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4"/>
  </p:notesMasterIdLst>
  <p:handoutMasterIdLst>
    <p:handoutMasterId r:id="rId15"/>
  </p:handoutMasterIdLst>
  <p:sldIdLst>
    <p:sldId id="352" r:id="rId2"/>
    <p:sldId id="270" r:id="rId3"/>
    <p:sldId id="679" r:id="rId4"/>
    <p:sldId id="353" r:id="rId5"/>
    <p:sldId id="420" r:id="rId6"/>
    <p:sldId id="373" r:id="rId7"/>
    <p:sldId id="427" r:id="rId8"/>
    <p:sldId id="428" r:id="rId9"/>
    <p:sldId id="356" r:id="rId10"/>
    <p:sldId id="281" r:id="rId11"/>
    <p:sldId id="429" r:id="rId12"/>
    <p:sldId id="426" r:id="rId13"/>
  </p:sldIdLst>
  <p:sldSz cx="12192000" cy="6858000"/>
  <p:notesSz cx="6858000" cy="9144000"/>
  <p:defaultTextStyle>
    <a:defPPr>
      <a:defRPr lang="fr-FR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FB985B"/>
    <a:srgbClr val="E6E6E6"/>
    <a:srgbClr val="F8F8FB"/>
    <a:srgbClr val="E1DFEB"/>
    <a:srgbClr val="DCDAE6"/>
    <a:srgbClr val="E4E2EE"/>
    <a:srgbClr val="E8E6F2"/>
    <a:srgbClr val="F5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48" autoAdjust="0"/>
  </p:normalViewPr>
  <p:slideViewPr>
    <p:cSldViewPr snapToGrid="0" snapToObjects="1">
      <p:cViewPr varScale="1">
        <p:scale>
          <a:sx n="105" d="100"/>
          <a:sy n="105" d="100"/>
        </p:scale>
        <p:origin x="696" y="108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54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805B1-123D-AB4C-BD34-4A77DCD0E23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B46759-B05F-754A-8E68-EF7ECCFA5193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PRÉSENCE D'INFECTIONS 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1" dirty="0">
              <a:solidFill>
                <a:schemeClr val="accent1"/>
              </a:solidFill>
            </a:rPr>
            <a:t>NON CLASSANTES VIH</a:t>
          </a:r>
        </a:p>
      </dgm:t>
    </dgm:pt>
    <dgm:pt modelId="{FC42B4A6-FF7D-1141-9E6A-52BB2ED0D3B5}" type="parTrans" cxnId="{DD8376D7-6960-A740-BD9F-57714A1A39D4}">
      <dgm:prSet/>
      <dgm:spPr/>
      <dgm:t>
        <a:bodyPr/>
        <a:lstStyle/>
        <a:p>
          <a:endParaRPr lang="fr-FR" sz="800"/>
        </a:p>
      </dgm:t>
    </dgm:pt>
    <dgm:pt modelId="{ECBA42A4-D2D4-1048-84EC-013FEF733856}" type="sibTrans" cxnId="{DD8376D7-6960-A740-BD9F-57714A1A39D4}">
      <dgm:prSet/>
      <dgm:spPr/>
      <dgm:t>
        <a:bodyPr/>
        <a:lstStyle/>
        <a:p>
          <a:endParaRPr lang="fr-FR" sz="800"/>
        </a:p>
      </dgm:t>
    </dgm:pt>
    <dgm:pt modelId="{2E0F36E6-560A-6540-B404-732731F7366A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26 706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540 € / p</a:t>
          </a:r>
        </a:p>
      </dgm:t>
    </dgm:pt>
    <dgm:pt modelId="{C174064A-A4D0-7441-8200-4ABD13B364CE}" type="parTrans" cxnId="{652F956A-62E9-6E45-AD74-A4EA92C0B4D6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3AE8149A-52A4-EA45-918B-6879BAC0DFBF}" type="sibTrans" cxnId="{652F956A-62E9-6E45-AD74-A4EA92C0B4D6}">
      <dgm:prSet/>
      <dgm:spPr/>
      <dgm:t>
        <a:bodyPr/>
        <a:lstStyle/>
        <a:p>
          <a:endParaRPr lang="fr-FR" sz="800"/>
        </a:p>
      </dgm:t>
    </dgm:pt>
    <dgm:pt modelId="{7CC8D703-AFDC-484B-85C8-770B475046D5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OUI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N = 21 920</a:t>
          </a:r>
          <a:br>
            <a:rPr lang="fr-FR" sz="800" b="0" baseline="0" dirty="0">
              <a:solidFill>
                <a:schemeClr val="accent1"/>
              </a:solidFill>
            </a:rPr>
          </a:br>
          <a:r>
            <a:rPr lang="fr-FR" sz="800" b="0" baseline="0" dirty="0">
              <a:solidFill>
                <a:schemeClr val="accent1"/>
              </a:solidFill>
            </a:rPr>
            <a:t>8 688 € / p</a:t>
          </a:r>
          <a:endParaRPr lang="fr-FR" sz="800" dirty="0">
            <a:solidFill>
              <a:schemeClr val="accent1"/>
            </a:solidFill>
          </a:endParaRPr>
        </a:p>
      </dgm:t>
    </dgm:pt>
    <dgm:pt modelId="{AE92BD78-73A4-A549-A399-0A5E38E62BF7}" type="parTrans" cxnId="{47412DC8-C788-1749-B0EF-359BDB195ECE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5E7CD51F-87B2-6548-BE13-7891B98893FC}" type="sibTrans" cxnId="{47412DC8-C788-1749-B0EF-359BDB195ECE}">
      <dgm:prSet/>
      <dgm:spPr/>
      <dgm:t>
        <a:bodyPr/>
        <a:lstStyle/>
        <a:p>
          <a:endParaRPr lang="fr-FR" sz="800"/>
        </a:p>
      </dgm:t>
    </dgm:pt>
    <dgm:pt modelId="{80EBFF43-B96E-BB41-91FC-FAF4E54B5347}">
      <dgm:prSet custT="1"/>
      <dgm:spPr/>
      <dgm:t>
        <a:bodyPr/>
        <a:lstStyle/>
        <a:p>
          <a:r>
            <a:rPr lang="fr-FR" sz="700" b="1" dirty="0">
              <a:solidFill>
                <a:schemeClr val="accent1"/>
              </a:solidFill>
            </a:rPr>
            <a:t>PRÉSENCE</a:t>
          </a:r>
          <a:r>
            <a:rPr lang="fr-FR" sz="700" b="1" baseline="0" dirty="0">
              <a:solidFill>
                <a:schemeClr val="accent1"/>
              </a:solidFill>
            </a:rPr>
            <a:t> </a:t>
          </a:r>
          <a:br>
            <a:rPr lang="fr-FR" sz="700" b="1" baseline="0" dirty="0">
              <a:solidFill>
                <a:schemeClr val="accent1"/>
              </a:solidFill>
            </a:rPr>
          </a:br>
          <a:r>
            <a:rPr lang="fr-FR" sz="700" b="1" baseline="0" dirty="0">
              <a:solidFill>
                <a:schemeClr val="accent1"/>
              </a:solidFill>
            </a:rPr>
            <a:t>D’UNE COMMORBIDITÉ </a:t>
          </a:r>
          <a:br>
            <a:rPr lang="fr-FR" sz="700" b="1" baseline="0" dirty="0">
              <a:solidFill>
                <a:schemeClr val="accent1"/>
              </a:solidFill>
            </a:rPr>
          </a:br>
          <a:r>
            <a:rPr lang="fr-FR" sz="700" b="1" baseline="0" dirty="0">
              <a:solidFill>
                <a:schemeClr val="accent1"/>
              </a:solidFill>
            </a:rPr>
            <a:t>ENDOCRINO-METABOLIQUE </a:t>
          </a:r>
          <a:endParaRPr lang="fr-FR" sz="700" b="1" dirty="0">
            <a:solidFill>
              <a:schemeClr val="accent1"/>
            </a:solidFill>
          </a:endParaRPr>
        </a:p>
      </dgm:t>
    </dgm:pt>
    <dgm:pt modelId="{20CF3B9D-BF12-6341-9404-5286C7243535}" type="parTrans" cxnId="{87C3A5AE-1A52-DD4F-893A-F239488A11A2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036339B7-908D-C547-8DAA-0C396C1ECC92}" type="sibTrans" cxnId="{87C3A5AE-1A52-DD4F-893A-F239488A11A2}">
      <dgm:prSet/>
      <dgm:spPr/>
      <dgm:t>
        <a:bodyPr/>
        <a:lstStyle/>
        <a:p>
          <a:endParaRPr lang="fr-FR" sz="800"/>
        </a:p>
      </dgm:t>
    </dgm:pt>
    <dgm:pt modelId="{D89AA82B-65A6-A448-8496-56BBC0231115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PRÉSENCE D’UNE 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INFECTION BACTÉRIENNE</a:t>
          </a:r>
        </a:p>
      </dgm:t>
    </dgm:pt>
    <dgm:pt modelId="{3B132AB1-5D11-6843-A3E7-5F1FEA297B22}" type="parTrans" cxnId="{319BFF3C-31B9-7B45-BEC7-869D49D17C19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D3A5FBDC-1C1D-654D-91E8-8DC8DD8E1F8A}" type="sibTrans" cxnId="{319BFF3C-31B9-7B45-BEC7-869D49D17C19}">
      <dgm:prSet/>
      <dgm:spPr/>
      <dgm:t>
        <a:bodyPr/>
        <a:lstStyle/>
        <a:p>
          <a:endParaRPr lang="fr-FR" sz="800"/>
        </a:p>
      </dgm:t>
    </dgm:pt>
    <dgm:pt modelId="{74A8D671-DBC1-494B-BFEC-324D1788FA30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25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369</a:t>
          </a:r>
          <a:b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1 420 € / p</a:t>
          </a:r>
          <a:endParaRPr lang="fr-FR" sz="8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DB72351-831A-714B-A74B-1F7D9C75A6B4}" type="parTrans" cxnId="{015F4105-2E89-9243-B6D9-5B3A6143BDA0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EA75654E-FEB0-5844-AD0F-13DE796BBBC3}" type="sibTrans" cxnId="{015F4105-2E89-9243-B6D9-5B3A6143BDA0}">
      <dgm:prSet/>
      <dgm:spPr/>
      <dgm:t>
        <a:bodyPr/>
        <a:lstStyle/>
        <a:p>
          <a:endParaRPr lang="fr-FR" sz="800"/>
        </a:p>
      </dgm:t>
    </dgm:pt>
    <dgm:pt modelId="{72D5D17F-81D5-9645-A1E2-D765B649B0FC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1 337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3 680 € / p</a:t>
          </a:r>
          <a:endParaRPr lang="fr-FR" sz="8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B030FF9-0445-CD4A-9A59-3BBA41EF798E}" type="parTrans" cxnId="{F9270276-4C71-414A-A782-20FC598A425B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4EE86B2F-8605-8A49-B339-D80263CDF4A5}" type="sibTrans" cxnId="{F9270276-4C71-414A-A782-20FC598A425B}">
      <dgm:prSet/>
      <dgm:spPr/>
      <dgm:t>
        <a:bodyPr/>
        <a:lstStyle/>
        <a:p>
          <a:endParaRPr lang="fr-FR" sz="800"/>
        </a:p>
      </dgm:t>
    </dgm:pt>
    <dgm:pt modelId="{630B621C-B2DA-0443-A03B-132F02CF7DC7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2 842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6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300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€ / p</a:t>
          </a:r>
          <a:endParaRPr lang="fr-FR" sz="800" b="1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70394E25-CFD7-CE44-8110-1AF9380D65A3}" type="parTrans" cxnId="{C6637B4D-AEB6-8345-8B79-C0BAF4EBF0AF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EC8ADCDD-8314-4E4D-9E06-8DAD6AAF7522}" type="sibTrans" cxnId="{C6637B4D-AEB6-8345-8B79-C0BAF4EBF0AF}">
      <dgm:prSet/>
      <dgm:spPr/>
      <dgm:t>
        <a:bodyPr/>
        <a:lstStyle/>
        <a:p>
          <a:endParaRPr lang="fr-FR" sz="800"/>
        </a:p>
      </dgm:t>
    </dgm:pt>
    <dgm:pt modelId="{FC54DC2D-2573-5C49-932E-4BC5775CEE73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N = 21 980</a:t>
          </a:r>
          <a:b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="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280 € / p</a:t>
          </a:r>
        </a:p>
      </dgm:t>
    </dgm:pt>
    <dgm:pt modelId="{A3B66100-8E36-D947-8166-265E60FA2521}" type="parTrans" cxnId="{F6E53B93-0001-994F-AD73-14572EE357EC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025CB0CA-81B4-BE49-B8D8-913DEE924214}" type="sibTrans" cxnId="{F6E53B93-0001-994F-AD73-14572EE357EC}">
      <dgm:prSet/>
      <dgm:spPr/>
      <dgm:t>
        <a:bodyPr/>
        <a:lstStyle/>
        <a:p>
          <a:endParaRPr lang="fr-FR" sz="800"/>
        </a:p>
      </dgm:t>
    </dgm:pt>
    <dgm:pt modelId="{A0EBDAEC-30F3-AD46-BD65-41F8E56EA60E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3 389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140 € / p</a:t>
          </a:r>
        </a:p>
      </dgm:t>
    </dgm:pt>
    <dgm:pt modelId="{79DC8AC5-62CF-AB4B-875A-1B3A17B4E347}" type="parTrans" cxnId="{DAE18D47-B52C-6B46-BBAB-E700800BD023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692F3BE7-948B-864B-AE8B-E92C8EAF2F80}" type="sibTrans" cxnId="{DAE18D47-B52C-6B46-BBAB-E700800BD023}">
      <dgm:prSet/>
      <dgm:spPr/>
      <dgm:t>
        <a:bodyPr/>
        <a:lstStyle/>
        <a:p>
          <a:endParaRPr lang="fr-FR" sz="800"/>
        </a:p>
      </dgm:t>
    </dgm:pt>
    <dgm:pt modelId="{99D2CC6C-5276-8642-BFF1-BDC1E468FBC2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DOSES REÇUES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E</a:t>
          </a:r>
          <a:r>
            <a:rPr lang="fr-FR" sz="800" b="1" baseline="0" dirty="0">
              <a:solidFill>
                <a:schemeClr val="bg2">
                  <a:lumMod val="75000"/>
                </a:schemeClr>
              </a:solidFill>
            </a:rPr>
            <a:t>NTRE 5 ET 10</a:t>
          </a:r>
          <a:endParaRPr lang="fr-FR" sz="800" b="1" dirty="0">
            <a:solidFill>
              <a:schemeClr val="bg2">
                <a:lumMod val="75000"/>
              </a:schemeClr>
            </a:solidFill>
          </a:endParaRPr>
        </a:p>
      </dgm:t>
    </dgm:pt>
    <dgm:pt modelId="{B127E3E7-DF7A-F148-A3E5-5D41382A2434}" type="parTrans" cxnId="{58FEFE87-BFFA-D040-961B-A09CC76F9525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24B8282B-EE9E-394D-A3BA-982FCF2B2B33}" type="sibTrans" cxnId="{58FEFE87-BFFA-D040-961B-A09CC76F9525}">
      <dgm:prSet/>
      <dgm:spPr/>
      <dgm:t>
        <a:bodyPr/>
        <a:lstStyle/>
        <a:p>
          <a:endParaRPr lang="fr-FR" sz="800"/>
        </a:p>
      </dgm:t>
    </dgm:pt>
    <dgm:pt modelId="{C48DFC34-B98E-D040-981B-FE098791295B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PRÉSENCE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D’UN CANCER</a:t>
          </a:r>
        </a:p>
      </dgm:t>
    </dgm:pt>
    <dgm:pt modelId="{CE9B8FCC-0E89-C040-9466-59355A78BDE9}" type="parTrans" cxnId="{C6AE36FA-1520-2F47-9B45-DF7A97C47335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821FC33C-2FFB-4F40-8CDC-DE009080D4A2}" type="sibTrans" cxnId="{C6AE36FA-1520-2F47-9B45-DF7A97C47335}">
      <dgm:prSet/>
      <dgm:spPr/>
      <dgm:t>
        <a:bodyPr/>
        <a:lstStyle/>
        <a:p>
          <a:endParaRPr lang="fr-FR" sz="800"/>
        </a:p>
      </dgm:t>
    </dgm:pt>
    <dgm:pt modelId="{2F7FE264-E28F-DC49-BA50-D268B69AA662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1 170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4 540 € / p</a:t>
          </a:r>
        </a:p>
      </dgm:t>
    </dgm:pt>
    <dgm:pt modelId="{00269161-6D45-DC44-A043-B1CD75EDB517}" type="parTrans" cxnId="{4C967A01-7FBA-2245-9192-230C3E9FEBEE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15F6A86A-29D1-7945-8FC0-B248E41C0AF5}" type="sibTrans" cxnId="{4C967A01-7FBA-2245-9192-230C3E9FEBEE}">
      <dgm:prSet/>
      <dgm:spPr/>
      <dgm:t>
        <a:bodyPr/>
        <a:lstStyle/>
        <a:p>
          <a:endParaRPr lang="fr-FR" sz="800"/>
        </a:p>
      </dgm:t>
    </dgm:pt>
    <dgm:pt modelId="{6BF6C82A-73DB-DA45-8B3C-377B5640EDB0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167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9 510 € / p</a:t>
          </a:r>
        </a:p>
      </dgm:t>
    </dgm:pt>
    <dgm:pt modelId="{EE1EB75A-A8F3-1A4D-9670-67E3FB1714A2}" type="parTrans" cxnId="{8A80DADF-787C-A840-9F64-0825CB8AC728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68731D4E-0CE8-EF48-B796-F893F7A11341}" type="sibTrans" cxnId="{8A80DADF-787C-A840-9F64-0825CB8AC728}">
      <dgm:prSet/>
      <dgm:spPr/>
      <dgm:t>
        <a:bodyPr/>
        <a:lstStyle/>
        <a:p>
          <a:endParaRPr lang="fr-FR" sz="800"/>
        </a:p>
      </dgm:t>
    </dgm:pt>
    <dgm:pt modelId="{E3851C65-DB6F-E944-AF05-DEC878790C46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OUI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N = 19</a:t>
          </a:r>
          <a:r>
            <a:rPr lang="fr-FR" sz="800" b="0" baseline="0" dirty="0">
              <a:solidFill>
                <a:schemeClr val="accent1"/>
              </a:solidFill>
            </a:rPr>
            <a:t> 078</a:t>
          </a:r>
          <a:br>
            <a:rPr lang="fr-FR" sz="800" b="0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2</a:t>
          </a:r>
          <a:r>
            <a:rPr lang="fr-FR" sz="800" b="0" baseline="0" dirty="0">
              <a:solidFill>
                <a:schemeClr val="accent1"/>
              </a:solidFill>
            </a:rPr>
            <a:t> </a:t>
          </a:r>
          <a:r>
            <a:rPr lang="fr-FR" sz="800" b="0" dirty="0">
              <a:solidFill>
                <a:schemeClr val="accent1"/>
              </a:solidFill>
            </a:rPr>
            <a:t>388 € / p</a:t>
          </a:r>
          <a:endParaRPr lang="fr-FR" sz="800" b="0" dirty="0"/>
        </a:p>
      </dgm:t>
    </dgm:pt>
    <dgm:pt modelId="{16BAE830-52C3-824C-A5B2-05D0F3ED79DA}" type="sibTrans" cxnId="{4CD115EB-F4F6-D346-AAF3-932ABA5A5257}">
      <dgm:prSet/>
      <dgm:spPr/>
      <dgm:t>
        <a:bodyPr/>
        <a:lstStyle/>
        <a:p>
          <a:endParaRPr lang="fr-FR" sz="800"/>
        </a:p>
      </dgm:t>
    </dgm:pt>
    <dgm:pt modelId="{34B1C140-9777-2046-8E4C-98652AA4F387}" type="parTrans" cxnId="{4CD115EB-F4F6-D346-AAF3-932ABA5A5257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4EA4DD8F-9F43-0E4C-80F1-C6DE6C60C6BE}" type="pres">
      <dgm:prSet presAssocID="{524805B1-123D-AB4C-BD34-4A77DCD0E23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8F1F1A-E8BE-D241-BC17-AB182A1F63E2}" type="pres">
      <dgm:prSet presAssocID="{9CB46759-B05F-754A-8E68-EF7ECCFA5193}" presName="hierRoot1" presStyleCnt="0">
        <dgm:presLayoutVars>
          <dgm:hierBranch val="init"/>
        </dgm:presLayoutVars>
      </dgm:prSet>
      <dgm:spPr/>
    </dgm:pt>
    <dgm:pt modelId="{74B7FBFC-5F61-514E-BFFC-B5677C25DC3E}" type="pres">
      <dgm:prSet presAssocID="{9CB46759-B05F-754A-8E68-EF7ECCFA5193}" presName="rootComposite1" presStyleCnt="0"/>
      <dgm:spPr/>
    </dgm:pt>
    <dgm:pt modelId="{BFDA1324-F715-6C47-9703-9B3C36443501}" type="pres">
      <dgm:prSet presAssocID="{9CB46759-B05F-754A-8E68-EF7ECCFA5193}" presName="rootText1" presStyleLbl="alignAcc1" presStyleIdx="0" presStyleCnt="0" custScaleX="298608" custScaleY="298608">
        <dgm:presLayoutVars>
          <dgm:chPref val="3"/>
        </dgm:presLayoutVars>
      </dgm:prSet>
      <dgm:spPr/>
    </dgm:pt>
    <dgm:pt modelId="{02723C09-E9CE-484E-9D5A-E5E966F9A890}" type="pres">
      <dgm:prSet presAssocID="{9CB46759-B05F-754A-8E68-EF7ECCFA5193}" presName="topArc1" presStyleLbl="parChTrans1D1" presStyleIdx="0" presStyleCnt="30"/>
      <dgm:spPr>
        <a:ln>
          <a:solidFill>
            <a:schemeClr val="accent2"/>
          </a:solidFill>
        </a:ln>
      </dgm:spPr>
    </dgm:pt>
    <dgm:pt modelId="{526A20CD-33CC-044B-8187-0D4BBCAC9AAD}" type="pres">
      <dgm:prSet presAssocID="{9CB46759-B05F-754A-8E68-EF7ECCFA5193}" presName="bottomArc1" presStyleLbl="parChTrans1D1" presStyleIdx="1" presStyleCnt="30"/>
      <dgm:spPr>
        <a:ln>
          <a:solidFill>
            <a:schemeClr val="accent2"/>
          </a:solidFill>
        </a:ln>
      </dgm:spPr>
    </dgm:pt>
    <dgm:pt modelId="{54A582D3-9FD8-4443-9E36-75B57208CAA6}" type="pres">
      <dgm:prSet presAssocID="{9CB46759-B05F-754A-8E68-EF7ECCFA5193}" presName="topConnNode1" presStyleLbl="node1" presStyleIdx="0" presStyleCnt="0"/>
      <dgm:spPr/>
    </dgm:pt>
    <dgm:pt modelId="{F330DC45-C633-7B41-9F3F-F49309ABA0C0}" type="pres">
      <dgm:prSet presAssocID="{9CB46759-B05F-754A-8E68-EF7ECCFA5193}" presName="hierChild2" presStyleCnt="0"/>
      <dgm:spPr/>
    </dgm:pt>
    <dgm:pt modelId="{2757F192-F9F8-424F-87A0-BEF1E619CE5D}" type="pres">
      <dgm:prSet presAssocID="{C174064A-A4D0-7441-8200-4ABD13B364CE}" presName="Name28" presStyleLbl="parChTrans1D2" presStyleIdx="0" presStyleCnt="2"/>
      <dgm:spPr/>
    </dgm:pt>
    <dgm:pt modelId="{95F7DADE-D2B0-A34E-A155-8C42E52E6731}" type="pres">
      <dgm:prSet presAssocID="{2E0F36E6-560A-6540-B404-732731F7366A}" presName="hierRoot2" presStyleCnt="0">
        <dgm:presLayoutVars>
          <dgm:hierBranch val="init"/>
        </dgm:presLayoutVars>
      </dgm:prSet>
      <dgm:spPr/>
    </dgm:pt>
    <dgm:pt modelId="{9D4D8F75-7A99-B743-9EB1-009F45042F52}" type="pres">
      <dgm:prSet presAssocID="{2E0F36E6-560A-6540-B404-732731F7366A}" presName="rootComposite2" presStyleCnt="0"/>
      <dgm:spPr/>
    </dgm:pt>
    <dgm:pt modelId="{EAD95733-7607-7F4E-8E2E-FF3B406841BE}" type="pres">
      <dgm:prSet presAssocID="{2E0F36E6-560A-6540-B404-732731F7366A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8209AC12-5D56-8A47-B619-B2ED6ADCD57E}" type="pres">
      <dgm:prSet presAssocID="{2E0F36E6-560A-6540-B404-732731F7366A}" presName="topArc2" presStyleLbl="parChTrans1D1" presStyleIdx="2" presStyleCnt="30"/>
      <dgm:spPr>
        <a:ln>
          <a:solidFill>
            <a:schemeClr val="bg2"/>
          </a:solidFill>
        </a:ln>
      </dgm:spPr>
    </dgm:pt>
    <dgm:pt modelId="{C3B8FADD-0B2A-0047-961C-A417D2D85E90}" type="pres">
      <dgm:prSet presAssocID="{2E0F36E6-560A-6540-B404-732731F7366A}" presName="bottomArc2" presStyleLbl="parChTrans1D1" presStyleIdx="3" presStyleCnt="30"/>
      <dgm:spPr>
        <a:ln>
          <a:solidFill>
            <a:schemeClr val="bg2"/>
          </a:solidFill>
        </a:ln>
      </dgm:spPr>
    </dgm:pt>
    <dgm:pt modelId="{5F50B1A4-F1A8-9F4E-9A54-95AB9E9A3B20}" type="pres">
      <dgm:prSet presAssocID="{2E0F36E6-560A-6540-B404-732731F7366A}" presName="topConnNode2" presStyleLbl="node2" presStyleIdx="0" presStyleCnt="0"/>
      <dgm:spPr/>
    </dgm:pt>
    <dgm:pt modelId="{9F19BD09-18EF-734B-99AE-0780D324BD0A}" type="pres">
      <dgm:prSet presAssocID="{2E0F36E6-560A-6540-B404-732731F7366A}" presName="hierChild4" presStyleCnt="0"/>
      <dgm:spPr/>
    </dgm:pt>
    <dgm:pt modelId="{471F6888-01B0-934D-B1DD-748593F6EA88}" type="pres">
      <dgm:prSet presAssocID="{3B132AB1-5D11-6843-A3E7-5F1FEA297B22}" presName="Name28" presStyleLbl="parChTrans1D3" presStyleIdx="0" presStyleCnt="2"/>
      <dgm:spPr/>
    </dgm:pt>
    <dgm:pt modelId="{FFA368FF-CF58-6348-8592-15974C6962E3}" type="pres">
      <dgm:prSet presAssocID="{D89AA82B-65A6-A448-8496-56BBC0231115}" presName="hierRoot2" presStyleCnt="0">
        <dgm:presLayoutVars>
          <dgm:hierBranch val="init"/>
        </dgm:presLayoutVars>
      </dgm:prSet>
      <dgm:spPr/>
    </dgm:pt>
    <dgm:pt modelId="{FD2A9D9D-6533-8A43-A1FE-F7CC3F8DA22C}" type="pres">
      <dgm:prSet presAssocID="{D89AA82B-65A6-A448-8496-56BBC0231115}" presName="rootComposite2" presStyleCnt="0"/>
      <dgm:spPr/>
    </dgm:pt>
    <dgm:pt modelId="{E88F5454-89BA-EE41-BE0D-80364B692A3A}" type="pres">
      <dgm:prSet presAssocID="{D89AA82B-65A6-A448-8496-56BBC0231115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69F037BD-D432-C342-B8CF-F7FC683C8440}" type="pres">
      <dgm:prSet presAssocID="{D89AA82B-65A6-A448-8496-56BBC0231115}" presName="topArc2" presStyleLbl="parChTrans1D1" presStyleIdx="4" presStyleCnt="30"/>
      <dgm:spPr>
        <a:ln>
          <a:solidFill>
            <a:schemeClr val="accent2"/>
          </a:solidFill>
        </a:ln>
      </dgm:spPr>
    </dgm:pt>
    <dgm:pt modelId="{3281B2C1-0FF5-1D41-B166-E3E96F979A7A}" type="pres">
      <dgm:prSet presAssocID="{D89AA82B-65A6-A448-8496-56BBC0231115}" presName="bottomArc2" presStyleLbl="parChTrans1D1" presStyleIdx="5" presStyleCnt="30"/>
      <dgm:spPr>
        <a:ln>
          <a:solidFill>
            <a:srgbClr val="23BFC9"/>
          </a:solidFill>
        </a:ln>
      </dgm:spPr>
    </dgm:pt>
    <dgm:pt modelId="{3998B844-68AB-D840-9EF5-92E586F311EA}" type="pres">
      <dgm:prSet presAssocID="{D89AA82B-65A6-A448-8496-56BBC0231115}" presName="topConnNode2" presStyleLbl="node3" presStyleIdx="0" presStyleCnt="0"/>
      <dgm:spPr/>
    </dgm:pt>
    <dgm:pt modelId="{431BE2D9-5A49-0B46-854F-2982F64A66B3}" type="pres">
      <dgm:prSet presAssocID="{D89AA82B-65A6-A448-8496-56BBC0231115}" presName="hierChild4" presStyleCnt="0"/>
      <dgm:spPr/>
    </dgm:pt>
    <dgm:pt modelId="{DFCA77CC-301F-824A-B987-B0C1CFA99892}" type="pres">
      <dgm:prSet presAssocID="{BDB72351-831A-714B-A74B-1F7D9C75A6B4}" presName="Name28" presStyleLbl="parChTrans1D4" presStyleIdx="0" presStyleCnt="10"/>
      <dgm:spPr/>
    </dgm:pt>
    <dgm:pt modelId="{9985394D-7CA9-A449-9CFB-AC8D21606BA8}" type="pres">
      <dgm:prSet presAssocID="{74A8D671-DBC1-494B-BFEC-324D1788FA30}" presName="hierRoot2" presStyleCnt="0">
        <dgm:presLayoutVars>
          <dgm:hierBranch val="init"/>
        </dgm:presLayoutVars>
      </dgm:prSet>
      <dgm:spPr/>
    </dgm:pt>
    <dgm:pt modelId="{3110F6D9-D9D0-1747-B3DC-EEA8B0B4055D}" type="pres">
      <dgm:prSet presAssocID="{74A8D671-DBC1-494B-BFEC-324D1788FA30}" presName="rootComposite2" presStyleCnt="0"/>
      <dgm:spPr/>
    </dgm:pt>
    <dgm:pt modelId="{DB17A8C5-9E3C-4243-9424-834B4D3801D8}" type="pres">
      <dgm:prSet presAssocID="{74A8D671-DBC1-494B-BFEC-324D1788FA30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9E101847-36DC-8B4D-BA32-80D7093C3976}" type="pres">
      <dgm:prSet presAssocID="{74A8D671-DBC1-494B-BFEC-324D1788FA30}" presName="topArc2" presStyleLbl="parChTrans1D1" presStyleIdx="6" presStyleCnt="30"/>
      <dgm:spPr>
        <a:ln>
          <a:solidFill>
            <a:schemeClr val="bg2"/>
          </a:solidFill>
        </a:ln>
      </dgm:spPr>
    </dgm:pt>
    <dgm:pt modelId="{E392DE85-AFC8-9D4C-AFF3-658F24A84ABA}" type="pres">
      <dgm:prSet presAssocID="{74A8D671-DBC1-494B-BFEC-324D1788FA30}" presName="bottomArc2" presStyleLbl="parChTrans1D1" presStyleIdx="7" presStyleCnt="30"/>
      <dgm:spPr>
        <a:ln>
          <a:solidFill>
            <a:schemeClr val="bg2"/>
          </a:solidFill>
        </a:ln>
      </dgm:spPr>
    </dgm:pt>
    <dgm:pt modelId="{3129E57A-F64B-0F4E-A19A-E3EA3890542D}" type="pres">
      <dgm:prSet presAssocID="{74A8D671-DBC1-494B-BFEC-324D1788FA30}" presName="topConnNode2" presStyleLbl="node4" presStyleIdx="0" presStyleCnt="0"/>
      <dgm:spPr/>
    </dgm:pt>
    <dgm:pt modelId="{AB4E25C3-A3EC-2945-B3A2-20F373FFEBC8}" type="pres">
      <dgm:prSet presAssocID="{74A8D671-DBC1-494B-BFEC-324D1788FA30}" presName="hierChild4" presStyleCnt="0"/>
      <dgm:spPr/>
    </dgm:pt>
    <dgm:pt modelId="{29BABC26-FD55-D64E-9245-E0128B9B5AD8}" type="pres">
      <dgm:prSet presAssocID="{B127E3E7-DF7A-F148-A3E5-5D41382A2434}" presName="Name28" presStyleLbl="parChTrans1D4" presStyleIdx="1" presStyleCnt="10"/>
      <dgm:spPr/>
    </dgm:pt>
    <dgm:pt modelId="{958038D5-F139-6C4A-B11D-FF6F7A817D06}" type="pres">
      <dgm:prSet presAssocID="{99D2CC6C-5276-8642-BFF1-BDC1E468FBC2}" presName="hierRoot2" presStyleCnt="0">
        <dgm:presLayoutVars>
          <dgm:hierBranch val="init"/>
        </dgm:presLayoutVars>
      </dgm:prSet>
      <dgm:spPr/>
    </dgm:pt>
    <dgm:pt modelId="{CB788B2D-A602-0E4D-BDBB-BDEB7E06FD6B}" type="pres">
      <dgm:prSet presAssocID="{99D2CC6C-5276-8642-BFF1-BDC1E468FBC2}" presName="rootComposite2" presStyleCnt="0"/>
      <dgm:spPr/>
    </dgm:pt>
    <dgm:pt modelId="{ED99820C-CB9A-CF4F-AF24-3AB96C512E67}" type="pres">
      <dgm:prSet presAssocID="{99D2CC6C-5276-8642-BFF1-BDC1E468FBC2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45896C4B-CF0E-8D43-BD75-0D7B80E9D385}" type="pres">
      <dgm:prSet presAssocID="{99D2CC6C-5276-8642-BFF1-BDC1E468FBC2}" presName="topArc2" presStyleLbl="parChTrans1D1" presStyleIdx="8" presStyleCnt="30"/>
      <dgm:spPr>
        <a:ln>
          <a:solidFill>
            <a:schemeClr val="accent2"/>
          </a:solidFill>
        </a:ln>
      </dgm:spPr>
    </dgm:pt>
    <dgm:pt modelId="{FD6DFB93-D376-084A-885D-BB335D471EFA}" type="pres">
      <dgm:prSet presAssocID="{99D2CC6C-5276-8642-BFF1-BDC1E468FBC2}" presName="bottomArc2" presStyleLbl="parChTrans1D1" presStyleIdx="9" presStyleCnt="30"/>
      <dgm:spPr>
        <a:ln>
          <a:solidFill>
            <a:srgbClr val="23BFC9"/>
          </a:solidFill>
        </a:ln>
      </dgm:spPr>
    </dgm:pt>
    <dgm:pt modelId="{9757FA4C-FA66-AA4E-9665-EEE388EA8A02}" type="pres">
      <dgm:prSet presAssocID="{99D2CC6C-5276-8642-BFF1-BDC1E468FBC2}" presName="topConnNode2" presStyleLbl="node4" presStyleIdx="0" presStyleCnt="0"/>
      <dgm:spPr/>
    </dgm:pt>
    <dgm:pt modelId="{2CB1D12E-9FD5-7A48-A9CA-0050FB89D6A2}" type="pres">
      <dgm:prSet presAssocID="{99D2CC6C-5276-8642-BFF1-BDC1E468FBC2}" presName="hierChild4" presStyleCnt="0"/>
      <dgm:spPr/>
    </dgm:pt>
    <dgm:pt modelId="{DE9C44BF-D9DA-3241-841F-F7088327A4A9}" type="pres">
      <dgm:prSet presAssocID="{A3B66100-8E36-D947-8166-265E60FA2521}" presName="Name28" presStyleLbl="parChTrans1D4" presStyleIdx="2" presStyleCnt="10"/>
      <dgm:spPr/>
    </dgm:pt>
    <dgm:pt modelId="{7F395C7F-53E2-C643-A26C-B076136A0AF2}" type="pres">
      <dgm:prSet presAssocID="{FC54DC2D-2573-5C49-932E-4BC5775CEE73}" presName="hierRoot2" presStyleCnt="0">
        <dgm:presLayoutVars>
          <dgm:hierBranch val="init"/>
        </dgm:presLayoutVars>
      </dgm:prSet>
      <dgm:spPr/>
    </dgm:pt>
    <dgm:pt modelId="{94947891-4A5E-D348-B78D-48A4FD8A6439}" type="pres">
      <dgm:prSet presAssocID="{FC54DC2D-2573-5C49-932E-4BC5775CEE73}" presName="rootComposite2" presStyleCnt="0"/>
      <dgm:spPr/>
    </dgm:pt>
    <dgm:pt modelId="{A0CB25A4-A0DB-4845-989E-AA5846CB451D}" type="pres">
      <dgm:prSet presAssocID="{FC54DC2D-2573-5C49-932E-4BC5775CEE73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DA1F31FC-699F-9D41-8595-327E57130E34}" type="pres">
      <dgm:prSet presAssocID="{FC54DC2D-2573-5C49-932E-4BC5775CEE73}" presName="topArc2" presStyleLbl="parChTrans1D1" presStyleIdx="10" presStyleCnt="30"/>
      <dgm:spPr>
        <a:ln>
          <a:solidFill>
            <a:schemeClr val="bg2"/>
          </a:solidFill>
        </a:ln>
      </dgm:spPr>
    </dgm:pt>
    <dgm:pt modelId="{F74FA5CE-EC16-434A-B820-E42131CE58CD}" type="pres">
      <dgm:prSet presAssocID="{FC54DC2D-2573-5C49-932E-4BC5775CEE73}" presName="bottomArc2" presStyleLbl="parChTrans1D1" presStyleIdx="11" presStyleCnt="30"/>
      <dgm:spPr>
        <a:ln>
          <a:solidFill>
            <a:schemeClr val="bg2"/>
          </a:solidFill>
        </a:ln>
      </dgm:spPr>
    </dgm:pt>
    <dgm:pt modelId="{CDFFBDE5-5A2F-1249-B1AF-548AFE1E90AF}" type="pres">
      <dgm:prSet presAssocID="{FC54DC2D-2573-5C49-932E-4BC5775CEE73}" presName="topConnNode2" presStyleLbl="node4" presStyleIdx="0" presStyleCnt="0"/>
      <dgm:spPr/>
    </dgm:pt>
    <dgm:pt modelId="{C29610DD-927A-9949-9C7E-64C419867756}" type="pres">
      <dgm:prSet presAssocID="{FC54DC2D-2573-5C49-932E-4BC5775CEE73}" presName="hierChild4" presStyleCnt="0"/>
      <dgm:spPr/>
    </dgm:pt>
    <dgm:pt modelId="{C4508F41-ADF5-FB4F-A886-BDF157969FA8}" type="pres">
      <dgm:prSet presAssocID="{FC54DC2D-2573-5C49-932E-4BC5775CEE73}" presName="hierChild5" presStyleCnt="0"/>
      <dgm:spPr/>
    </dgm:pt>
    <dgm:pt modelId="{1FEF288C-0B6F-1240-9B63-D49CB7C2F329}" type="pres">
      <dgm:prSet presAssocID="{79DC8AC5-62CF-AB4B-875A-1B3A17B4E347}" presName="Name28" presStyleLbl="parChTrans1D4" presStyleIdx="3" presStyleCnt="10"/>
      <dgm:spPr/>
    </dgm:pt>
    <dgm:pt modelId="{AE0497B5-7C57-8A40-A6B6-A314DC449352}" type="pres">
      <dgm:prSet presAssocID="{A0EBDAEC-30F3-AD46-BD65-41F8E56EA60E}" presName="hierRoot2" presStyleCnt="0">
        <dgm:presLayoutVars>
          <dgm:hierBranch val="init"/>
        </dgm:presLayoutVars>
      </dgm:prSet>
      <dgm:spPr/>
    </dgm:pt>
    <dgm:pt modelId="{D358C0D6-A6E5-3149-856B-89D4627EA9FC}" type="pres">
      <dgm:prSet presAssocID="{A0EBDAEC-30F3-AD46-BD65-41F8E56EA60E}" presName="rootComposite2" presStyleCnt="0"/>
      <dgm:spPr/>
    </dgm:pt>
    <dgm:pt modelId="{35BAC505-A18D-A947-A920-8A962EDDD60A}" type="pres">
      <dgm:prSet presAssocID="{A0EBDAEC-30F3-AD46-BD65-41F8E56EA60E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A57A4EEC-A724-184A-92B6-A292C0F990DC}" type="pres">
      <dgm:prSet presAssocID="{A0EBDAEC-30F3-AD46-BD65-41F8E56EA60E}" presName="topArc2" presStyleLbl="parChTrans1D1" presStyleIdx="12" presStyleCnt="30"/>
      <dgm:spPr>
        <a:ln>
          <a:solidFill>
            <a:schemeClr val="bg2"/>
          </a:solidFill>
        </a:ln>
      </dgm:spPr>
    </dgm:pt>
    <dgm:pt modelId="{4C22BCCB-7F08-934E-8CC7-D5EF4132199F}" type="pres">
      <dgm:prSet presAssocID="{A0EBDAEC-30F3-AD46-BD65-41F8E56EA60E}" presName="bottomArc2" presStyleLbl="parChTrans1D1" presStyleIdx="13" presStyleCnt="30"/>
      <dgm:spPr>
        <a:ln>
          <a:solidFill>
            <a:schemeClr val="bg2"/>
          </a:solidFill>
        </a:ln>
      </dgm:spPr>
    </dgm:pt>
    <dgm:pt modelId="{82BF64A6-4D4D-AB49-9B18-5055EAA8511C}" type="pres">
      <dgm:prSet presAssocID="{A0EBDAEC-30F3-AD46-BD65-41F8E56EA60E}" presName="topConnNode2" presStyleLbl="node4" presStyleIdx="0" presStyleCnt="0"/>
      <dgm:spPr/>
    </dgm:pt>
    <dgm:pt modelId="{C1DC1C6F-22A9-F94C-88C2-91452F6F9200}" type="pres">
      <dgm:prSet presAssocID="{A0EBDAEC-30F3-AD46-BD65-41F8E56EA60E}" presName="hierChild4" presStyleCnt="0"/>
      <dgm:spPr/>
    </dgm:pt>
    <dgm:pt modelId="{BF4C6F36-2BFC-5F46-BEFD-7597D0E3CC84}" type="pres">
      <dgm:prSet presAssocID="{A0EBDAEC-30F3-AD46-BD65-41F8E56EA60E}" presName="hierChild5" presStyleCnt="0"/>
      <dgm:spPr/>
    </dgm:pt>
    <dgm:pt modelId="{DDACB862-9C61-2B44-BC5D-280F31974952}" type="pres">
      <dgm:prSet presAssocID="{99D2CC6C-5276-8642-BFF1-BDC1E468FBC2}" presName="hierChild5" presStyleCnt="0"/>
      <dgm:spPr/>
    </dgm:pt>
    <dgm:pt modelId="{8D677461-2E10-2B4E-8A59-56144F1F7D12}" type="pres">
      <dgm:prSet presAssocID="{74A8D671-DBC1-494B-BFEC-324D1788FA30}" presName="hierChild5" presStyleCnt="0"/>
      <dgm:spPr/>
    </dgm:pt>
    <dgm:pt modelId="{293CA580-47E0-4B4D-A405-6F54DA3F8D1E}" type="pres">
      <dgm:prSet presAssocID="{BB030FF9-0445-CD4A-9A59-3BBA41EF798E}" presName="Name28" presStyleLbl="parChTrans1D4" presStyleIdx="4" presStyleCnt="10"/>
      <dgm:spPr/>
    </dgm:pt>
    <dgm:pt modelId="{10BFEF0F-3123-9145-85FA-7125920246C0}" type="pres">
      <dgm:prSet presAssocID="{72D5D17F-81D5-9645-A1E2-D765B649B0FC}" presName="hierRoot2" presStyleCnt="0">
        <dgm:presLayoutVars>
          <dgm:hierBranch val="init"/>
        </dgm:presLayoutVars>
      </dgm:prSet>
      <dgm:spPr/>
    </dgm:pt>
    <dgm:pt modelId="{A53A8A67-0047-2A49-B6F2-2B29EBA7AE71}" type="pres">
      <dgm:prSet presAssocID="{72D5D17F-81D5-9645-A1E2-D765B649B0FC}" presName="rootComposite2" presStyleCnt="0"/>
      <dgm:spPr/>
    </dgm:pt>
    <dgm:pt modelId="{208E97BB-9FB4-D848-9D7F-BE60BA29732C}" type="pres">
      <dgm:prSet presAssocID="{72D5D17F-81D5-9645-A1E2-D765B649B0FC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EF46E193-F1D5-8644-99AB-BCCCA9F86B7C}" type="pres">
      <dgm:prSet presAssocID="{72D5D17F-81D5-9645-A1E2-D765B649B0FC}" presName="topArc2" presStyleLbl="parChTrans1D1" presStyleIdx="14" presStyleCnt="30"/>
      <dgm:spPr>
        <a:ln>
          <a:solidFill>
            <a:schemeClr val="bg2"/>
          </a:solidFill>
        </a:ln>
      </dgm:spPr>
    </dgm:pt>
    <dgm:pt modelId="{74E8FDE3-CFC2-6F4F-96F5-BACFB4C24E43}" type="pres">
      <dgm:prSet presAssocID="{72D5D17F-81D5-9645-A1E2-D765B649B0FC}" presName="bottomArc2" presStyleLbl="parChTrans1D1" presStyleIdx="15" presStyleCnt="30"/>
      <dgm:spPr>
        <a:ln>
          <a:solidFill>
            <a:schemeClr val="bg2"/>
          </a:solidFill>
        </a:ln>
      </dgm:spPr>
    </dgm:pt>
    <dgm:pt modelId="{886DA4EA-EFFE-D04D-AEBF-27063E1A941C}" type="pres">
      <dgm:prSet presAssocID="{72D5D17F-81D5-9645-A1E2-D765B649B0FC}" presName="topConnNode2" presStyleLbl="node4" presStyleIdx="0" presStyleCnt="0"/>
      <dgm:spPr/>
    </dgm:pt>
    <dgm:pt modelId="{33F8D75D-1D53-324C-AC41-B0C52B8456F3}" type="pres">
      <dgm:prSet presAssocID="{72D5D17F-81D5-9645-A1E2-D765B649B0FC}" presName="hierChild4" presStyleCnt="0"/>
      <dgm:spPr/>
    </dgm:pt>
    <dgm:pt modelId="{D5A6CDCD-4AC9-BB4F-AB7E-3C127AA1EBB5}" type="pres">
      <dgm:prSet presAssocID="{CE9B8FCC-0E89-C040-9466-59355A78BDE9}" presName="Name28" presStyleLbl="parChTrans1D4" presStyleIdx="5" presStyleCnt="10"/>
      <dgm:spPr/>
    </dgm:pt>
    <dgm:pt modelId="{7FEF274D-B837-9D4B-8F65-2A50859BB6C6}" type="pres">
      <dgm:prSet presAssocID="{C48DFC34-B98E-D040-981B-FE098791295B}" presName="hierRoot2" presStyleCnt="0">
        <dgm:presLayoutVars>
          <dgm:hierBranch val="init"/>
        </dgm:presLayoutVars>
      </dgm:prSet>
      <dgm:spPr/>
    </dgm:pt>
    <dgm:pt modelId="{EECCA1B5-CCB1-9B4C-A059-95E3222016D8}" type="pres">
      <dgm:prSet presAssocID="{C48DFC34-B98E-D040-981B-FE098791295B}" presName="rootComposite2" presStyleCnt="0"/>
      <dgm:spPr/>
    </dgm:pt>
    <dgm:pt modelId="{8A7F20D9-F886-CE4F-9FDF-A4F3A06277CE}" type="pres">
      <dgm:prSet presAssocID="{C48DFC34-B98E-D040-981B-FE098791295B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70C9A151-C4D9-5544-93BC-90369CEF95A7}" type="pres">
      <dgm:prSet presAssocID="{C48DFC34-B98E-D040-981B-FE098791295B}" presName="topArc2" presStyleLbl="parChTrans1D1" presStyleIdx="16" presStyleCnt="30"/>
      <dgm:spPr>
        <a:ln>
          <a:solidFill>
            <a:schemeClr val="accent2"/>
          </a:solidFill>
        </a:ln>
      </dgm:spPr>
    </dgm:pt>
    <dgm:pt modelId="{4CB3B476-090D-7446-AEFB-843CC5608F37}" type="pres">
      <dgm:prSet presAssocID="{C48DFC34-B98E-D040-981B-FE098791295B}" presName="bottomArc2" presStyleLbl="parChTrans1D1" presStyleIdx="17" presStyleCnt="30"/>
      <dgm:spPr>
        <a:ln>
          <a:solidFill>
            <a:srgbClr val="23BFC9"/>
          </a:solidFill>
        </a:ln>
      </dgm:spPr>
    </dgm:pt>
    <dgm:pt modelId="{40964B2E-F297-2B47-9AA2-5EAE72EB6033}" type="pres">
      <dgm:prSet presAssocID="{C48DFC34-B98E-D040-981B-FE098791295B}" presName="topConnNode2" presStyleLbl="node4" presStyleIdx="0" presStyleCnt="0"/>
      <dgm:spPr/>
    </dgm:pt>
    <dgm:pt modelId="{09EF42DE-5AF4-8C43-9932-8B3DC0E5D71B}" type="pres">
      <dgm:prSet presAssocID="{C48DFC34-B98E-D040-981B-FE098791295B}" presName="hierChild4" presStyleCnt="0"/>
      <dgm:spPr/>
    </dgm:pt>
    <dgm:pt modelId="{4BE0B8E8-5629-4C4B-8A1A-222DD80A3B3E}" type="pres">
      <dgm:prSet presAssocID="{00269161-6D45-DC44-A043-B1CD75EDB517}" presName="Name28" presStyleLbl="parChTrans1D4" presStyleIdx="6" presStyleCnt="10"/>
      <dgm:spPr/>
    </dgm:pt>
    <dgm:pt modelId="{7197D434-305D-6148-8C06-122B55522534}" type="pres">
      <dgm:prSet presAssocID="{2F7FE264-E28F-DC49-BA50-D268B69AA662}" presName="hierRoot2" presStyleCnt="0">
        <dgm:presLayoutVars>
          <dgm:hierBranch val="init"/>
        </dgm:presLayoutVars>
      </dgm:prSet>
      <dgm:spPr/>
    </dgm:pt>
    <dgm:pt modelId="{161833E8-94BE-E14A-ABEA-046DD06E3D5E}" type="pres">
      <dgm:prSet presAssocID="{2F7FE264-E28F-DC49-BA50-D268B69AA662}" presName="rootComposite2" presStyleCnt="0"/>
      <dgm:spPr/>
    </dgm:pt>
    <dgm:pt modelId="{727F4BA0-B3A9-D54D-A5E4-AB2E033EE630}" type="pres">
      <dgm:prSet presAssocID="{2F7FE264-E28F-DC49-BA50-D268B69AA662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37418CC5-A9B9-0247-9BC9-67DFB1D37793}" type="pres">
      <dgm:prSet presAssocID="{2F7FE264-E28F-DC49-BA50-D268B69AA662}" presName="topArc2" presStyleLbl="parChTrans1D1" presStyleIdx="18" presStyleCnt="30"/>
      <dgm:spPr>
        <a:ln>
          <a:solidFill>
            <a:schemeClr val="bg2"/>
          </a:solidFill>
        </a:ln>
      </dgm:spPr>
    </dgm:pt>
    <dgm:pt modelId="{B9E0B9E2-CF4D-9A40-9033-66B2C4CB3B51}" type="pres">
      <dgm:prSet presAssocID="{2F7FE264-E28F-DC49-BA50-D268B69AA662}" presName="bottomArc2" presStyleLbl="parChTrans1D1" presStyleIdx="19" presStyleCnt="30"/>
      <dgm:spPr>
        <a:ln>
          <a:solidFill>
            <a:schemeClr val="bg2"/>
          </a:solidFill>
        </a:ln>
      </dgm:spPr>
    </dgm:pt>
    <dgm:pt modelId="{47F0370B-0DC8-4445-A49C-BBCB82975193}" type="pres">
      <dgm:prSet presAssocID="{2F7FE264-E28F-DC49-BA50-D268B69AA662}" presName="topConnNode2" presStyleLbl="node4" presStyleIdx="0" presStyleCnt="0"/>
      <dgm:spPr/>
    </dgm:pt>
    <dgm:pt modelId="{840E52EF-2CD8-0442-B505-E0AA38F28891}" type="pres">
      <dgm:prSet presAssocID="{2F7FE264-E28F-DC49-BA50-D268B69AA662}" presName="hierChild4" presStyleCnt="0"/>
      <dgm:spPr/>
    </dgm:pt>
    <dgm:pt modelId="{976999F4-8EBF-C646-A2FF-B17588867EB0}" type="pres">
      <dgm:prSet presAssocID="{2F7FE264-E28F-DC49-BA50-D268B69AA662}" presName="hierChild5" presStyleCnt="0"/>
      <dgm:spPr/>
    </dgm:pt>
    <dgm:pt modelId="{5FC6E6A8-B92B-B941-A428-E033F8CE5500}" type="pres">
      <dgm:prSet presAssocID="{EE1EB75A-A8F3-1A4D-9670-67E3FB1714A2}" presName="Name28" presStyleLbl="parChTrans1D4" presStyleIdx="7" presStyleCnt="10"/>
      <dgm:spPr/>
    </dgm:pt>
    <dgm:pt modelId="{CB649C20-988C-334E-BE52-1DCC63C3DD7B}" type="pres">
      <dgm:prSet presAssocID="{6BF6C82A-73DB-DA45-8B3C-377B5640EDB0}" presName="hierRoot2" presStyleCnt="0">
        <dgm:presLayoutVars>
          <dgm:hierBranch val="init"/>
        </dgm:presLayoutVars>
      </dgm:prSet>
      <dgm:spPr/>
    </dgm:pt>
    <dgm:pt modelId="{D7E3B407-96CC-FB4E-8036-216DD85AE9A1}" type="pres">
      <dgm:prSet presAssocID="{6BF6C82A-73DB-DA45-8B3C-377B5640EDB0}" presName="rootComposite2" presStyleCnt="0"/>
      <dgm:spPr/>
    </dgm:pt>
    <dgm:pt modelId="{E194F61B-0DC5-E644-B739-CE550728EA00}" type="pres">
      <dgm:prSet presAssocID="{6BF6C82A-73DB-DA45-8B3C-377B5640EDB0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472CEE30-7DD5-8649-B8B0-31FA8D506495}" type="pres">
      <dgm:prSet presAssocID="{6BF6C82A-73DB-DA45-8B3C-377B5640EDB0}" presName="topArc2" presStyleLbl="parChTrans1D1" presStyleIdx="20" presStyleCnt="30"/>
      <dgm:spPr>
        <a:ln>
          <a:solidFill>
            <a:schemeClr val="bg2"/>
          </a:solidFill>
        </a:ln>
      </dgm:spPr>
    </dgm:pt>
    <dgm:pt modelId="{95F52CDF-F8B9-CD44-8A18-D93A0BBCEDE2}" type="pres">
      <dgm:prSet presAssocID="{6BF6C82A-73DB-DA45-8B3C-377B5640EDB0}" presName="bottomArc2" presStyleLbl="parChTrans1D1" presStyleIdx="21" presStyleCnt="30"/>
      <dgm:spPr>
        <a:ln>
          <a:solidFill>
            <a:schemeClr val="bg2"/>
          </a:solidFill>
        </a:ln>
      </dgm:spPr>
    </dgm:pt>
    <dgm:pt modelId="{BD64B406-3768-DC49-973E-9DFC50C33497}" type="pres">
      <dgm:prSet presAssocID="{6BF6C82A-73DB-DA45-8B3C-377B5640EDB0}" presName="topConnNode2" presStyleLbl="node4" presStyleIdx="0" presStyleCnt="0"/>
      <dgm:spPr/>
    </dgm:pt>
    <dgm:pt modelId="{127E423F-B3F9-814A-A789-411F5B0039E3}" type="pres">
      <dgm:prSet presAssocID="{6BF6C82A-73DB-DA45-8B3C-377B5640EDB0}" presName="hierChild4" presStyleCnt="0"/>
      <dgm:spPr/>
    </dgm:pt>
    <dgm:pt modelId="{71758CF3-E086-9843-8745-0F7E99B6D4FC}" type="pres">
      <dgm:prSet presAssocID="{6BF6C82A-73DB-DA45-8B3C-377B5640EDB0}" presName="hierChild5" presStyleCnt="0"/>
      <dgm:spPr/>
    </dgm:pt>
    <dgm:pt modelId="{C30DDC93-3D5E-8B42-A503-023C4BCC91AD}" type="pres">
      <dgm:prSet presAssocID="{C48DFC34-B98E-D040-981B-FE098791295B}" presName="hierChild5" presStyleCnt="0"/>
      <dgm:spPr/>
    </dgm:pt>
    <dgm:pt modelId="{F5A03395-B49B-1247-ACF1-1A1A7048F16A}" type="pres">
      <dgm:prSet presAssocID="{72D5D17F-81D5-9645-A1E2-D765B649B0FC}" presName="hierChild5" presStyleCnt="0"/>
      <dgm:spPr/>
    </dgm:pt>
    <dgm:pt modelId="{BE672FEA-8415-EF43-AA2E-491458AF804A}" type="pres">
      <dgm:prSet presAssocID="{D89AA82B-65A6-A448-8496-56BBC0231115}" presName="hierChild5" presStyleCnt="0"/>
      <dgm:spPr/>
    </dgm:pt>
    <dgm:pt modelId="{324B1A4B-22AE-5847-BF0B-0055A52B4377}" type="pres">
      <dgm:prSet presAssocID="{2E0F36E6-560A-6540-B404-732731F7366A}" presName="hierChild5" presStyleCnt="0"/>
      <dgm:spPr/>
    </dgm:pt>
    <dgm:pt modelId="{50C23FBA-8D1B-C745-B0EA-35196D2A9C2A}" type="pres">
      <dgm:prSet presAssocID="{AE92BD78-73A4-A549-A399-0A5E38E62BF7}" presName="Name28" presStyleLbl="parChTrans1D2" presStyleIdx="1" presStyleCnt="2"/>
      <dgm:spPr/>
    </dgm:pt>
    <dgm:pt modelId="{EFD8BA1F-064E-EE40-8450-43F195DC7CE5}" type="pres">
      <dgm:prSet presAssocID="{7CC8D703-AFDC-484B-85C8-770B475046D5}" presName="hierRoot2" presStyleCnt="0">
        <dgm:presLayoutVars>
          <dgm:hierBranch val="init"/>
        </dgm:presLayoutVars>
      </dgm:prSet>
      <dgm:spPr/>
    </dgm:pt>
    <dgm:pt modelId="{82C2C628-87C9-1B47-9365-54308545A2EE}" type="pres">
      <dgm:prSet presAssocID="{7CC8D703-AFDC-484B-85C8-770B475046D5}" presName="rootComposite2" presStyleCnt="0"/>
      <dgm:spPr/>
    </dgm:pt>
    <dgm:pt modelId="{3F66C54D-3BFE-6E46-A094-2A679EA35E52}" type="pres">
      <dgm:prSet presAssocID="{7CC8D703-AFDC-484B-85C8-770B475046D5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B607AD2F-C43F-4740-A886-246EC116B565}" type="pres">
      <dgm:prSet presAssocID="{7CC8D703-AFDC-484B-85C8-770B475046D5}" presName="topArc2" presStyleLbl="parChTrans1D1" presStyleIdx="22" presStyleCnt="30"/>
      <dgm:spPr>
        <a:ln>
          <a:solidFill>
            <a:schemeClr val="accent1"/>
          </a:solidFill>
        </a:ln>
      </dgm:spPr>
    </dgm:pt>
    <dgm:pt modelId="{0C650AE3-27FF-B042-AD8B-0CAA17CAB072}" type="pres">
      <dgm:prSet presAssocID="{7CC8D703-AFDC-484B-85C8-770B475046D5}" presName="bottomArc2" presStyleLbl="parChTrans1D1" presStyleIdx="23" presStyleCnt="30"/>
      <dgm:spPr>
        <a:ln>
          <a:solidFill>
            <a:schemeClr val="accent1"/>
          </a:solidFill>
        </a:ln>
      </dgm:spPr>
    </dgm:pt>
    <dgm:pt modelId="{FD5AF0D4-F432-904A-9E9F-7777875BF30C}" type="pres">
      <dgm:prSet presAssocID="{7CC8D703-AFDC-484B-85C8-770B475046D5}" presName="topConnNode2" presStyleLbl="node2" presStyleIdx="0" presStyleCnt="0"/>
      <dgm:spPr/>
    </dgm:pt>
    <dgm:pt modelId="{949A29FD-4DB6-EE4D-9902-E3972DECC142}" type="pres">
      <dgm:prSet presAssocID="{7CC8D703-AFDC-484B-85C8-770B475046D5}" presName="hierChild4" presStyleCnt="0"/>
      <dgm:spPr/>
    </dgm:pt>
    <dgm:pt modelId="{E866E925-BAEB-6C41-9E55-04691C613F73}" type="pres">
      <dgm:prSet presAssocID="{20CF3B9D-BF12-6341-9404-5286C7243535}" presName="Name28" presStyleLbl="parChTrans1D3" presStyleIdx="1" presStyleCnt="2"/>
      <dgm:spPr/>
    </dgm:pt>
    <dgm:pt modelId="{D420A307-C9E6-A74E-8432-246007BA09EB}" type="pres">
      <dgm:prSet presAssocID="{80EBFF43-B96E-BB41-91FC-FAF4E54B5347}" presName="hierRoot2" presStyleCnt="0">
        <dgm:presLayoutVars>
          <dgm:hierBranch val="init"/>
        </dgm:presLayoutVars>
      </dgm:prSet>
      <dgm:spPr/>
    </dgm:pt>
    <dgm:pt modelId="{357B3AB9-615E-8941-9A74-4E562F3CF179}" type="pres">
      <dgm:prSet presAssocID="{80EBFF43-B96E-BB41-91FC-FAF4E54B5347}" presName="rootComposite2" presStyleCnt="0"/>
      <dgm:spPr/>
    </dgm:pt>
    <dgm:pt modelId="{5BB6C52D-92A4-2A43-AA81-334A360DCB20}" type="pres">
      <dgm:prSet presAssocID="{80EBFF43-B96E-BB41-91FC-FAF4E54B5347}" presName="rootText2" presStyleLbl="alignAcc1" presStyleIdx="0" presStyleCnt="0" custScaleX="299205" custScaleY="298608">
        <dgm:presLayoutVars>
          <dgm:chPref val="3"/>
        </dgm:presLayoutVars>
      </dgm:prSet>
      <dgm:spPr/>
    </dgm:pt>
    <dgm:pt modelId="{7B981162-1688-0C49-BE80-D60DA54A9650}" type="pres">
      <dgm:prSet presAssocID="{80EBFF43-B96E-BB41-91FC-FAF4E54B5347}" presName="topArc2" presStyleLbl="parChTrans1D1" presStyleIdx="24" presStyleCnt="30"/>
      <dgm:spPr>
        <a:ln>
          <a:solidFill>
            <a:schemeClr val="accent2"/>
          </a:solidFill>
        </a:ln>
      </dgm:spPr>
    </dgm:pt>
    <dgm:pt modelId="{127B22CC-1918-0A42-94DF-DF7125BE1F31}" type="pres">
      <dgm:prSet presAssocID="{80EBFF43-B96E-BB41-91FC-FAF4E54B5347}" presName="bottomArc2" presStyleLbl="parChTrans1D1" presStyleIdx="25" presStyleCnt="30"/>
      <dgm:spPr>
        <a:ln>
          <a:solidFill>
            <a:schemeClr val="accent2"/>
          </a:solidFill>
        </a:ln>
      </dgm:spPr>
    </dgm:pt>
    <dgm:pt modelId="{87604B79-7C87-2C40-8EB9-0D450E69AE9C}" type="pres">
      <dgm:prSet presAssocID="{80EBFF43-B96E-BB41-91FC-FAF4E54B5347}" presName="topConnNode2" presStyleLbl="node3" presStyleIdx="0" presStyleCnt="0"/>
      <dgm:spPr/>
    </dgm:pt>
    <dgm:pt modelId="{875DB3D5-0753-DA49-803D-0B85B733B9BB}" type="pres">
      <dgm:prSet presAssocID="{80EBFF43-B96E-BB41-91FC-FAF4E54B5347}" presName="hierChild4" presStyleCnt="0"/>
      <dgm:spPr/>
    </dgm:pt>
    <dgm:pt modelId="{E1F5A994-7B73-AA44-84A8-A364A7F96BF2}" type="pres">
      <dgm:prSet presAssocID="{34B1C140-9777-2046-8E4C-98652AA4F387}" presName="Name28" presStyleLbl="parChTrans1D4" presStyleIdx="8" presStyleCnt="10"/>
      <dgm:spPr/>
    </dgm:pt>
    <dgm:pt modelId="{8A180BB2-CC64-E347-A0E2-87A73E93BE45}" type="pres">
      <dgm:prSet presAssocID="{E3851C65-DB6F-E944-AF05-DEC878790C46}" presName="hierRoot2" presStyleCnt="0">
        <dgm:presLayoutVars>
          <dgm:hierBranch val="init"/>
        </dgm:presLayoutVars>
      </dgm:prSet>
      <dgm:spPr/>
    </dgm:pt>
    <dgm:pt modelId="{6611D194-9C15-BA41-AF3A-5E734FCC9FF1}" type="pres">
      <dgm:prSet presAssocID="{E3851C65-DB6F-E944-AF05-DEC878790C46}" presName="rootComposite2" presStyleCnt="0"/>
      <dgm:spPr/>
    </dgm:pt>
    <dgm:pt modelId="{979CFE98-AB5C-6040-9535-7EE4292905D3}" type="pres">
      <dgm:prSet presAssocID="{E3851C65-DB6F-E944-AF05-DEC878790C46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318E821D-0A38-9643-8622-EFC0A4A2B66F}" type="pres">
      <dgm:prSet presAssocID="{E3851C65-DB6F-E944-AF05-DEC878790C46}" presName="topArc2" presStyleLbl="parChTrans1D1" presStyleIdx="26" presStyleCnt="30"/>
      <dgm:spPr>
        <a:ln>
          <a:solidFill>
            <a:schemeClr val="accent1"/>
          </a:solidFill>
        </a:ln>
      </dgm:spPr>
    </dgm:pt>
    <dgm:pt modelId="{35DDD6F7-4D63-3642-A0B5-F3C2A746BF0F}" type="pres">
      <dgm:prSet presAssocID="{E3851C65-DB6F-E944-AF05-DEC878790C46}" presName="bottomArc2" presStyleLbl="parChTrans1D1" presStyleIdx="27" presStyleCnt="30"/>
      <dgm:spPr>
        <a:ln>
          <a:solidFill>
            <a:schemeClr val="accent1"/>
          </a:solidFill>
        </a:ln>
      </dgm:spPr>
    </dgm:pt>
    <dgm:pt modelId="{D1FED255-8FA6-2D48-B49C-221BCC27EC66}" type="pres">
      <dgm:prSet presAssocID="{E3851C65-DB6F-E944-AF05-DEC878790C46}" presName="topConnNode2" presStyleLbl="node4" presStyleIdx="0" presStyleCnt="0"/>
      <dgm:spPr/>
    </dgm:pt>
    <dgm:pt modelId="{3C442AD7-CD45-4148-B006-E5A8F4696AF6}" type="pres">
      <dgm:prSet presAssocID="{E3851C65-DB6F-E944-AF05-DEC878790C46}" presName="hierChild4" presStyleCnt="0"/>
      <dgm:spPr/>
    </dgm:pt>
    <dgm:pt modelId="{1184FB93-3D5F-FD4C-A093-D536C1EC7736}" type="pres">
      <dgm:prSet presAssocID="{E3851C65-DB6F-E944-AF05-DEC878790C46}" presName="hierChild5" presStyleCnt="0"/>
      <dgm:spPr/>
    </dgm:pt>
    <dgm:pt modelId="{47FF9677-5C90-C64A-B9B4-0478ABDF9A52}" type="pres">
      <dgm:prSet presAssocID="{70394E25-CFD7-CE44-8110-1AF9380D65A3}" presName="Name28" presStyleLbl="parChTrans1D4" presStyleIdx="9" presStyleCnt="10"/>
      <dgm:spPr/>
    </dgm:pt>
    <dgm:pt modelId="{0833940C-DCBC-6D4E-84A1-DF8155886254}" type="pres">
      <dgm:prSet presAssocID="{630B621C-B2DA-0443-A03B-132F02CF7DC7}" presName="hierRoot2" presStyleCnt="0">
        <dgm:presLayoutVars>
          <dgm:hierBranch val="init"/>
        </dgm:presLayoutVars>
      </dgm:prSet>
      <dgm:spPr/>
    </dgm:pt>
    <dgm:pt modelId="{5AED91C2-F6AF-DD4B-9EB9-51EB3C0B3354}" type="pres">
      <dgm:prSet presAssocID="{630B621C-B2DA-0443-A03B-132F02CF7DC7}" presName="rootComposite2" presStyleCnt="0"/>
      <dgm:spPr/>
    </dgm:pt>
    <dgm:pt modelId="{C3051B90-49DB-C84B-8762-C79AD71334B3}" type="pres">
      <dgm:prSet presAssocID="{630B621C-B2DA-0443-A03B-132F02CF7DC7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B8771681-49C5-734E-9B43-B49092006914}" type="pres">
      <dgm:prSet presAssocID="{630B621C-B2DA-0443-A03B-132F02CF7DC7}" presName="topArc2" presStyleLbl="parChTrans1D1" presStyleIdx="28" presStyleCnt="30"/>
      <dgm:spPr>
        <a:ln>
          <a:solidFill>
            <a:schemeClr val="bg2"/>
          </a:solidFill>
        </a:ln>
      </dgm:spPr>
    </dgm:pt>
    <dgm:pt modelId="{26336F7C-A2F5-334E-95F9-5CB921D5710D}" type="pres">
      <dgm:prSet presAssocID="{630B621C-B2DA-0443-A03B-132F02CF7DC7}" presName="bottomArc2" presStyleLbl="parChTrans1D1" presStyleIdx="29" presStyleCnt="30"/>
      <dgm:spPr>
        <a:ln>
          <a:solidFill>
            <a:schemeClr val="bg2"/>
          </a:solidFill>
        </a:ln>
      </dgm:spPr>
    </dgm:pt>
    <dgm:pt modelId="{228E0DFB-8AB5-BF4D-ACF6-D5FF42A430DD}" type="pres">
      <dgm:prSet presAssocID="{630B621C-B2DA-0443-A03B-132F02CF7DC7}" presName="topConnNode2" presStyleLbl="node4" presStyleIdx="0" presStyleCnt="0"/>
      <dgm:spPr/>
    </dgm:pt>
    <dgm:pt modelId="{659481B1-2288-CD4C-B77A-F9A0E8233783}" type="pres">
      <dgm:prSet presAssocID="{630B621C-B2DA-0443-A03B-132F02CF7DC7}" presName="hierChild4" presStyleCnt="0"/>
      <dgm:spPr/>
    </dgm:pt>
    <dgm:pt modelId="{87C50C01-6B96-7243-A511-F6C0B7AEAFFE}" type="pres">
      <dgm:prSet presAssocID="{630B621C-B2DA-0443-A03B-132F02CF7DC7}" presName="hierChild5" presStyleCnt="0"/>
      <dgm:spPr/>
    </dgm:pt>
    <dgm:pt modelId="{40800932-8420-BD41-93DA-14733C00E1FF}" type="pres">
      <dgm:prSet presAssocID="{80EBFF43-B96E-BB41-91FC-FAF4E54B5347}" presName="hierChild5" presStyleCnt="0"/>
      <dgm:spPr/>
    </dgm:pt>
    <dgm:pt modelId="{9AA471D5-EE32-EC4D-9489-A77F2995E19A}" type="pres">
      <dgm:prSet presAssocID="{7CC8D703-AFDC-484B-85C8-770B475046D5}" presName="hierChild5" presStyleCnt="0"/>
      <dgm:spPr/>
    </dgm:pt>
    <dgm:pt modelId="{08FBC05E-C4DB-D14D-98C0-C56EBD6C08BC}" type="pres">
      <dgm:prSet presAssocID="{9CB46759-B05F-754A-8E68-EF7ECCFA5193}" presName="hierChild3" presStyleCnt="0"/>
      <dgm:spPr/>
    </dgm:pt>
  </dgm:ptLst>
  <dgm:cxnLst>
    <dgm:cxn modelId="{4C967A01-7FBA-2245-9192-230C3E9FEBEE}" srcId="{C48DFC34-B98E-D040-981B-FE098791295B}" destId="{2F7FE264-E28F-DC49-BA50-D268B69AA662}" srcOrd="0" destOrd="0" parTransId="{00269161-6D45-DC44-A043-B1CD75EDB517}" sibTransId="{15F6A86A-29D1-7945-8FC0-B248E41C0AF5}"/>
    <dgm:cxn modelId="{015F4105-2E89-9243-B6D9-5B3A6143BDA0}" srcId="{D89AA82B-65A6-A448-8496-56BBC0231115}" destId="{74A8D671-DBC1-494B-BFEC-324D1788FA30}" srcOrd="0" destOrd="0" parTransId="{BDB72351-831A-714B-A74B-1F7D9C75A6B4}" sibTransId="{EA75654E-FEB0-5844-AD0F-13DE796BBBC3}"/>
    <dgm:cxn modelId="{D6AA500A-B7BC-2140-AEB9-47CCF3E23F7B}" type="presOf" srcId="{C48DFC34-B98E-D040-981B-FE098791295B}" destId="{40964B2E-F297-2B47-9AA2-5EAE72EB6033}" srcOrd="1" destOrd="0" presId="urn:microsoft.com/office/officeart/2008/layout/HalfCircleOrganizationChart"/>
    <dgm:cxn modelId="{CC19AD1E-5E62-8F4D-8B8A-A0F9C6F69AD9}" type="presOf" srcId="{524805B1-123D-AB4C-BD34-4A77DCD0E232}" destId="{4EA4DD8F-9F43-0E4C-80F1-C6DE6C60C6BE}" srcOrd="0" destOrd="0" presId="urn:microsoft.com/office/officeart/2008/layout/HalfCircleOrganizationChart"/>
    <dgm:cxn modelId="{105DA61F-178D-784D-9AB6-AA841E963857}" type="presOf" srcId="{9CB46759-B05F-754A-8E68-EF7ECCFA5193}" destId="{BFDA1324-F715-6C47-9703-9B3C36443501}" srcOrd="0" destOrd="0" presId="urn:microsoft.com/office/officeart/2008/layout/HalfCircleOrganizationChart"/>
    <dgm:cxn modelId="{E48BD32D-0C84-2A4D-AEED-55DB68D1568F}" type="presOf" srcId="{A0EBDAEC-30F3-AD46-BD65-41F8E56EA60E}" destId="{35BAC505-A18D-A947-A920-8A962EDDD60A}" srcOrd="0" destOrd="0" presId="urn:microsoft.com/office/officeart/2008/layout/HalfCircleOrganizationChart"/>
    <dgm:cxn modelId="{A37EC735-7D2B-CB41-928A-B42FA793CF86}" type="presOf" srcId="{630B621C-B2DA-0443-A03B-132F02CF7DC7}" destId="{C3051B90-49DB-C84B-8762-C79AD71334B3}" srcOrd="0" destOrd="0" presId="urn:microsoft.com/office/officeart/2008/layout/HalfCircleOrganizationChart"/>
    <dgm:cxn modelId="{1E745038-6CD4-0145-BC70-332B3C5B3423}" type="presOf" srcId="{A3B66100-8E36-D947-8166-265E60FA2521}" destId="{DE9C44BF-D9DA-3241-841F-F7088327A4A9}" srcOrd="0" destOrd="0" presId="urn:microsoft.com/office/officeart/2008/layout/HalfCircleOrganizationChart"/>
    <dgm:cxn modelId="{C1E5DD3B-E258-2F44-A746-5484F895B0D7}" type="presOf" srcId="{7CC8D703-AFDC-484B-85C8-770B475046D5}" destId="{FD5AF0D4-F432-904A-9E9F-7777875BF30C}" srcOrd="1" destOrd="0" presId="urn:microsoft.com/office/officeart/2008/layout/HalfCircleOrganizationChart"/>
    <dgm:cxn modelId="{319BFF3C-31B9-7B45-BEC7-869D49D17C19}" srcId="{2E0F36E6-560A-6540-B404-732731F7366A}" destId="{D89AA82B-65A6-A448-8496-56BBC0231115}" srcOrd="0" destOrd="0" parTransId="{3B132AB1-5D11-6843-A3E7-5F1FEA297B22}" sibTransId="{D3A5FBDC-1C1D-654D-91E8-8DC8DD8E1F8A}"/>
    <dgm:cxn modelId="{66013460-E98E-9945-B0C9-962D2593A53B}" type="presOf" srcId="{E3851C65-DB6F-E944-AF05-DEC878790C46}" destId="{979CFE98-AB5C-6040-9535-7EE4292905D3}" srcOrd="0" destOrd="0" presId="urn:microsoft.com/office/officeart/2008/layout/HalfCircleOrganizationChart"/>
    <dgm:cxn modelId="{9C3D2963-83F3-C04B-AD83-E6AF1CA8869B}" type="presOf" srcId="{20CF3B9D-BF12-6341-9404-5286C7243535}" destId="{E866E925-BAEB-6C41-9E55-04691C613F73}" srcOrd="0" destOrd="0" presId="urn:microsoft.com/office/officeart/2008/layout/HalfCircleOrganizationChart"/>
    <dgm:cxn modelId="{D391C564-0B8F-004B-8468-D8B472C49BA5}" type="presOf" srcId="{D89AA82B-65A6-A448-8496-56BBC0231115}" destId="{3998B844-68AB-D840-9EF5-92E586F311EA}" srcOrd="1" destOrd="0" presId="urn:microsoft.com/office/officeart/2008/layout/HalfCircleOrganizationChart"/>
    <dgm:cxn modelId="{DAE18D47-B52C-6B46-BBAB-E700800BD023}" srcId="{99D2CC6C-5276-8642-BFF1-BDC1E468FBC2}" destId="{A0EBDAEC-30F3-AD46-BD65-41F8E56EA60E}" srcOrd="1" destOrd="0" parTransId="{79DC8AC5-62CF-AB4B-875A-1B3A17B4E347}" sibTransId="{692F3BE7-948B-864B-AE8B-E92C8EAF2F80}"/>
    <dgm:cxn modelId="{4586B768-C7B1-2547-934B-F29E46BDEF73}" type="presOf" srcId="{C48DFC34-B98E-D040-981B-FE098791295B}" destId="{8A7F20D9-F886-CE4F-9FDF-A4F3A06277CE}" srcOrd="0" destOrd="0" presId="urn:microsoft.com/office/officeart/2008/layout/HalfCircleOrganizationChart"/>
    <dgm:cxn modelId="{652F956A-62E9-6E45-AD74-A4EA92C0B4D6}" srcId="{9CB46759-B05F-754A-8E68-EF7ECCFA5193}" destId="{2E0F36E6-560A-6540-B404-732731F7366A}" srcOrd="0" destOrd="0" parTransId="{C174064A-A4D0-7441-8200-4ABD13B364CE}" sibTransId="{3AE8149A-52A4-EA45-918B-6879BAC0DFBF}"/>
    <dgm:cxn modelId="{2F5E686D-0736-AB48-8072-8C1ACCB81681}" type="presOf" srcId="{2F7FE264-E28F-DC49-BA50-D268B69AA662}" destId="{727F4BA0-B3A9-D54D-A5E4-AB2E033EE630}" srcOrd="0" destOrd="0" presId="urn:microsoft.com/office/officeart/2008/layout/HalfCircleOrganizationChart"/>
    <dgm:cxn modelId="{C6637B4D-AEB6-8345-8B79-C0BAF4EBF0AF}" srcId="{80EBFF43-B96E-BB41-91FC-FAF4E54B5347}" destId="{630B621C-B2DA-0443-A03B-132F02CF7DC7}" srcOrd="1" destOrd="0" parTransId="{70394E25-CFD7-CE44-8110-1AF9380D65A3}" sibTransId="{EC8ADCDD-8314-4E4D-9E06-8DAD6AAF7522}"/>
    <dgm:cxn modelId="{F9270276-4C71-414A-A782-20FC598A425B}" srcId="{D89AA82B-65A6-A448-8496-56BBC0231115}" destId="{72D5D17F-81D5-9645-A1E2-D765B649B0FC}" srcOrd="1" destOrd="0" parTransId="{BB030FF9-0445-CD4A-9A59-3BBA41EF798E}" sibTransId="{4EE86B2F-8605-8A49-B339-D80263CDF4A5}"/>
    <dgm:cxn modelId="{C74ADB78-FF72-E44D-8F38-5E12661DAF9B}" type="presOf" srcId="{80EBFF43-B96E-BB41-91FC-FAF4E54B5347}" destId="{87604B79-7C87-2C40-8EB9-0D450E69AE9C}" srcOrd="1" destOrd="0" presId="urn:microsoft.com/office/officeart/2008/layout/HalfCircleOrganizationChart"/>
    <dgm:cxn modelId="{8D5A0283-FACC-9041-94BF-85E016B7A5E1}" type="presOf" srcId="{630B621C-B2DA-0443-A03B-132F02CF7DC7}" destId="{228E0DFB-8AB5-BF4D-ACF6-D5FF42A430DD}" srcOrd="1" destOrd="0" presId="urn:microsoft.com/office/officeart/2008/layout/HalfCircleOrganizationChart"/>
    <dgm:cxn modelId="{58FEFE87-BFFA-D040-961B-A09CC76F9525}" srcId="{74A8D671-DBC1-494B-BFEC-324D1788FA30}" destId="{99D2CC6C-5276-8642-BFF1-BDC1E468FBC2}" srcOrd="0" destOrd="0" parTransId="{B127E3E7-DF7A-F148-A3E5-5D41382A2434}" sibTransId="{24B8282B-EE9E-394D-A3BA-982FCF2B2B33}"/>
    <dgm:cxn modelId="{8CB09888-2782-6442-8DAF-D87C86872CF0}" type="presOf" srcId="{6BF6C82A-73DB-DA45-8B3C-377B5640EDB0}" destId="{BD64B406-3768-DC49-973E-9DFC50C33497}" srcOrd="1" destOrd="0" presId="urn:microsoft.com/office/officeart/2008/layout/HalfCircleOrganizationChart"/>
    <dgm:cxn modelId="{E971088B-60EE-3246-8F94-04FA8FB63917}" type="presOf" srcId="{74A8D671-DBC1-494B-BFEC-324D1788FA30}" destId="{DB17A8C5-9E3C-4243-9424-834B4D3801D8}" srcOrd="0" destOrd="0" presId="urn:microsoft.com/office/officeart/2008/layout/HalfCircleOrganizationChart"/>
    <dgm:cxn modelId="{4EF83A91-1EAA-1A4A-98C5-D11483ECF907}" type="presOf" srcId="{B127E3E7-DF7A-F148-A3E5-5D41382A2434}" destId="{29BABC26-FD55-D64E-9245-E0128B9B5AD8}" srcOrd="0" destOrd="0" presId="urn:microsoft.com/office/officeart/2008/layout/HalfCircleOrganizationChart"/>
    <dgm:cxn modelId="{2D57E892-0384-FD43-869D-613055C69A03}" type="presOf" srcId="{C174064A-A4D0-7441-8200-4ABD13B364CE}" destId="{2757F192-F9F8-424F-87A0-BEF1E619CE5D}" srcOrd="0" destOrd="0" presId="urn:microsoft.com/office/officeart/2008/layout/HalfCircleOrganizationChart"/>
    <dgm:cxn modelId="{F6E53B93-0001-994F-AD73-14572EE357EC}" srcId="{99D2CC6C-5276-8642-BFF1-BDC1E468FBC2}" destId="{FC54DC2D-2573-5C49-932E-4BC5775CEE73}" srcOrd="0" destOrd="0" parTransId="{A3B66100-8E36-D947-8166-265E60FA2521}" sibTransId="{025CB0CA-81B4-BE49-B8D8-913DEE924214}"/>
    <dgm:cxn modelId="{264F0FA2-EF72-BC41-BEC4-F08C0FBA1306}" type="presOf" srcId="{9CB46759-B05F-754A-8E68-EF7ECCFA5193}" destId="{54A582D3-9FD8-4443-9E36-75B57208CAA6}" srcOrd="1" destOrd="0" presId="urn:microsoft.com/office/officeart/2008/layout/HalfCircleOrganizationChart"/>
    <dgm:cxn modelId="{543566A3-5FCC-6B42-8D3B-541278413F17}" type="presOf" srcId="{BDB72351-831A-714B-A74B-1F7D9C75A6B4}" destId="{DFCA77CC-301F-824A-B987-B0C1CFA99892}" srcOrd="0" destOrd="0" presId="urn:microsoft.com/office/officeart/2008/layout/HalfCircleOrganizationChart"/>
    <dgm:cxn modelId="{45CA1BA6-000E-AA48-9DF8-B9189E27E031}" type="presOf" srcId="{34B1C140-9777-2046-8E4C-98652AA4F387}" destId="{E1F5A994-7B73-AA44-84A8-A364A7F96BF2}" srcOrd="0" destOrd="0" presId="urn:microsoft.com/office/officeart/2008/layout/HalfCircleOrganizationChart"/>
    <dgm:cxn modelId="{A5A591A8-5A75-E44E-BD2A-9F2E76BEF05A}" type="presOf" srcId="{6BF6C82A-73DB-DA45-8B3C-377B5640EDB0}" destId="{E194F61B-0DC5-E644-B739-CE550728EA00}" srcOrd="0" destOrd="0" presId="urn:microsoft.com/office/officeart/2008/layout/HalfCircleOrganizationChart"/>
    <dgm:cxn modelId="{07538DA9-670F-9843-977A-ED65EA33378A}" type="presOf" srcId="{E3851C65-DB6F-E944-AF05-DEC878790C46}" destId="{D1FED255-8FA6-2D48-B49C-221BCC27EC66}" srcOrd="1" destOrd="0" presId="urn:microsoft.com/office/officeart/2008/layout/HalfCircleOrganizationChart"/>
    <dgm:cxn modelId="{B04E7EAE-AAF4-BB40-9D98-1110B98BA77C}" type="presOf" srcId="{CE9B8FCC-0E89-C040-9466-59355A78BDE9}" destId="{D5A6CDCD-4AC9-BB4F-AB7E-3C127AA1EBB5}" srcOrd="0" destOrd="0" presId="urn:microsoft.com/office/officeart/2008/layout/HalfCircleOrganizationChart"/>
    <dgm:cxn modelId="{87C3A5AE-1A52-DD4F-893A-F239488A11A2}" srcId="{7CC8D703-AFDC-484B-85C8-770B475046D5}" destId="{80EBFF43-B96E-BB41-91FC-FAF4E54B5347}" srcOrd="0" destOrd="0" parTransId="{20CF3B9D-BF12-6341-9404-5286C7243535}" sibTransId="{036339B7-908D-C547-8DAA-0C396C1ECC92}"/>
    <dgm:cxn modelId="{0C4B73AF-FF4C-EB4F-BD29-21854EF7EA18}" type="presOf" srcId="{2E0F36E6-560A-6540-B404-732731F7366A}" destId="{EAD95733-7607-7F4E-8E2E-FF3B406841BE}" srcOrd="0" destOrd="0" presId="urn:microsoft.com/office/officeart/2008/layout/HalfCircleOrganizationChart"/>
    <dgm:cxn modelId="{B18EEAB8-B55F-9C40-A255-8C783E825DEE}" type="presOf" srcId="{99D2CC6C-5276-8642-BFF1-BDC1E468FBC2}" destId="{ED99820C-CB9A-CF4F-AF24-3AB96C512E67}" srcOrd="0" destOrd="0" presId="urn:microsoft.com/office/officeart/2008/layout/HalfCircleOrganizationChart"/>
    <dgm:cxn modelId="{50E267BD-54E4-CC40-9F18-D302BC243F12}" type="presOf" srcId="{7CC8D703-AFDC-484B-85C8-770B475046D5}" destId="{3F66C54D-3BFE-6E46-A094-2A679EA35E52}" srcOrd="0" destOrd="0" presId="urn:microsoft.com/office/officeart/2008/layout/HalfCircleOrganizationChart"/>
    <dgm:cxn modelId="{09C043C5-2DA4-B347-8E63-2AC55DA544E5}" type="presOf" srcId="{AE92BD78-73A4-A549-A399-0A5E38E62BF7}" destId="{50C23FBA-8D1B-C745-B0EA-35196D2A9C2A}" srcOrd="0" destOrd="0" presId="urn:microsoft.com/office/officeart/2008/layout/HalfCircleOrganizationChart"/>
    <dgm:cxn modelId="{EB0121C6-1BA0-0748-8D1E-E7CD43B7515D}" type="presOf" srcId="{00269161-6D45-DC44-A043-B1CD75EDB517}" destId="{4BE0B8E8-5629-4C4B-8A1A-222DD80A3B3E}" srcOrd="0" destOrd="0" presId="urn:microsoft.com/office/officeart/2008/layout/HalfCircleOrganizationChart"/>
    <dgm:cxn modelId="{47412DC8-C788-1749-B0EF-359BDB195ECE}" srcId="{9CB46759-B05F-754A-8E68-EF7ECCFA5193}" destId="{7CC8D703-AFDC-484B-85C8-770B475046D5}" srcOrd="1" destOrd="0" parTransId="{AE92BD78-73A4-A549-A399-0A5E38E62BF7}" sibTransId="{5E7CD51F-87B2-6548-BE13-7891B98893FC}"/>
    <dgm:cxn modelId="{A85662D0-4540-9246-BCCE-0146A602F16D}" type="presOf" srcId="{EE1EB75A-A8F3-1A4D-9670-67E3FB1714A2}" destId="{5FC6E6A8-B92B-B941-A428-E033F8CE5500}" srcOrd="0" destOrd="0" presId="urn:microsoft.com/office/officeart/2008/layout/HalfCircleOrganizationChart"/>
    <dgm:cxn modelId="{13A0ABD1-786B-504A-A46C-92F9C5AFF1B1}" type="presOf" srcId="{80EBFF43-B96E-BB41-91FC-FAF4E54B5347}" destId="{5BB6C52D-92A4-2A43-AA81-334A360DCB20}" srcOrd="0" destOrd="0" presId="urn:microsoft.com/office/officeart/2008/layout/HalfCircleOrganizationChart"/>
    <dgm:cxn modelId="{127452D3-BFC3-B34B-9D39-A072A2058519}" type="presOf" srcId="{99D2CC6C-5276-8642-BFF1-BDC1E468FBC2}" destId="{9757FA4C-FA66-AA4E-9665-EEE388EA8A02}" srcOrd="1" destOrd="0" presId="urn:microsoft.com/office/officeart/2008/layout/HalfCircleOrganizationChart"/>
    <dgm:cxn modelId="{746562D6-CE50-FB43-B667-A24DE04B40CA}" type="presOf" srcId="{A0EBDAEC-30F3-AD46-BD65-41F8E56EA60E}" destId="{82BF64A6-4D4D-AB49-9B18-5055EAA8511C}" srcOrd="1" destOrd="0" presId="urn:microsoft.com/office/officeart/2008/layout/HalfCircleOrganizationChart"/>
    <dgm:cxn modelId="{69C4D3D6-9FC0-454E-877F-0CCF448E8547}" type="presOf" srcId="{FC54DC2D-2573-5C49-932E-4BC5775CEE73}" destId="{A0CB25A4-A0DB-4845-989E-AA5846CB451D}" srcOrd="0" destOrd="0" presId="urn:microsoft.com/office/officeart/2008/layout/HalfCircleOrganizationChart"/>
    <dgm:cxn modelId="{DD8376D7-6960-A740-BD9F-57714A1A39D4}" srcId="{524805B1-123D-AB4C-BD34-4A77DCD0E232}" destId="{9CB46759-B05F-754A-8E68-EF7ECCFA5193}" srcOrd="0" destOrd="0" parTransId="{FC42B4A6-FF7D-1141-9E6A-52BB2ED0D3B5}" sibTransId="{ECBA42A4-D2D4-1048-84EC-013FEF733856}"/>
    <dgm:cxn modelId="{9CD32CDA-98EC-9E44-BAC9-E950A49E4AAE}" type="presOf" srcId="{72D5D17F-81D5-9645-A1E2-D765B649B0FC}" destId="{886DA4EA-EFFE-D04D-AEBF-27063E1A941C}" srcOrd="1" destOrd="0" presId="urn:microsoft.com/office/officeart/2008/layout/HalfCircleOrganizationChart"/>
    <dgm:cxn modelId="{8A80DADF-787C-A840-9F64-0825CB8AC728}" srcId="{C48DFC34-B98E-D040-981B-FE098791295B}" destId="{6BF6C82A-73DB-DA45-8B3C-377B5640EDB0}" srcOrd="1" destOrd="0" parTransId="{EE1EB75A-A8F3-1A4D-9670-67E3FB1714A2}" sibTransId="{68731D4E-0CE8-EF48-B796-F893F7A11341}"/>
    <dgm:cxn modelId="{E29AE4DF-790E-6B4F-8442-3F76F3EC9B9F}" type="presOf" srcId="{79DC8AC5-62CF-AB4B-875A-1B3A17B4E347}" destId="{1FEF288C-0B6F-1240-9B63-D49CB7C2F329}" srcOrd="0" destOrd="0" presId="urn:microsoft.com/office/officeart/2008/layout/HalfCircleOrganizationChart"/>
    <dgm:cxn modelId="{714C43E3-4041-634F-9AA5-91507273C5F0}" type="presOf" srcId="{2F7FE264-E28F-DC49-BA50-D268B69AA662}" destId="{47F0370B-0DC8-4445-A49C-BBCB82975193}" srcOrd="1" destOrd="0" presId="urn:microsoft.com/office/officeart/2008/layout/HalfCircleOrganizationChart"/>
    <dgm:cxn modelId="{A947FCE3-A56E-624B-93EE-1DC41470CA13}" type="presOf" srcId="{72D5D17F-81D5-9645-A1E2-D765B649B0FC}" destId="{208E97BB-9FB4-D848-9D7F-BE60BA29732C}" srcOrd="0" destOrd="0" presId="urn:microsoft.com/office/officeart/2008/layout/HalfCircleOrganizationChart"/>
    <dgm:cxn modelId="{448A1EE7-E0DC-0949-BD28-A5BE5E5EAF01}" type="presOf" srcId="{2E0F36E6-560A-6540-B404-732731F7366A}" destId="{5F50B1A4-F1A8-9F4E-9A54-95AB9E9A3B20}" srcOrd="1" destOrd="0" presId="urn:microsoft.com/office/officeart/2008/layout/HalfCircleOrganizationChart"/>
    <dgm:cxn modelId="{4CD115EB-F4F6-D346-AAF3-932ABA5A5257}" srcId="{80EBFF43-B96E-BB41-91FC-FAF4E54B5347}" destId="{E3851C65-DB6F-E944-AF05-DEC878790C46}" srcOrd="0" destOrd="0" parTransId="{34B1C140-9777-2046-8E4C-98652AA4F387}" sibTransId="{16BAE830-52C3-824C-A5B2-05D0F3ED79DA}"/>
    <dgm:cxn modelId="{580F2EEB-4CFB-154B-AC36-BC6E8C44A65C}" type="presOf" srcId="{D89AA82B-65A6-A448-8496-56BBC0231115}" destId="{E88F5454-89BA-EE41-BE0D-80364B692A3A}" srcOrd="0" destOrd="0" presId="urn:microsoft.com/office/officeart/2008/layout/HalfCircleOrganizationChart"/>
    <dgm:cxn modelId="{46165DEB-382D-8441-9919-AA92E00E9621}" type="presOf" srcId="{FC54DC2D-2573-5C49-932E-4BC5775CEE73}" destId="{CDFFBDE5-5A2F-1249-B1AF-548AFE1E90AF}" srcOrd="1" destOrd="0" presId="urn:microsoft.com/office/officeart/2008/layout/HalfCircleOrganizationChart"/>
    <dgm:cxn modelId="{A9E030F1-4A5F-354A-A273-D3E995BE92B1}" type="presOf" srcId="{3B132AB1-5D11-6843-A3E7-5F1FEA297B22}" destId="{471F6888-01B0-934D-B1DD-748593F6EA88}" srcOrd="0" destOrd="0" presId="urn:microsoft.com/office/officeart/2008/layout/HalfCircleOrganizationChart"/>
    <dgm:cxn modelId="{2EBD3EF6-D6F9-8445-8971-0298F1222F28}" type="presOf" srcId="{BB030FF9-0445-CD4A-9A59-3BBA41EF798E}" destId="{293CA580-47E0-4B4D-A405-6F54DA3F8D1E}" srcOrd="0" destOrd="0" presId="urn:microsoft.com/office/officeart/2008/layout/HalfCircleOrganizationChart"/>
    <dgm:cxn modelId="{EEA0C8F9-50C8-1D4E-8DF1-92F2EB34ABD9}" type="presOf" srcId="{74A8D671-DBC1-494B-BFEC-324D1788FA30}" destId="{3129E57A-F64B-0F4E-A19A-E3EA3890542D}" srcOrd="1" destOrd="0" presId="urn:microsoft.com/office/officeart/2008/layout/HalfCircleOrganizationChart"/>
    <dgm:cxn modelId="{C6AE36FA-1520-2F47-9B45-DF7A97C47335}" srcId="{72D5D17F-81D5-9645-A1E2-D765B649B0FC}" destId="{C48DFC34-B98E-D040-981B-FE098791295B}" srcOrd="0" destOrd="0" parTransId="{CE9B8FCC-0E89-C040-9466-59355A78BDE9}" sibTransId="{821FC33C-2FFB-4F40-8CDC-DE009080D4A2}"/>
    <dgm:cxn modelId="{8DA07DFB-4B81-1D41-B033-E77DA7262ADF}" type="presOf" srcId="{70394E25-CFD7-CE44-8110-1AF9380D65A3}" destId="{47FF9677-5C90-C64A-B9B4-0478ABDF9A52}" srcOrd="0" destOrd="0" presId="urn:microsoft.com/office/officeart/2008/layout/HalfCircleOrganizationChart"/>
    <dgm:cxn modelId="{04DB1FEE-05A4-9546-A03C-338F81BFADB6}" type="presParOf" srcId="{4EA4DD8F-9F43-0E4C-80F1-C6DE6C60C6BE}" destId="{C78F1F1A-E8BE-D241-BC17-AB182A1F63E2}" srcOrd="0" destOrd="0" presId="urn:microsoft.com/office/officeart/2008/layout/HalfCircleOrganizationChart"/>
    <dgm:cxn modelId="{1E4E9592-48CA-544C-9BE7-51BC8328816B}" type="presParOf" srcId="{C78F1F1A-E8BE-D241-BC17-AB182A1F63E2}" destId="{74B7FBFC-5F61-514E-BFFC-B5677C25DC3E}" srcOrd="0" destOrd="0" presId="urn:microsoft.com/office/officeart/2008/layout/HalfCircleOrganizationChart"/>
    <dgm:cxn modelId="{534C3C3F-FE19-7247-AE10-3D9921D39B91}" type="presParOf" srcId="{74B7FBFC-5F61-514E-BFFC-B5677C25DC3E}" destId="{BFDA1324-F715-6C47-9703-9B3C36443501}" srcOrd="0" destOrd="0" presId="urn:microsoft.com/office/officeart/2008/layout/HalfCircleOrganizationChart"/>
    <dgm:cxn modelId="{64F3332D-A251-9244-B383-2FB5A212C973}" type="presParOf" srcId="{74B7FBFC-5F61-514E-BFFC-B5677C25DC3E}" destId="{02723C09-E9CE-484E-9D5A-E5E966F9A890}" srcOrd="1" destOrd="0" presId="urn:microsoft.com/office/officeart/2008/layout/HalfCircleOrganizationChart"/>
    <dgm:cxn modelId="{5F9C7554-E651-8F4F-9520-4B5EF45E483F}" type="presParOf" srcId="{74B7FBFC-5F61-514E-BFFC-B5677C25DC3E}" destId="{526A20CD-33CC-044B-8187-0D4BBCAC9AAD}" srcOrd="2" destOrd="0" presId="urn:microsoft.com/office/officeart/2008/layout/HalfCircleOrganizationChart"/>
    <dgm:cxn modelId="{2271E0CB-5FD7-9E4C-9018-7A8ABCEC3E5E}" type="presParOf" srcId="{74B7FBFC-5F61-514E-BFFC-B5677C25DC3E}" destId="{54A582D3-9FD8-4443-9E36-75B57208CAA6}" srcOrd="3" destOrd="0" presId="urn:microsoft.com/office/officeart/2008/layout/HalfCircleOrganizationChart"/>
    <dgm:cxn modelId="{8052EF77-00A6-2744-8090-E85E6A80DD80}" type="presParOf" srcId="{C78F1F1A-E8BE-D241-BC17-AB182A1F63E2}" destId="{F330DC45-C633-7B41-9F3F-F49309ABA0C0}" srcOrd="1" destOrd="0" presId="urn:microsoft.com/office/officeart/2008/layout/HalfCircleOrganizationChart"/>
    <dgm:cxn modelId="{E278801E-9A8C-4C49-99BD-BC76F70F5AC8}" type="presParOf" srcId="{F330DC45-C633-7B41-9F3F-F49309ABA0C0}" destId="{2757F192-F9F8-424F-87A0-BEF1E619CE5D}" srcOrd="0" destOrd="0" presId="urn:microsoft.com/office/officeart/2008/layout/HalfCircleOrganizationChart"/>
    <dgm:cxn modelId="{6C39F369-9906-7C41-85C1-912BD49B714F}" type="presParOf" srcId="{F330DC45-C633-7B41-9F3F-F49309ABA0C0}" destId="{95F7DADE-D2B0-A34E-A155-8C42E52E6731}" srcOrd="1" destOrd="0" presId="urn:microsoft.com/office/officeart/2008/layout/HalfCircleOrganizationChart"/>
    <dgm:cxn modelId="{CEE532CD-3571-A148-9655-624B79BBBBF9}" type="presParOf" srcId="{95F7DADE-D2B0-A34E-A155-8C42E52E6731}" destId="{9D4D8F75-7A99-B743-9EB1-009F45042F52}" srcOrd="0" destOrd="0" presId="urn:microsoft.com/office/officeart/2008/layout/HalfCircleOrganizationChart"/>
    <dgm:cxn modelId="{F528CB58-9D52-3A49-B603-10E60E97EE1D}" type="presParOf" srcId="{9D4D8F75-7A99-B743-9EB1-009F45042F52}" destId="{EAD95733-7607-7F4E-8E2E-FF3B406841BE}" srcOrd="0" destOrd="0" presId="urn:microsoft.com/office/officeart/2008/layout/HalfCircleOrganizationChart"/>
    <dgm:cxn modelId="{32D4E9C8-06E1-344E-8F9B-37F4BA0F3891}" type="presParOf" srcId="{9D4D8F75-7A99-B743-9EB1-009F45042F52}" destId="{8209AC12-5D56-8A47-B619-B2ED6ADCD57E}" srcOrd="1" destOrd="0" presId="urn:microsoft.com/office/officeart/2008/layout/HalfCircleOrganizationChart"/>
    <dgm:cxn modelId="{65AA8428-2B07-984D-9D98-571F83F29445}" type="presParOf" srcId="{9D4D8F75-7A99-B743-9EB1-009F45042F52}" destId="{C3B8FADD-0B2A-0047-961C-A417D2D85E90}" srcOrd="2" destOrd="0" presId="urn:microsoft.com/office/officeart/2008/layout/HalfCircleOrganizationChart"/>
    <dgm:cxn modelId="{48DDFB6D-CCA8-7F40-8F0F-4C01227A7EE6}" type="presParOf" srcId="{9D4D8F75-7A99-B743-9EB1-009F45042F52}" destId="{5F50B1A4-F1A8-9F4E-9A54-95AB9E9A3B20}" srcOrd="3" destOrd="0" presId="urn:microsoft.com/office/officeart/2008/layout/HalfCircleOrganizationChart"/>
    <dgm:cxn modelId="{451D0020-8EFD-E14E-83CC-8510A92F14A3}" type="presParOf" srcId="{95F7DADE-D2B0-A34E-A155-8C42E52E6731}" destId="{9F19BD09-18EF-734B-99AE-0780D324BD0A}" srcOrd="1" destOrd="0" presId="urn:microsoft.com/office/officeart/2008/layout/HalfCircleOrganizationChart"/>
    <dgm:cxn modelId="{FBB30F65-1859-5A40-92E4-6E7CCAF121F8}" type="presParOf" srcId="{9F19BD09-18EF-734B-99AE-0780D324BD0A}" destId="{471F6888-01B0-934D-B1DD-748593F6EA88}" srcOrd="0" destOrd="0" presId="urn:microsoft.com/office/officeart/2008/layout/HalfCircleOrganizationChart"/>
    <dgm:cxn modelId="{7C679C33-914E-134D-A850-C4C2A275A25D}" type="presParOf" srcId="{9F19BD09-18EF-734B-99AE-0780D324BD0A}" destId="{FFA368FF-CF58-6348-8592-15974C6962E3}" srcOrd="1" destOrd="0" presId="urn:microsoft.com/office/officeart/2008/layout/HalfCircleOrganizationChart"/>
    <dgm:cxn modelId="{CA0212C4-CAEA-DD47-96FF-C7FF8A96BADE}" type="presParOf" srcId="{FFA368FF-CF58-6348-8592-15974C6962E3}" destId="{FD2A9D9D-6533-8A43-A1FE-F7CC3F8DA22C}" srcOrd="0" destOrd="0" presId="urn:microsoft.com/office/officeart/2008/layout/HalfCircleOrganizationChart"/>
    <dgm:cxn modelId="{65D41C2A-89AA-4B49-8A22-F1BCE1187634}" type="presParOf" srcId="{FD2A9D9D-6533-8A43-A1FE-F7CC3F8DA22C}" destId="{E88F5454-89BA-EE41-BE0D-80364B692A3A}" srcOrd="0" destOrd="0" presId="urn:microsoft.com/office/officeart/2008/layout/HalfCircleOrganizationChart"/>
    <dgm:cxn modelId="{43ED678C-E18F-5A42-91A3-F138D02B3584}" type="presParOf" srcId="{FD2A9D9D-6533-8A43-A1FE-F7CC3F8DA22C}" destId="{69F037BD-D432-C342-B8CF-F7FC683C8440}" srcOrd="1" destOrd="0" presId="urn:microsoft.com/office/officeart/2008/layout/HalfCircleOrganizationChart"/>
    <dgm:cxn modelId="{6918DC0A-9ACD-0244-9930-9D864D3616CD}" type="presParOf" srcId="{FD2A9D9D-6533-8A43-A1FE-F7CC3F8DA22C}" destId="{3281B2C1-0FF5-1D41-B166-E3E96F979A7A}" srcOrd="2" destOrd="0" presId="urn:microsoft.com/office/officeart/2008/layout/HalfCircleOrganizationChart"/>
    <dgm:cxn modelId="{9CAC4BEF-25C1-DB47-ACBB-96B9E5CEBA8C}" type="presParOf" srcId="{FD2A9D9D-6533-8A43-A1FE-F7CC3F8DA22C}" destId="{3998B844-68AB-D840-9EF5-92E586F311EA}" srcOrd="3" destOrd="0" presId="urn:microsoft.com/office/officeart/2008/layout/HalfCircleOrganizationChart"/>
    <dgm:cxn modelId="{14A6F901-E1F5-F14E-9DEC-0FFE4670BDF8}" type="presParOf" srcId="{FFA368FF-CF58-6348-8592-15974C6962E3}" destId="{431BE2D9-5A49-0B46-854F-2982F64A66B3}" srcOrd="1" destOrd="0" presId="urn:microsoft.com/office/officeart/2008/layout/HalfCircleOrganizationChart"/>
    <dgm:cxn modelId="{B82B554D-36B3-6E49-8E50-DCB060BAE7FA}" type="presParOf" srcId="{431BE2D9-5A49-0B46-854F-2982F64A66B3}" destId="{DFCA77CC-301F-824A-B987-B0C1CFA99892}" srcOrd="0" destOrd="0" presId="urn:microsoft.com/office/officeart/2008/layout/HalfCircleOrganizationChart"/>
    <dgm:cxn modelId="{C75266F9-AEC8-E144-900D-A9EA185695FA}" type="presParOf" srcId="{431BE2D9-5A49-0B46-854F-2982F64A66B3}" destId="{9985394D-7CA9-A449-9CFB-AC8D21606BA8}" srcOrd="1" destOrd="0" presId="urn:microsoft.com/office/officeart/2008/layout/HalfCircleOrganizationChart"/>
    <dgm:cxn modelId="{10A97728-EAA7-3040-9C96-6066884BBF4C}" type="presParOf" srcId="{9985394D-7CA9-A449-9CFB-AC8D21606BA8}" destId="{3110F6D9-D9D0-1747-B3DC-EEA8B0B4055D}" srcOrd="0" destOrd="0" presId="urn:microsoft.com/office/officeart/2008/layout/HalfCircleOrganizationChart"/>
    <dgm:cxn modelId="{B2E3CD85-4AA6-E049-9576-052C6B77AB51}" type="presParOf" srcId="{3110F6D9-D9D0-1747-B3DC-EEA8B0B4055D}" destId="{DB17A8C5-9E3C-4243-9424-834B4D3801D8}" srcOrd="0" destOrd="0" presId="urn:microsoft.com/office/officeart/2008/layout/HalfCircleOrganizationChart"/>
    <dgm:cxn modelId="{1CCC99C4-6BB8-E140-88D1-E751CB24BBBC}" type="presParOf" srcId="{3110F6D9-D9D0-1747-B3DC-EEA8B0B4055D}" destId="{9E101847-36DC-8B4D-BA32-80D7093C3976}" srcOrd="1" destOrd="0" presId="urn:microsoft.com/office/officeart/2008/layout/HalfCircleOrganizationChart"/>
    <dgm:cxn modelId="{E789ACC6-CA81-CD40-811F-11700C25C9FB}" type="presParOf" srcId="{3110F6D9-D9D0-1747-B3DC-EEA8B0B4055D}" destId="{E392DE85-AFC8-9D4C-AFF3-658F24A84ABA}" srcOrd="2" destOrd="0" presId="urn:microsoft.com/office/officeart/2008/layout/HalfCircleOrganizationChart"/>
    <dgm:cxn modelId="{626C96CD-4B69-F44D-886A-521E08EA9ECA}" type="presParOf" srcId="{3110F6D9-D9D0-1747-B3DC-EEA8B0B4055D}" destId="{3129E57A-F64B-0F4E-A19A-E3EA3890542D}" srcOrd="3" destOrd="0" presId="urn:microsoft.com/office/officeart/2008/layout/HalfCircleOrganizationChart"/>
    <dgm:cxn modelId="{01C8734C-D42D-1C43-A1AC-043DD99FE3A8}" type="presParOf" srcId="{9985394D-7CA9-A449-9CFB-AC8D21606BA8}" destId="{AB4E25C3-A3EC-2945-B3A2-20F373FFEBC8}" srcOrd="1" destOrd="0" presId="urn:microsoft.com/office/officeart/2008/layout/HalfCircleOrganizationChart"/>
    <dgm:cxn modelId="{2E3E480C-6953-CE49-8354-5885DA41C6E3}" type="presParOf" srcId="{AB4E25C3-A3EC-2945-B3A2-20F373FFEBC8}" destId="{29BABC26-FD55-D64E-9245-E0128B9B5AD8}" srcOrd="0" destOrd="0" presId="urn:microsoft.com/office/officeart/2008/layout/HalfCircleOrganizationChart"/>
    <dgm:cxn modelId="{FDDC7262-ABD4-2F4C-8066-14B96628C5E2}" type="presParOf" srcId="{AB4E25C3-A3EC-2945-B3A2-20F373FFEBC8}" destId="{958038D5-F139-6C4A-B11D-FF6F7A817D06}" srcOrd="1" destOrd="0" presId="urn:microsoft.com/office/officeart/2008/layout/HalfCircleOrganizationChart"/>
    <dgm:cxn modelId="{0B98A40A-7FA2-E947-AA47-39FF694EB3E4}" type="presParOf" srcId="{958038D5-F139-6C4A-B11D-FF6F7A817D06}" destId="{CB788B2D-A602-0E4D-BDBB-BDEB7E06FD6B}" srcOrd="0" destOrd="0" presId="urn:microsoft.com/office/officeart/2008/layout/HalfCircleOrganizationChart"/>
    <dgm:cxn modelId="{1C7DB73A-186F-2B43-A59F-BF14D7086AF9}" type="presParOf" srcId="{CB788B2D-A602-0E4D-BDBB-BDEB7E06FD6B}" destId="{ED99820C-CB9A-CF4F-AF24-3AB96C512E67}" srcOrd="0" destOrd="0" presId="urn:microsoft.com/office/officeart/2008/layout/HalfCircleOrganizationChart"/>
    <dgm:cxn modelId="{AAFAEB10-C4C3-6C40-911D-86E352AB0887}" type="presParOf" srcId="{CB788B2D-A602-0E4D-BDBB-BDEB7E06FD6B}" destId="{45896C4B-CF0E-8D43-BD75-0D7B80E9D385}" srcOrd="1" destOrd="0" presId="urn:microsoft.com/office/officeart/2008/layout/HalfCircleOrganizationChart"/>
    <dgm:cxn modelId="{90B19506-4650-B041-ABB2-BC86AAC1A4CE}" type="presParOf" srcId="{CB788B2D-A602-0E4D-BDBB-BDEB7E06FD6B}" destId="{FD6DFB93-D376-084A-885D-BB335D471EFA}" srcOrd="2" destOrd="0" presId="urn:microsoft.com/office/officeart/2008/layout/HalfCircleOrganizationChart"/>
    <dgm:cxn modelId="{96466305-6A89-C244-8DA7-79BE0434C26B}" type="presParOf" srcId="{CB788B2D-A602-0E4D-BDBB-BDEB7E06FD6B}" destId="{9757FA4C-FA66-AA4E-9665-EEE388EA8A02}" srcOrd="3" destOrd="0" presId="urn:microsoft.com/office/officeart/2008/layout/HalfCircleOrganizationChart"/>
    <dgm:cxn modelId="{CCFD3CCC-1DE3-6440-A229-CC64F69B3AE5}" type="presParOf" srcId="{958038D5-F139-6C4A-B11D-FF6F7A817D06}" destId="{2CB1D12E-9FD5-7A48-A9CA-0050FB89D6A2}" srcOrd="1" destOrd="0" presId="urn:microsoft.com/office/officeart/2008/layout/HalfCircleOrganizationChart"/>
    <dgm:cxn modelId="{605F5A51-9327-EC49-B47C-514219089BDF}" type="presParOf" srcId="{2CB1D12E-9FD5-7A48-A9CA-0050FB89D6A2}" destId="{DE9C44BF-D9DA-3241-841F-F7088327A4A9}" srcOrd="0" destOrd="0" presId="urn:microsoft.com/office/officeart/2008/layout/HalfCircleOrganizationChart"/>
    <dgm:cxn modelId="{D140B69F-4B71-1245-B2CD-AB587AD7A7D4}" type="presParOf" srcId="{2CB1D12E-9FD5-7A48-A9CA-0050FB89D6A2}" destId="{7F395C7F-53E2-C643-A26C-B076136A0AF2}" srcOrd="1" destOrd="0" presId="urn:microsoft.com/office/officeart/2008/layout/HalfCircleOrganizationChart"/>
    <dgm:cxn modelId="{4DA85930-6CC1-6641-A2FA-97756A8004E5}" type="presParOf" srcId="{7F395C7F-53E2-C643-A26C-B076136A0AF2}" destId="{94947891-4A5E-D348-B78D-48A4FD8A6439}" srcOrd="0" destOrd="0" presId="urn:microsoft.com/office/officeart/2008/layout/HalfCircleOrganizationChart"/>
    <dgm:cxn modelId="{EAF0C3B3-3B11-D941-AE13-4BEF68D06C0E}" type="presParOf" srcId="{94947891-4A5E-D348-B78D-48A4FD8A6439}" destId="{A0CB25A4-A0DB-4845-989E-AA5846CB451D}" srcOrd="0" destOrd="0" presId="urn:microsoft.com/office/officeart/2008/layout/HalfCircleOrganizationChart"/>
    <dgm:cxn modelId="{4B293424-731C-E74C-83E5-95EB8F1015F1}" type="presParOf" srcId="{94947891-4A5E-D348-B78D-48A4FD8A6439}" destId="{DA1F31FC-699F-9D41-8595-327E57130E34}" srcOrd="1" destOrd="0" presId="urn:microsoft.com/office/officeart/2008/layout/HalfCircleOrganizationChart"/>
    <dgm:cxn modelId="{EA0B0577-E0A7-F44C-89A7-EFD8E0BBA90A}" type="presParOf" srcId="{94947891-4A5E-D348-B78D-48A4FD8A6439}" destId="{F74FA5CE-EC16-434A-B820-E42131CE58CD}" srcOrd="2" destOrd="0" presId="urn:microsoft.com/office/officeart/2008/layout/HalfCircleOrganizationChart"/>
    <dgm:cxn modelId="{E4C2DB67-AB6A-1544-B3C5-606DC07597CD}" type="presParOf" srcId="{94947891-4A5E-D348-B78D-48A4FD8A6439}" destId="{CDFFBDE5-5A2F-1249-B1AF-548AFE1E90AF}" srcOrd="3" destOrd="0" presId="urn:microsoft.com/office/officeart/2008/layout/HalfCircleOrganizationChart"/>
    <dgm:cxn modelId="{BB23B985-6376-9745-9F35-50EB1F8D42F3}" type="presParOf" srcId="{7F395C7F-53E2-C643-A26C-B076136A0AF2}" destId="{C29610DD-927A-9949-9C7E-64C419867756}" srcOrd="1" destOrd="0" presId="urn:microsoft.com/office/officeart/2008/layout/HalfCircleOrganizationChart"/>
    <dgm:cxn modelId="{C8C5A35F-F64D-A546-8477-500605254B1F}" type="presParOf" srcId="{7F395C7F-53E2-C643-A26C-B076136A0AF2}" destId="{C4508F41-ADF5-FB4F-A886-BDF157969FA8}" srcOrd="2" destOrd="0" presId="urn:microsoft.com/office/officeart/2008/layout/HalfCircleOrganizationChart"/>
    <dgm:cxn modelId="{B299663C-B261-964C-BA71-8FDF74D608F6}" type="presParOf" srcId="{2CB1D12E-9FD5-7A48-A9CA-0050FB89D6A2}" destId="{1FEF288C-0B6F-1240-9B63-D49CB7C2F329}" srcOrd="2" destOrd="0" presId="urn:microsoft.com/office/officeart/2008/layout/HalfCircleOrganizationChart"/>
    <dgm:cxn modelId="{B684F83C-1371-F64C-946A-75D91BEC0347}" type="presParOf" srcId="{2CB1D12E-9FD5-7A48-A9CA-0050FB89D6A2}" destId="{AE0497B5-7C57-8A40-A6B6-A314DC449352}" srcOrd="3" destOrd="0" presId="urn:microsoft.com/office/officeart/2008/layout/HalfCircleOrganizationChart"/>
    <dgm:cxn modelId="{3034AFE1-A848-1146-9B4C-8208BE30F0ED}" type="presParOf" srcId="{AE0497B5-7C57-8A40-A6B6-A314DC449352}" destId="{D358C0D6-A6E5-3149-856B-89D4627EA9FC}" srcOrd="0" destOrd="0" presId="urn:microsoft.com/office/officeart/2008/layout/HalfCircleOrganizationChart"/>
    <dgm:cxn modelId="{2E731840-2956-F649-A919-EDE35915BABB}" type="presParOf" srcId="{D358C0D6-A6E5-3149-856B-89D4627EA9FC}" destId="{35BAC505-A18D-A947-A920-8A962EDDD60A}" srcOrd="0" destOrd="0" presId="urn:microsoft.com/office/officeart/2008/layout/HalfCircleOrganizationChart"/>
    <dgm:cxn modelId="{A623979A-79A3-634F-B770-1C5ABC73979B}" type="presParOf" srcId="{D358C0D6-A6E5-3149-856B-89D4627EA9FC}" destId="{A57A4EEC-A724-184A-92B6-A292C0F990DC}" srcOrd="1" destOrd="0" presId="urn:microsoft.com/office/officeart/2008/layout/HalfCircleOrganizationChart"/>
    <dgm:cxn modelId="{80E2C870-D5EF-DC45-B564-FBE1053D7951}" type="presParOf" srcId="{D358C0D6-A6E5-3149-856B-89D4627EA9FC}" destId="{4C22BCCB-7F08-934E-8CC7-D5EF4132199F}" srcOrd="2" destOrd="0" presId="urn:microsoft.com/office/officeart/2008/layout/HalfCircleOrganizationChart"/>
    <dgm:cxn modelId="{D0BAF85B-9E09-2841-A008-B87281BE696F}" type="presParOf" srcId="{D358C0D6-A6E5-3149-856B-89D4627EA9FC}" destId="{82BF64A6-4D4D-AB49-9B18-5055EAA8511C}" srcOrd="3" destOrd="0" presId="urn:microsoft.com/office/officeart/2008/layout/HalfCircleOrganizationChart"/>
    <dgm:cxn modelId="{6456671B-36FB-C342-BF7E-22BBFC6DA031}" type="presParOf" srcId="{AE0497B5-7C57-8A40-A6B6-A314DC449352}" destId="{C1DC1C6F-22A9-F94C-88C2-91452F6F9200}" srcOrd="1" destOrd="0" presId="urn:microsoft.com/office/officeart/2008/layout/HalfCircleOrganizationChart"/>
    <dgm:cxn modelId="{5AB64F6E-188A-1841-8D19-C74BC4F9850F}" type="presParOf" srcId="{AE0497B5-7C57-8A40-A6B6-A314DC449352}" destId="{BF4C6F36-2BFC-5F46-BEFD-7597D0E3CC84}" srcOrd="2" destOrd="0" presId="urn:microsoft.com/office/officeart/2008/layout/HalfCircleOrganizationChart"/>
    <dgm:cxn modelId="{1CCAFCE9-4328-3F4D-BB4E-A723DC3708B2}" type="presParOf" srcId="{958038D5-F139-6C4A-B11D-FF6F7A817D06}" destId="{DDACB862-9C61-2B44-BC5D-280F31974952}" srcOrd="2" destOrd="0" presId="urn:microsoft.com/office/officeart/2008/layout/HalfCircleOrganizationChart"/>
    <dgm:cxn modelId="{B65BEC48-EDC7-1447-B519-057148622FC6}" type="presParOf" srcId="{9985394D-7CA9-A449-9CFB-AC8D21606BA8}" destId="{8D677461-2E10-2B4E-8A59-56144F1F7D12}" srcOrd="2" destOrd="0" presId="urn:microsoft.com/office/officeart/2008/layout/HalfCircleOrganizationChart"/>
    <dgm:cxn modelId="{D92E0DF6-DBAA-AA42-BCA6-16D8BF672A72}" type="presParOf" srcId="{431BE2D9-5A49-0B46-854F-2982F64A66B3}" destId="{293CA580-47E0-4B4D-A405-6F54DA3F8D1E}" srcOrd="2" destOrd="0" presId="urn:microsoft.com/office/officeart/2008/layout/HalfCircleOrganizationChart"/>
    <dgm:cxn modelId="{69F79011-FE02-BD43-8FBF-40AD8B5596D6}" type="presParOf" srcId="{431BE2D9-5A49-0B46-854F-2982F64A66B3}" destId="{10BFEF0F-3123-9145-85FA-7125920246C0}" srcOrd="3" destOrd="0" presId="urn:microsoft.com/office/officeart/2008/layout/HalfCircleOrganizationChart"/>
    <dgm:cxn modelId="{B7F342AB-738A-474E-8228-C11CCC49C71B}" type="presParOf" srcId="{10BFEF0F-3123-9145-85FA-7125920246C0}" destId="{A53A8A67-0047-2A49-B6F2-2B29EBA7AE71}" srcOrd="0" destOrd="0" presId="urn:microsoft.com/office/officeart/2008/layout/HalfCircleOrganizationChart"/>
    <dgm:cxn modelId="{8019B92C-3F65-B84E-82A5-C22967787D65}" type="presParOf" srcId="{A53A8A67-0047-2A49-B6F2-2B29EBA7AE71}" destId="{208E97BB-9FB4-D848-9D7F-BE60BA29732C}" srcOrd="0" destOrd="0" presId="urn:microsoft.com/office/officeart/2008/layout/HalfCircleOrganizationChart"/>
    <dgm:cxn modelId="{5A136AFE-F91E-5542-91B7-83D1797D842F}" type="presParOf" srcId="{A53A8A67-0047-2A49-B6F2-2B29EBA7AE71}" destId="{EF46E193-F1D5-8644-99AB-BCCCA9F86B7C}" srcOrd="1" destOrd="0" presId="urn:microsoft.com/office/officeart/2008/layout/HalfCircleOrganizationChart"/>
    <dgm:cxn modelId="{167D1461-7D19-D243-987E-4FFEF46EDB82}" type="presParOf" srcId="{A53A8A67-0047-2A49-B6F2-2B29EBA7AE71}" destId="{74E8FDE3-CFC2-6F4F-96F5-BACFB4C24E43}" srcOrd="2" destOrd="0" presId="urn:microsoft.com/office/officeart/2008/layout/HalfCircleOrganizationChart"/>
    <dgm:cxn modelId="{8CA4E6BE-B7E7-B449-9226-D2CEBF68F47F}" type="presParOf" srcId="{A53A8A67-0047-2A49-B6F2-2B29EBA7AE71}" destId="{886DA4EA-EFFE-D04D-AEBF-27063E1A941C}" srcOrd="3" destOrd="0" presId="urn:microsoft.com/office/officeart/2008/layout/HalfCircleOrganizationChart"/>
    <dgm:cxn modelId="{5FF92B0F-31D4-B94B-8BA9-241C81AD3B7C}" type="presParOf" srcId="{10BFEF0F-3123-9145-85FA-7125920246C0}" destId="{33F8D75D-1D53-324C-AC41-B0C52B8456F3}" srcOrd="1" destOrd="0" presId="urn:microsoft.com/office/officeart/2008/layout/HalfCircleOrganizationChart"/>
    <dgm:cxn modelId="{9CF6954E-B31B-B04F-BEAD-5BDAF709F95A}" type="presParOf" srcId="{33F8D75D-1D53-324C-AC41-B0C52B8456F3}" destId="{D5A6CDCD-4AC9-BB4F-AB7E-3C127AA1EBB5}" srcOrd="0" destOrd="0" presId="urn:microsoft.com/office/officeart/2008/layout/HalfCircleOrganizationChart"/>
    <dgm:cxn modelId="{DB12758F-0179-B34E-9839-CB4211EDDFA4}" type="presParOf" srcId="{33F8D75D-1D53-324C-AC41-B0C52B8456F3}" destId="{7FEF274D-B837-9D4B-8F65-2A50859BB6C6}" srcOrd="1" destOrd="0" presId="urn:microsoft.com/office/officeart/2008/layout/HalfCircleOrganizationChart"/>
    <dgm:cxn modelId="{CC1F30DA-8F42-4349-8DC1-77DC88D293D1}" type="presParOf" srcId="{7FEF274D-B837-9D4B-8F65-2A50859BB6C6}" destId="{EECCA1B5-CCB1-9B4C-A059-95E3222016D8}" srcOrd="0" destOrd="0" presId="urn:microsoft.com/office/officeart/2008/layout/HalfCircleOrganizationChart"/>
    <dgm:cxn modelId="{0100BFA4-9BB6-4941-AAEA-45677AF9791D}" type="presParOf" srcId="{EECCA1B5-CCB1-9B4C-A059-95E3222016D8}" destId="{8A7F20D9-F886-CE4F-9FDF-A4F3A06277CE}" srcOrd="0" destOrd="0" presId="urn:microsoft.com/office/officeart/2008/layout/HalfCircleOrganizationChart"/>
    <dgm:cxn modelId="{F74D5975-28C0-3F4F-9CFC-632B4C3F4571}" type="presParOf" srcId="{EECCA1B5-CCB1-9B4C-A059-95E3222016D8}" destId="{70C9A151-C4D9-5544-93BC-90369CEF95A7}" srcOrd="1" destOrd="0" presId="urn:microsoft.com/office/officeart/2008/layout/HalfCircleOrganizationChart"/>
    <dgm:cxn modelId="{E5F8D13C-E71A-314C-9E27-DEA6CCFD0438}" type="presParOf" srcId="{EECCA1B5-CCB1-9B4C-A059-95E3222016D8}" destId="{4CB3B476-090D-7446-AEFB-843CC5608F37}" srcOrd="2" destOrd="0" presId="urn:microsoft.com/office/officeart/2008/layout/HalfCircleOrganizationChart"/>
    <dgm:cxn modelId="{8C088BF7-A5B0-B940-AE93-1FDC7DD113F2}" type="presParOf" srcId="{EECCA1B5-CCB1-9B4C-A059-95E3222016D8}" destId="{40964B2E-F297-2B47-9AA2-5EAE72EB6033}" srcOrd="3" destOrd="0" presId="urn:microsoft.com/office/officeart/2008/layout/HalfCircleOrganizationChart"/>
    <dgm:cxn modelId="{8545F7AB-2CC3-2841-8A4E-F1CCAAF87AFB}" type="presParOf" srcId="{7FEF274D-B837-9D4B-8F65-2A50859BB6C6}" destId="{09EF42DE-5AF4-8C43-9932-8B3DC0E5D71B}" srcOrd="1" destOrd="0" presId="urn:microsoft.com/office/officeart/2008/layout/HalfCircleOrganizationChart"/>
    <dgm:cxn modelId="{A241D0B1-5728-FE4E-933B-7CDEFDF4A056}" type="presParOf" srcId="{09EF42DE-5AF4-8C43-9932-8B3DC0E5D71B}" destId="{4BE0B8E8-5629-4C4B-8A1A-222DD80A3B3E}" srcOrd="0" destOrd="0" presId="urn:microsoft.com/office/officeart/2008/layout/HalfCircleOrganizationChart"/>
    <dgm:cxn modelId="{8C791128-5EB3-2348-A919-998FFE1AEDE2}" type="presParOf" srcId="{09EF42DE-5AF4-8C43-9932-8B3DC0E5D71B}" destId="{7197D434-305D-6148-8C06-122B55522534}" srcOrd="1" destOrd="0" presId="urn:microsoft.com/office/officeart/2008/layout/HalfCircleOrganizationChart"/>
    <dgm:cxn modelId="{C3CAB25E-0678-6742-B0A0-BFDF40154C15}" type="presParOf" srcId="{7197D434-305D-6148-8C06-122B55522534}" destId="{161833E8-94BE-E14A-ABEA-046DD06E3D5E}" srcOrd="0" destOrd="0" presId="urn:microsoft.com/office/officeart/2008/layout/HalfCircleOrganizationChart"/>
    <dgm:cxn modelId="{32B56317-2D89-1543-9405-B903D746808C}" type="presParOf" srcId="{161833E8-94BE-E14A-ABEA-046DD06E3D5E}" destId="{727F4BA0-B3A9-D54D-A5E4-AB2E033EE630}" srcOrd="0" destOrd="0" presId="urn:microsoft.com/office/officeart/2008/layout/HalfCircleOrganizationChart"/>
    <dgm:cxn modelId="{D8A4780C-313E-7545-BBB7-3C3EAF7FDB2B}" type="presParOf" srcId="{161833E8-94BE-E14A-ABEA-046DD06E3D5E}" destId="{37418CC5-A9B9-0247-9BC9-67DFB1D37793}" srcOrd="1" destOrd="0" presId="urn:microsoft.com/office/officeart/2008/layout/HalfCircleOrganizationChart"/>
    <dgm:cxn modelId="{11D0B5BE-2625-FA4F-B769-D5BCBAED8D83}" type="presParOf" srcId="{161833E8-94BE-E14A-ABEA-046DD06E3D5E}" destId="{B9E0B9E2-CF4D-9A40-9033-66B2C4CB3B51}" srcOrd="2" destOrd="0" presId="urn:microsoft.com/office/officeart/2008/layout/HalfCircleOrganizationChart"/>
    <dgm:cxn modelId="{1E0E812B-BAA5-3B47-A378-7932302C2CE8}" type="presParOf" srcId="{161833E8-94BE-E14A-ABEA-046DD06E3D5E}" destId="{47F0370B-0DC8-4445-A49C-BBCB82975193}" srcOrd="3" destOrd="0" presId="urn:microsoft.com/office/officeart/2008/layout/HalfCircleOrganizationChart"/>
    <dgm:cxn modelId="{A24A0ACF-45B2-2944-8163-E300014298E7}" type="presParOf" srcId="{7197D434-305D-6148-8C06-122B55522534}" destId="{840E52EF-2CD8-0442-B505-E0AA38F28891}" srcOrd="1" destOrd="0" presId="urn:microsoft.com/office/officeart/2008/layout/HalfCircleOrganizationChart"/>
    <dgm:cxn modelId="{1E1D1163-EE24-7C40-BC6A-CDA90F2EA4E1}" type="presParOf" srcId="{7197D434-305D-6148-8C06-122B55522534}" destId="{976999F4-8EBF-C646-A2FF-B17588867EB0}" srcOrd="2" destOrd="0" presId="urn:microsoft.com/office/officeart/2008/layout/HalfCircleOrganizationChart"/>
    <dgm:cxn modelId="{666063B6-47E2-9246-86E9-EDA8734406C6}" type="presParOf" srcId="{09EF42DE-5AF4-8C43-9932-8B3DC0E5D71B}" destId="{5FC6E6A8-B92B-B941-A428-E033F8CE5500}" srcOrd="2" destOrd="0" presId="urn:microsoft.com/office/officeart/2008/layout/HalfCircleOrganizationChart"/>
    <dgm:cxn modelId="{68D731F6-0642-534F-B5C6-9612E14D99D4}" type="presParOf" srcId="{09EF42DE-5AF4-8C43-9932-8B3DC0E5D71B}" destId="{CB649C20-988C-334E-BE52-1DCC63C3DD7B}" srcOrd="3" destOrd="0" presId="urn:microsoft.com/office/officeart/2008/layout/HalfCircleOrganizationChart"/>
    <dgm:cxn modelId="{1C63B9E8-FCDA-C249-B427-DE480ACDF95D}" type="presParOf" srcId="{CB649C20-988C-334E-BE52-1DCC63C3DD7B}" destId="{D7E3B407-96CC-FB4E-8036-216DD85AE9A1}" srcOrd="0" destOrd="0" presId="urn:microsoft.com/office/officeart/2008/layout/HalfCircleOrganizationChart"/>
    <dgm:cxn modelId="{67E21D5D-06AB-4B4F-A664-20FBD7FBDEAD}" type="presParOf" srcId="{D7E3B407-96CC-FB4E-8036-216DD85AE9A1}" destId="{E194F61B-0DC5-E644-B739-CE550728EA00}" srcOrd="0" destOrd="0" presId="urn:microsoft.com/office/officeart/2008/layout/HalfCircleOrganizationChart"/>
    <dgm:cxn modelId="{0B234199-8800-974A-B76C-C50CE56A7EAF}" type="presParOf" srcId="{D7E3B407-96CC-FB4E-8036-216DD85AE9A1}" destId="{472CEE30-7DD5-8649-B8B0-31FA8D506495}" srcOrd="1" destOrd="0" presId="urn:microsoft.com/office/officeart/2008/layout/HalfCircleOrganizationChart"/>
    <dgm:cxn modelId="{B5FF5C3A-2C82-2947-B09E-5D0FF95B0578}" type="presParOf" srcId="{D7E3B407-96CC-FB4E-8036-216DD85AE9A1}" destId="{95F52CDF-F8B9-CD44-8A18-D93A0BBCEDE2}" srcOrd="2" destOrd="0" presId="urn:microsoft.com/office/officeart/2008/layout/HalfCircleOrganizationChart"/>
    <dgm:cxn modelId="{E28BA165-A336-8742-A1FE-45D91A2449CA}" type="presParOf" srcId="{D7E3B407-96CC-FB4E-8036-216DD85AE9A1}" destId="{BD64B406-3768-DC49-973E-9DFC50C33497}" srcOrd="3" destOrd="0" presId="urn:microsoft.com/office/officeart/2008/layout/HalfCircleOrganizationChart"/>
    <dgm:cxn modelId="{0E7F23D0-3932-BA47-9286-95ADEFAED420}" type="presParOf" srcId="{CB649C20-988C-334E-BE52-1DCC63C3DD7B}" destId="{127E423F-B3F9-814A-A789-411F5B0039E3}" srcOrd="1" destOrd="0" presId="urn:microsoft.com/office/officeart/2008/layout/HalfCircleOrganizationChart"/>
    <dgm:cxn modelId="{0F6B5624-0F6D-104C-B324-909A174B4402}" type="presParOf" srcId="{CB649C20-988C-334E-BE52-1DCC63C3DD7B}" destId="{71758CF3-E086-9843-8745-0F7E99B6D4FC}" srcOrd="2" destOrd="0" presId="urn:microsoft.com/office/officeart/2008/layout/HalfCircleOrganizationChart"/>
    <dgm:cxn modelId="{DC603186-3640-9649-98D3-CFC252D07067}" type="presParOf" srcId="{7FEF274D-B837-9D4B-8F65-2A50859BB6C6}" destId="{C30DDC93-3D5E-8B42-A503-023C4BCC91AD}" srcOrd="2" destOrd="0" presId="urn:microsoft.com/office/officeart/2008/layout/HalfCircleOrganizationChart"/>
    <dgm:cxn modelId="{A2941378-498D-684D-9B01-A0C9E421B1D2}" type="presParOf" srcId="{10BFEF0F-3123-9145-85FA-7125920246C0}" destId="{F5A03395-B49B-1247-ACF1-1A1A7048F16A}" srcOrd="2" destOrd="0" presId="urn:microsoft.com/office/officeart/2008/layout/HalfCircleOrganizationChart"/>
    <dgm:cxn modelId="{EE1FBD2F-2D8F-824A-9AD5-72A89E8D1891}" type="presParOf" srcId="{FFA368FF-CF58-6348-8592-15974C6962E3}" destId="{BE672FEA-8415-EF43-AA2E-491458AF804A}" srcOrd="2" destOrd="0" presId="urn:microsoft.com/office/officeart/2008/layout/HalfCircleOrganizationChart"/>
    <dgm:cxn modelId="{5B00E052-475C-AF4A-8C71-CC7A72E35147}" type="presParOf" srcId="{95F7DADE-D2B0-A34E-A155-8C42E52E6731}" destId="{324B1A4B-22AE-5847-BF0B-0055A52B4377}" srcOrd="2" destOrd="0" presId="urn:microsoft.com/office/officeart/2008/layout/HalfCircleOrganizationChart"/>
    <dgm:cxn modelId="{F87AEFCC-9DD1-A147-A868-082F15F44ACA}" type="presParOf" srcId="{F330DC45-C633-7B41-9F3F-F49309ABA0C0}" destId="{50C23FBA-8D1B-C745-B0EA-35196D2A9C2A}" srcOrd="2" destOrd="0" presId="urn:microsoft.com/office/officeart/2008/layout/HalfCircleOrganizationChart"/>
    <dgm:cxn modelId="{2AD38682-4919-754F-AC70-EA0AC1C45FB3}" type="presParOf" srcId="{F330DC45-C633-7B41-9F3F-F49309ABA0C0}" destId="{EFD8BA1F-064E-EE40-8450-43F195DC7CE5}" srcOrd="3" destOrd="0" presId="urn:microsoft.com/office/officeart/2008/layout/HalfCircleOrganizationChart"/>
    <dgm:cxn modelId="{D1A679EB-8DC3-9743-B67A-33A419BA065D}" type="presParOf" srcId="{EFD8BA1F-064E-EE40-8450-43F195DC7CE5}" destId="{82C2C628-87C9-1B47-9365-54308545A2EE}" srcOrd="0" destOrd="0" presId="urn:microsoft.com/office/officeart/2008/layout/HalfCircleOrganizationChart"/>
    <dgm:cxn modelId="{EA1DA1C6-CD6A-F24B-8EB1-24F9BB5E3766}" type="presParOf" srcId="{82C2C628-87C9-1B47-9365-54308545A2EE}" destId="{3F66C54D-3BFE-6E46-A094-2A679EA35E52}" srcOrd="0" destOrd="0" presId="urn:microsoft.com/office/officeart/2008/layout/HalfCircleOrganizationChart"/>
    <dgm:cxn modelId="{407F6DB1-19B7-634B-9331-2E86028D5DF6}" type="presParOf" srcId="{82C2C628-87C9-1B47-9365-54308545A2EE}" destId="{B607AD2F-C43F-4740-A886-246EC116B565}" srcOrd="1" destOrd="0" presId="urn:microsoft.com/office/officeart/2008/layout/HalfCircleOrganizationChart"/>
    <dgm:cxn modelId="{867F7384-64D5-5A4C-A977-6AA53505B5CD}" type="presParOf" srcId="{82C2C628-87C9-1B47-9365-54308545A2EE}" destId="{0C650AE3-27FF-B042-AD8B-0CAA17CAB072}" srcOrd="2" destOrd="0" presId="urn:microsoft.com/office/officeart/2008/layout/HalfCircleOrganizationChart"/>
    <dgm:cxn modelId="{4EA936DE-EEC0-F24F-A7BF-40C2AEE30B48}" type="presParOf" srcId="{82C2C628-87C9-1B47-9365-54308545A2EE}" destId="{FD5AF0D4-F432-904A-9E9F-7777875BF30C}" srcOrd="3" destOrd="0" presId="urn:microsoft.com/office/officeart/2008/layout/HalfCircleOrganizationChart"/>
    <dgm:cxn modelId="{EBEA616A-F7A6-D547-9901-7D372EF36F65}" type="presParOf" srcId="{EFD8BA1F-064E-EE40-8450-43F195DC7CE5}" destId="{949A29FD-4DB6-EE4D-9902-E3972DECC142}" srcOrd="1" destOrd="0" presId="urn:microsoft.com/office/officeart/2008/layout/HalfCircleOrganizationChart"/>
    <dgm:cxn modelId="{556BEFD7-604D-9643-B46E-35A86EA5158E}" type="presParOf" srcId="{949A29FD-4DB6-EE4D-9902-E3972DECC142}" destId="{E866E925-BAEB-6C41-9E55-04691C613F73}" srcOrd="0" destOrd="0" presId="urn:microsoft.com/office/officeart/2008/layout/HalfCircleOrganizationChart"/>
    <dgm:cxn modelId="{F8073667-8DD0-E74B-8F32-B98DE7A46927}" type="presParOf" srcId="{949A29FD-4DB6-EE4D-9902-E3972DECC142}" destId="{D420A307-C9E6-A74E-8432-246007BA09EB}" srcOrd="1" destOrd="0" presId="urn:microsoft.com/office/officeart/2008/layout/HalfCircleOrganizationChart"/>
    <dgm:cxn modelId="{87DA82A9-9917-6244-8332-B8EB01059E7F}" type="presParOf" srcId="{D420A307-C9E6-A74E-8432-246007BA09EB}" destId="{357B3AB9-615E-8941-9A74-4E562F3CF179}" srcOrd="0" destOrd="0" presId="urn:microsoft.com/office/officeart/2008/layout/HalfCircleOrganizationChart"/>
    <dgm:cxn modelId="{87274C8D-7676-2045-80C2-F594F30334B8}" type="presParOf" srcId="{357B3AB9-615E-8941-9A74-4E562F3CF179}" destId="{5BB6C52D-92A4-2A43-AA81-334A360DCB20}" srcOrd="0" destOrd="0" presId="urn:microsoft.com/office/officeart/2008/layout/HalfCircleOrganizationChart"/>
    <dgm:cxn modelId="{7BBD8E64-2ED5-6341-83E2-92B71E83CA83}" type="presParOf" srcId="{357B3AB9-615E-8941-9A74-4E562F3CF179}" destId="{7B981162-1688-0C49-BE80-D60DA54A9650}" srcOrd="1" destOrd="0" presId="urn:microsoft.com/office/officeart/2008/layout/HalfCircleOrganizationChart"/>
    <dgm:cxn modelId="{EB489EAB-22F1-5642-8E1F-5DC5299F5ABA}" type="presParOf" srcId="{357B3AB9-615E-8941-9A74-4E562F3CF179}" destId="{127B22CC-1918-0A42-94DF-DF7125BE1F31}" srcOrd="2" destOrd="0" presId="urn:microsoft.com/office/officeart/2008/layout/HalfCircleOrganizationChart"/>
    <dgm:cxn modelId="{1494DC57-70FF-934B-8B25-16C1AFDDD42D}" type="presParOf" srcId="{357B3AB9-615E-8941-9A74-4E562F3CF179}" destId="{87604B79-7C87-2C40-8EB9-0D450E69AE9C}" srcOrd="3" destOrd="0" presId="urn:microsoft.com/office/officeart/2008/layout/HalfCircleOrganizationChart"/>
    <dgm:cxn modelId="{AF2C00E7-A04E-9A4B-AB73-98E0F3899011}" type="presParOf" srcId="{D420A307-C9E6-A74E-8432-246007BA09EB}" destId="{875DB3D5-0753-DA49-803D-0B85B733B9BB}" srcOrd="1" destOrd="0" presId="urn:microsoft.com/office/officeart/2008/layout/HalfCircleOrganizationChart"/>
    <dgm:cxn modelId="{08156A5B-781C-F347-AA74-C8AFC6A1B7CB}" type="presParOf" srcId="{875DB3D5-0753-DA49-803D-0B85B733B9BB}" destId="{E1F5A994-7B73-AA44-84A8-A364A7F96BF2}" srcOrd="0" destOrd="0" presId="urn:microsoft.com/office/officeart/2008/layout/HalfCircleOrganizationChart"/>
    <dgm:cxn modelId="{56BCF6B6-51C3-5F48-8944-64024F90EF00}" type="presParOf" srcId="{875DB3D5-0753-DA49-803D-0B85B733B9BB}" destId="{8A180BB2-CC64-E347-A0E2-87A73E93BE45}" srcOrd="1" destOrd="0" presId="urn:microsoft.com/office/officeart/2008/layout/HalfCircleOrganizationChart"/>
    <dgm:cxn modelId="{DEDCBBD9-651B-2443-9D2E-EE894F704357}" type="presParOf" srcId="{8A180BB2-CC64-E347-A0E2-87A73E93BE45}" destId="{6611D194-9C15-BA41-AF3A-5E734FCC9FF1}" srcOrd="0" destOrd="0" presId="urn:microsoft.com/office/officeart/2008/layout/HalfCircleOrganizationChart"/>
    <dgm:cxn modelId="{29AA2013-866F-DD47-84D4-9C1DDC2F13FD}" type="presParOf" srcId="{6611D194-9C15-BA41-AF3A-5E734FCC9FF1}" destId="{979CFE98-AB5C-6040-9535-7EE4292905D3}" srcOrd="0" destOrd="0" presId="urn:microsoft.com/office/officeart/2008/layout/HalfCircleOrganizationChart"/>
    <dgm:cxn modelId="{936BBF94-26AB-EF43-928E-B9F0D138D72D}" type="presParOf" srcId="{6611D194-9C15-BA41-AF3A-5E734FCC9FF1}" destId="{318E821D-0A38-9643-8622-EFC0A4A2B66F}" srcOrd="1" destOrd="0" presId="urn:microsoft.com/office/officeart/2008/layout/HalfCircleOrganizationChart"/>
    <dgm:cxn modelId="{B12B1EEF-3610-8241-B40D-7D3CF69B0507}" type="presParOf" srcId="{6611D194-9C15-BA41-AF3A-5E734FCC9FF1}" destId="{35DDD6F7-4D63-3642-A0B5-F3C2A746BF0F}" srcOrd="2" destOrd="0" presId="urn:microsoft.com/office/officeart/2008/layout/HalfCircleOrganizationChart"/>
    <dgm:cxn modelId="{37F6602A-02D6-224B-A2CD-484FA0CFEF0E}" type="presParOf" srcId="{6611D194-9C15-BA41-AF3A-5E734FCC9FF1}" destId="{D1FED255-8FA6-2D48-B49C-221BCC27EC66}" srcOrd="3" destOrd="0" presId="urn:microsoft.com/office/officeart/2008/layout/HalfCircleOrganizationChart"/>
    <dgm:cxn modelId="{E8B9F052-8CF8-0846-BDE4-487D9CE34336}" type="presParOf" srcId="{8A180BB2-CC64-E347-A0E2-87A73E93BE45}" destId="{3C442AD7-CD45-4148-B006-E5A8F4696AF6}" srcOrd="1" destOrd="0" presId="urn:microsoft.com/office/officeart/2008/layout/HalfCircleOrganizationChart"/>
    <dgm:cxn modelId="{8499FF68-F1B4-904F-9447-516A1ED412A3}" type="presParOf" srcId="{8A180BB2-CC64-E347-A0E2-87A73E93BE45}" destId="{1184FB93-3D5F-FD4C-A093-D536C1EC7736}" srcOrd="2" destOrd="0" presId="urn:microsoft.com/office/officeart/2008/layout/HalfCircleOrganizationChart"/>
    <dgm:cxn modelId="{ECECE5D4-4238-AD45-9D48-5343E2C50267}" type="presParOf" srcId="{875DB3D5-0753-DA49-803D-0B85B733B9BB}" destId="{47FF9677-5C90-C64A-B9B4-0478ABDF9A52}" srcOrd="2" destOrd="0" presId="urn:microsoft.com/office/officeart/2008/layout/HalfCircleOrganizationChart"/>
    <dgm:cxn modelId="{8DF04875-D44C-C947-9CC3-C743C687C921}" type="presParOf" srcId="{875DB3D5-0753-DA49-803D-0B85B733B9BB}" destId="{0833940C-DCBC-6D4E-84A1-DF8155886254}" srcOrd="3" destOrd="0" presId="urn:microsoft.com/office/officeart/2008/layout/HalfCircleOrganizationChart"/>
    <dgm:cxn modelId="{0E200E54-B872-0849-9F10-624717B86A7D}" type="presParOf" srcId="{0833940C-DCBC-6D4E-84A1-DF8155886254}" destId="{5AED91C2-F6AF-DD4B-9EB9-51EB3C0B3354}" srcOrd="0" destOrd="0" presId="urn:microsoft.com/office/officeart/2008/layout/HalfCircleOrganizationChart"/>
    <dgm:cxn modelId="{862C128F-CD63-F348-8E2D-3097827A5EB4}" type="presParOf" srcId="{5AED91C2-F6AF-DD4B-9EB9-51EB3C0B3354}" destId="{C3051B90-49DB-C84B-8762-C79AD71334B3}" srcOrd="0" destOrd="0" presId="urn:microsoft.com/office/officeart/2008/layout/HalfCircleOrganizationChart"/>
    <dgm:cxn modelId="{F5A6F79D-370E-9D41-BE40-4DF9E6F10C18}" type="presParOf" srcId="{5AED91C2-F6AF-DD4B-9EB9-51EB3C0B3354}" destId="{B8771681-49C5-734E-9B43-B49092006914}" srcOrd="1" destOrd="0" presId="urn:microsoft.com/office/officeart/2008/layout/HalfCircleOrganizationChart"/>
    <dgm:cxn modelId="{F814467C-70E8-3A4D-A949-34194B7E369F}" type="presParOf" srcId="{5AED91C2-F6AF-DD4B-9EB9-51EB3C0B3354}" destId="{26336F7C-A2F5-334E-95F9-5CB921D5710D}" srcOrd="2" destOrd="0" presId="urn:microsoft.com/office/officeart/2008/layout/HalfCircleOrganizationChart"/>
    <dgm:cxn modelId="{74B7EA84-1BB5-7749-AD78-AF1C44C65599}" type="presParOf" srcId="{5AED91C2-F6AF-DD4B-9EB9-51EB3C0B3354}" destId="{228E0DFB-8AB5-BF4D-ACF6-D5FF42A430DD}" srcOrd="3" destOrd="0" presId="urn:microsoft.com/office/officeart/2008/layout/HalfCircleOrganizationChart"/>
    <dgm:cxn modelId="{E7D305A9-2249-B54C-AE49-F003A5B6E8D6}" type="presParOf" srcId="{0833940C-DCBC-6D4E-84A1-DF8155886254}" destId="{659481B1-2288-CD4C-B77A-F9A0E8233783}" srcOrd="1" destOrd="0" presId="urn:microsoft.com/office/officeart/2008/layout/HalfCircleOrganizationChart"/>
    <dgm:cxn modelId="{449A4073-E531-8349-8B2D-2D361AEA8589}" type="presParOf" srcId="{0833940C-DCBC-6D4E-84A1-DF8155886254}" destId="{87C50C01-6B96-7243-A511-F6C0B7AEAFFE}" srcOrd="2" destOrd="0" presId="urn:microsoft.com/office/officeart/2008/layout/HalfCircleOrganizationChart"/>
    <dgm:cxn modelId="{2AA0BAC8-C554-0F47-8A99-4659332B5007}" type="presParOf" srcId="{D420A307-C9E6-A74E-8432-246007BA09EB}" destId="{40800932-8420-BD41-93DA-14733C00E1FF}" srcOrd="2" destOrd="0" presId="urn:microsoft.com/office/officeart/2008/layout/HalfCircleOrganizationChart"/>
    <dgm:cxn modelId="{EA561F05-09E8-3444-97D9-6AA60EE11DF5}" type="presParOf" srcId="{EFD8BA1F-064E-EE40-8450-43F195DC7CE5}" destId="{9AA471D5-EE32-EC4D-9489-A77F2995E19A}" srcOrd="2" destOrd="0" presId="urn:microsoft.com/office/officeart/2008/layout/HalfCircleOrganizationChart"/>
    <dgm:cxn modelId="{C2807EEE-50F1-7E42-A4A2-F102AD0979EC}" type="presParOf" srcId="{C78F1F1A-E8BE-D241-BC17-AB182A1F63E2}" destId="{08FBC05E-C4DB-D14D-98C0-C56EBD6C08B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D56B19-6308-47F8-84FC-00077CD8B6B4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4171F606-3CF5-4394-A181-FBC0E23B242A}" type="parTrans" cxnId="{58A91B09-3E3C-4D95-98F2-D488D09E108A}">
      <dgm:prSet/>
      <dgm:spPr/>
      <dgm:t>
        <a:bodyPr/>
        <a:lstStyle/>
        <a:p>
          <a:endParaRPr lang="fr-FR"/>
        </a:p>
      </dgm:t>
    </dgm:pt>
    <dgm:pt modelId="{516F37FB-7632-4AB7-A42B-83AE47D66A8D}" type="sibTrans" cxnId="{58A91B09-3E3C-4D95-98F2-D488D09E108A}">
      <dgm:prSet/>
      <dgm:spPr/>
      <dgm:t>
        <a:bodyPr/>
        <a:lstStyle/>
        <a:p>
          <a:endParaRPr lang="fr-FR"/>
        </a:p>
      </dgm:t>
    </dgm:pt>
    <dgm:pt modelId="{A3E925C0-8675-414C-B418-8BE616189135}">
      <dgm:prSet phldrT="[Texte]" custT="1"/>
      <dgm:spPr/>
      <dgm:t>
        <a:bodyPr/>
        <a:lstStyle/>
        <a:p>
          <a:r>
            <a:rPr lang="fr-FR" sz="1800" dirty="0"/>
            <a:t>Image lissée</a:t>
          </a:r>
        </a:p>
      </dgm:t>
    </dgm:pt>
    <dgm:pt modelId="{DD543260-D231-4A93-8F25-A78F583888EE}" type="parTrans" cxnId="{C7D9372B-5516-4003-BD57-5FE695D802FA}">
      <dgm:prSet/>
      <dgm:spPr/>
      <dgm:t>
        <a:bodyPr/>
        <a:lstStyle/>
        <a:p>
          <a:endParaRPr lang="fr-FR"/>
        </a:p>
      </dgm:t>
    </dgm:pt>
    <dgm:pt modelId="{72C2AD04-D2EC-4C03-B13D-0A280786AFBE}" type="sibTrans" cxnId="{C7D9372B-5516-4003-BD57-5FE695D802FA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164CA132-1809-4EF6-84FB-E196F51D6E84}" type="pres">
      <dgm:prSet presAssocID="{06D56B19-6308-47F8-84FC-00077CD8B6B4}" presName="composite" presStyleCnt="0"/>
      <dgm:spPr/>
    </dgm:pt>
    <dgm:pt modelId="{FF20FDC7-6F41-4121-90EF-4366A21E43D2}" type="pres">
      <dgm:prSet presAssocID="{06D56B19-6308-47F8-84FC-00077CD8B6B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5D6B3D-8E86-413A-914C-6C543DC78FD9}" type="pres">
      <dgm:prSet presAssocID="{06D56B19-6308-47F8-84FC-00077CD8B6B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58A91B09-3E3C-4D95-98F2-D488D09E108A}" srcId="{BF208D0B-3829-4D73-BC9F-73DAD84ECDC3}" destId="{06D56B19-6308-47F8-84FC-00077CD8B6B4}" srcOrd="0" destOrd="0" parTransId="{4171F606-3CF5-4394-A181-FBC0E23B242A}" sibTransId="{516F37FB-7632-4AB7-A42B-83AE47D66A8D}"/>
    <dgm:cxn modelId="{C7D9372B-5516-4003-BD57-5FE695D802FA}" srcId="{06D56B19-6308-47F8-84FC-00077CD8B6B4}" destId="{A3E925C0-8675-414C-B418-8BE616189135}" srcOrd="0" destOrd="0" parTransId="{DD543260-D231-4A93-8F25-A78F583888EE}" sibTransId="{72C2AD04-D2EC-4C03-B13D-0A280786AFBE}"/>
    <dgm:cxn modelId="{E9FC1764-DDE5-4463-A003-72C596D0E4F9}" type="presOf" srcId="{06D56B19-6308-47F8-84FC-00077CD8B6B4}" destId="{FF20FDC7-6F41-4121-90EF-4366A21E43D2}" srcOrd="0" destOrd="0" presId="urn:microsoft.com/office/officeart/2005/8/layout/chevron2"/>
    <dgm:cxn modelId="{D988ED8C-D586-4C45-9F36-0715793DD933}" type="presOf" srcId="{A3E925C0-8675-414C-B418-8BE616189135}" destId="{F35D6B3D-8E86-413A-914C-6C543DC78FD9}" srcOrd="0" destOrd="0" presId="urn:microsoft.com/office/officeart/2005/8/layout/chevron2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AEDC56ED-C36E-44CF-BEA4-36419A117E98}" type="presParOf" srcId="{B3588E2F-9898-4E25-8819-EF8DD685D1BB}" destId="{164CA132-1809-4EF6-84FB-E196F51D6E84}" srcOrd="0" destOrd="0" presId="urn:microsoft.com/office/officeart/2005/8/layout/chevron2"/>
    <dgm:cxn modelId="{AE1AF9D9-188E-4B4C-9C24-02AEBF770A68}" type="presParOf" srcId="{164CA132-1809-4EF6-84FB-E196F51D6E84}" destId="{FF20FDC7-6F41-4121-90EF-4366A21E43D2}" srcOrd="0" destOrd="0" presId="urn:microsoft.com/office/officeart/2005/8/layout/chevron2"/>
    <dgm:cxn modelId="{A8063216-38CE-4291-982A-63B508F0C6E5}" type="presParOf" srcId="{164CA132-1809-4EF6-84FB-E196F51D6E84}" destId="{F35D6B3D-8E86-413A-914C-6C543DC78F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D34CDC-20C9-4497-9AF3-62B154985BFC}">
      <dgm:prSet phldrT="[Texte]" custT="1"/>
      <dgm:spPr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1</a:t>
          </a:r>
        </a:p>
      </dgm:t>
    </dgm:pt>
    <dgm:pt modelId="{691C89B4-2166-4361-A58B-B612718875E0}" type="parTrans" cxnId="{23E6E6EA-7CC4-47AC-8160-AB74994B5B42}">
      <dgm:prSet/>
      <dgm:spPr/>
      <dgm:t>
        <a:bodyPr/>
        <a:lstStyle/>
        <a:p>
          <a:endParaRPr lang="fr-FR"/>
        </a:p>
      </dgm:t>
    </dgm:pt>
    <dgm:pt modelId="{C307E5A7-DFAD-41B5-9453-588A65C5CD16}" type="sibTrans" cxnId="{23E6E6EA-7CC4-47AC-8160-AB74994B5B42}">
      <dgm:prSet/>
      <dgm:spPr/>
      <dgm:t>
        <a:bodyPr/>
        <a:lstStyle/>
        <a:p>
          <a:endParaRPr lang="fr-FR"/>
        </a:p>
      </dgm:t>
    </dgm:pt>
    <dgm:pt modelId="{877556B3-03C6-45D6-BB8E-48542D669363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non ordonnés</a:t>
          </a:r>
        </a:p>
      </dgm:t>
    </dgm:pt>
    <dgm:pt modelId="{C4EB9E04-6C98-473E-BE0A-359FB90C653F}" type="parTrans" cxnId="{2DE49044-5B27-41EA-BCA0-FA69EEDAE8C5}">
      <dgm:prSet/>
      <dgm:spPr/>
      <dgm:t>
        <a:bodyPr/>
        <a:lstStyle/>
        <a:p>
          <a:endParaRPr lang="fr-FR"/>
        </a:p>
      </dgm:t>
    </dgm:pt>
    <dgm:pt modelId="{7EEE9F29-A1A5-43D0-812F-C718764DA487}" type="sibTrans" cxnId="{2DE49044-5B27-41EA-BCA0-FA69EEDAE8C5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93B1522B-7862-46D6-A703-C1AE1F9D8065}" type="pres">
      <dgm:prSet presAssocID="{74D34CDC-20C9-4497-9AF3-62B154985BFC}" presName="composite" presStyleCnt="0"/>
      <dgm:spPr/>
    </dgm:pt>
    <dgm:pt modelId="{466E8146-FECF-4661-A38E-4937D7FBC119}" type="pres">
      <dgm:prSet presAssocID="{74D34CDC-20C9-4497-9AF3-62B154985BFC}" presName="parentText" presStyleLbl="alignNode1" presStyleIdx="0" presStyleCnt="1">
        <dgm:presLayoutVars>
          <dgm:chMax val="1"/>
          <dgm:bulletEnabled val="1"/>
        </dgm:presLayoutVars>
      </dgm:prSet>
      <dgm:spPr>
        <a:xfrm rot="5400000">
          <a:off x="-182081" y="182081"/>
          <a:ext cx="1213875" cy="849712"/>
        </a:xfrm>
        <a:prstGeom prst="chevron">
          <a:avLst/>
        </a:prstGeom>
      </dgm:spPr>
    </dgm:pt>
    <dgm:pt modelId="{A992CF38-ACED-4E2E-A58F-9AA9D24BF701}" type="pres">
      <dgm:prSet presAssocID="{74D34CDC-20C9-4497-9AF3-62B154985BFC}" presName="descendantText" presStyleLbl="alignAcc1" presStyleIdx="0" presStyleCnt="1" custLinFactNeighborX="0" custLinFactNeighborY="-264">
        <dgm:presLayoutVars>
          <dgm:bulletEnabled val="1"/>
        </dgm:presLayoutVars>
      </dgm:prSet>
      <dgm:spPr/>
    </dgm:pt>
  </dgm:ptLst>
  <dgm:cxnLst>
    <dgm:cxn modelId="{2DE49044-5B27-41EA-BCA0-FA69EEDAE8C5}" srcId="{74D34CDC-20C9-4497-9AF3-62B154985BFC}" destId="{877556B3-03C6-45D6-BB8E-48542D669363}" srcOrd="0" destOrd="0" parTransId="{C4EB9E04-6C98-473E-BE0A-359FB90C653F}" sibTransId="{7EEE9F29-A1A5-43D0-812F-C718764DA487}"/>
    <dgm:cxn modelId="{239B578F-A4A3-44EB-82E5-7525105C2E5E}" type="presOf" srcId="{877556B3-03C6-45D6-BB8E-48542D669363}" destId="{A992CF38-ACED-4E2E-A58F-9AA9D24BF701}" srcOrd="0" destOrd="0" presId="urn:microsoft.com/office/officeart/2005/8/layout/chevron2"/>
    <dgm:cxn modelId="{A6F656DD-DCB4-49B5-AA47-01B66797CEA0}" type="presOf" srcId="{74D34CDC-20C9-4497-9AF3-62B154985BFC}" destId="{466E8146-FECF-4661-A38E-4937D7FBC119}" srcOrd="0" destOrd="0" presId="urn:microsoft.com/office/officeart/2005/8/layout/chevron2"/>
    <dgm:cxn modelId="{23E6E6EA-7CC4-47AC-8160-AB74994B5B42}" srcId="{BF208D0B-3829-4D73-BC9F-73DAD84ECDC3}" destId="{74D34CDC-20C9-4497-9AF3-62B154985BFC}" srcOrd="0" destOrd="0" parTransId="{691C89B4-2166-4361-A58B-B612718875E0}" sibTransId="{C307E5A7-DFAD-41B5-9453-588A65C5CD16}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1882A5CE-1D29-4524-9023-2B9083AD4B9D}" type="presParOf" srcId="{B3588E2F-9898-4E25-8819-EF8DD685D1BB}" destId="{93B1522B-7862-46D6-A703-C1AE1F9D8065}" srcOrd="0" destOrd="0" presId="urn:microsoft.com/office/officeart/2005/8/layout/chevron2"/>
    <dgm:cxn modelId="{3BF89196-A6CF-49A4-BAAE-475DFE5B9FEB}" type="presParOf" srcId="{93B1522B-7862-46D6-A703-C1AE1F9D8065}" destId="{466E8146-FECF-4661-A38E-4937D7FBC119}" srcOrd="0" destOrd="0" presId="urn:microsoft.com/office/officeart/2005/8/layout/chevron2"/>
    <dgm:cxn modelId="{93DEB75C-F01C-4903-A1D6-D66BC804B908}" type="presParOf" srcId="{93B1522B-7862-46D6-A703-C1AE1F9D8065}" destId="{A992CF38-ACED-4E2E-A58F-9AA9D24BF7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D22451-66ED-46B2-828C-C39524F4AA50}">
      <dgm:prSet phldrT="[Texte]" custT="1"/>
      <dgm:spPr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2</a:t>
          </a:r>
        </a:p>
      </dgm:t>
    </dgm:pt>
    <dgm:pt modelId="{501051F4-46C8-4A59-AC4F-DD81C67E5ABF}" type="parTrans" cxnId="{9F42FEF8-5CF5-485D-9152-0FE84C91D828}">
      <dgm:prSet/>
      <dgm:spPr/>
      <dgm:t>
        <a:bodyPr/>
        <a:lstStyle/>
        <a:p>
          <a:endParaRPr lang="fr-FR"/>
        </a:p>
      </dgm:t>
    </dgm:pt>
    <dgm:pt modelId="{E3B78414-9DBB-42EF-8BD1-52A63CD5E107}" type="sibTrans" cxnId="{9F42FEF8-5CF5-485D-9152-0FE84C91D828}">
      <dgm:prSet/>
      <dgm:spPr/>
      <dgm:t>
        <a:bodyPr/>
        <a:lstStyle/>
        <a:p>
          <a:endParaRPr lang="fr-FR"/>
        </a:p>
      </dgm:t>
    </dgm:pt>
    <dgm:pt modelId="{258EC904-0F54-434F-B1FC-3387EF451BA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ordonnés selon leur similarités</a:t>
          </a:r>
        </a:p>
      </dgm:t>
    </dgm:pt>
    <dgm:pt modelId="{71A973A1-F97B-47B4-93FA-8E34C05FE51D}" type="parTrans" cxnId="{44117CDC-D5B8-4201-846D-247C7E8D52C8}">
      <dgm:prSet/>
      <dgm:spPr/>
      <dgm:t>
        <a:bodyPr/>
        <a:lstStyle/>
        <a:p>
          <a:endParaRPr lang="fr-FR"/>
        </a:p>
      </dgm:t>
    </dgm:pt>
    <dgm:pt modelId="{E88C764D-1E0F-4AA1-A873-9C7ECC0F3052}" type="sibTrans" cxnId="{44117CDC-D5B8-4201-846D-247C7E8D52C8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0BEE2519-7B22-4144-9B24-5D5B3352D493}" type="pres">
      <dgm:prSet presAssocID="{6CD22451-66ED-46B2-828C-C39524F4AA50}" presName="composite" presStyleCnt="0"/>
      <dgm:spPr/>
    </dgm:pt>
    <dgm:pt modelId="{ABA9BE3C-5E3C-4D03-833E-38280AE6D0C4}" type="pres">
      <dgm:prSet presAssocID="{6CD22451-66ED-46B2-828C-C39524F4AA50}" presName="parentText" presStyleLbl="alignNode1" presStyleIdx="0" presStyleCnt="1">
        <dgm:presLayoutVars>
          <dgm:chMax val="1"/>
          <dgm:bulletEnabled val="1"/>
        </dgm:presLayoutVars>
      </dgm:prSet>
      <dgm:spPr>
        <a:xfrm rot="5400000">
          <a:off x="-182081" y="182081"/>
          <a:ext cx="1213875" cy="849712"/>
        </a:xfrm>
        <a:prstGeom prst="chevron">
          <a:avLst/>
        </a:prstGeom>
      </dgm:spPr>
    </dgm:pt>
    <dgm:pt modelId="{E20D7AC9-13D2-43DD-9F41-BEA3D736E8C5}" type="pres">
      <dgm:prSet presAssocID="{6CD22451-66ED-46B2-828C-C39524F4AA50}" presName="descendantText" presStyleLbl="alignAcc1" presStyleIdx="0" presStyleCnt="1" custLinFactNeighborX="0" custLinFactNeighborY="-264">
        <dgm:presLayoutVars>
          <dgm:bulletEnabled val="1"/>
        </dgm:presLayoutVars>
      </dgm:prSet>
      <dgm:spPr/>
    </dgm:pt>
  </dgm:ptLst>
  <dgm:cxnLst>
    <dgm:cxn modelId="{72B09957-9EBE-4649-9D98-3AA04F05CA6D}" type="presOf" srcId="{6CD22451-66ED-46B2-828C-C39524F4AA50}" destId="{ABA9BE3C-5E3C-4D03-833E-38280AE6D0C4}" srcOrd="0" destOrd="0" presId="urn:microsoft.com/office/officeart/2005/8/layout/chevron2"/>
    <dgm:cxn modelId="{44117CDC-D5B8-4201-846D-247C7E8D52C8}" srcId="{6CD22451-66ED-46B2-828C-C39524F4AA50}" destId="{258EC904-0F54-434F-B1FC-3387EF451BA6}" srcOrd="0" destOrd="0" parTransId="{71A973A1-F97B-47B4-93FA-8E34C05FE51D}" sibTransId="{E88C764D-1E0F-4AA1-A873-9C7ECC0F3052}"/>
    <dgm:cxn modelId="{2F0029ED-98FB-47AD-96A3-176C509EBFE3}" type="presOf" srcId="{258EC904-0F54-434F-B1FC-3387EF451BA6}" destId="{E20D7AC9-13D2-43DD-9F41-BEA3D736E8C5}" srcOrd="0" destOrd="0" presId="urn:microsoft.com/office/officeart/2005/8/layout/chevron2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9F42FEF8-5CF5-485D-9152-0FE84C91D828}" srcId="{BF208D0B-3829-4D73-BC9F-73DAD84ECDC3}" destId="{6CD22451-66ED-46B2-828C-C39524F4AA50}" srcOrd="0" destOrd="0" parTransId="{501051F4-46C8-4A59-AC4F-DD81C67E5ABF}" sibTransId="{E3B78414-9DBB-42EF-8BD1-52A63CD5E107}"/>
    <dgm:cxn modelId="{5E742F0E-516F-40D1-9CCF-ED1A4608301D}" type="presParOf" srcId="{B3588E2F-9898-4E25-8819-EF8DD685D1BB}" destId="{0BEE2519-7B22-4144-9B24-5D5B3352D493}" srcOrd="0" destOrd="0" presId="urn:microsoft.com/office/officeart/2005/8/layout/chevron2"/>
    <dgm:cxn modelId="{5A20D59B-0842-4A60-89AC-2769174ADD10}" type="presParOf" srcId="{0BEE2519-7B22-4144-9B24-5D5B3352D493}" destId="{ABA9BE3C-5E3C-4D03-833E-38280AE6D0C4}" srcOrd="0" destOrd="0" presId="urn:microsoft.com/office/officeart/2005/8/layout/chevron2"/>
    <dgm:cxn modelId="{F2064D3A-B39C-4B19-ABC4-9DA85EB79680}" type="presParOf" srcId="{0BEE2519-7B22-4144-9B24-5D5B3352D493}" destId="{E20D7AC9-13D2-43DD-9F41-BEA3D736E8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9677-5C90-C64A-B9B4-0478ABDF9A52}">
      <dsp:nvSpPr>
        <dsp:cNvPr id="0" name=""/>
        <dsp:cNvSpPr/>
      </dsp:nvSpPr>
      <dsp:spPr>
        <a:xfrm>
          <a:off x="2641911" y="1969749"/>
          <a:ext cx="55256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56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5A994-7B73-AA44-84A8-A364A7F96BF2}">
      <dsp:nvSpPr>
        <dsp:cNvPr id="0" name=""/>
        <dsp:cNvSpPr/>
      </dsp:nvSpPr>
      <dsp:spPr>
        <a:xfrm>
          <a:off x="2641911" y="1969749"/>
          <a:ext cx="55256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560" y="356138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6E925-BAEB-6C41-9E55-04691C613F73}">
      <dsp:nvSpPr>
        <dsp:cNvPr id="0" name=""/>
        <dsp:cNvSpPr/>
      </dsp:nvSpPr>
      <dsp:spPr>
        <a:xfrm>
          <a:off x="2596191" y="123938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3FBA-8D1B-C745-B0EA-35196D2A9C2A}">
      <dsp:nvSpPr>
        <dsp:cNvPr id="0" name=""/>
        <dsp:cNvSpPr/>
      </dsp:nvSpPr>
      <dsp:spPr>
        <a:xfrm>
          <a:off x="1998881" y="554748"/>
          <a:ext cx="643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931"/>
              </a:lnTo>
              <a:lnTo>
                <a:pt x="643029" y="87931"/>
              </a:lnTo>
              <a:lnTo>
                <a:pt x="643029" y="130142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6E6A8-B92B-B941-A428-E033F8CE5500}">
      <dsp:nvSpPr>
        <dsp:cNvPr id="0" name=""/>
        <dsp:cNvSpPr/>
      </dsp:nvSpPr>
      <dsp:spPr>
        <a:xfrm>
          <a:off x="1998281" y="3339030"/>
          <a:ext cx="55220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20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0B8E8-5629-4C4B-8A1A-222DD80A3B3E}">
      <dsp:nvSpPr>
        <dsp:cNvPr id="0" name=""/>
        <dsp:cNvSpPr/>
      </dsp:nvSpPr>
      <dsp:spPr>
        <a:xfrm>
          <a:off x="1998281" y="3339030"/>
          <a:ext cx="55220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200" y="356138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DCD-4AC9-BB4F-AB7E-3C127AA1EBB5}">
      <dsp:nvSpPr>
        <dsp:cNvPr id="0" name=""/>
        <dsp:cNvSpPr/>
      </dsp:nvSpPr>
      <dsp:spPr>
        <a:xfrm>
          <a:off x="1952561" y="26086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CA580-47E0-4B4D-A405-6F54DA3F8D1E}">
      <dsp:nvSpPr>
        <dsp:cNvPr id="0" name=""/>
        <dsp:cNvSpPr/>
      </dsp:nvSpPr>
      <dsp:spPr>
        <a:xfrm>
          <a:off x="1355852" y="1924029"/>
          <a:ext cx="64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931"/>
              </a:lnTo>
              <a:lnTo>
                <a:pt x="642429" y="87931"/>
              </a:lnTo>
              <a:lnTo>
                <a:pt x="642429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288C-0B6F-1240-9B63-D49CB7C2F329}">
      <dsp:nvSpPr>
        <dsp:cNvPr id="0" name=""/>
        <dsp:cNvSpPr/>
      </dsp:nvSpPr>
      <dsp:spPr>
        <a:xfrm>
          <a:off x="713423" y="3339030"/>
          <a:ext cx="55220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20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C44BF-D9DA-3241-841F-F7088327A4A9}">
      <dsp:nvSpPr>
        <dsp:cNvPr id="0" name=""/>
        <dsp:cNvSpPr/>
      </dsp:nvSpPr>
      <dsp:spPr>
        <a:xfrm>
          <a:off x="713423" y="3339030"/>
          <a:ext cx="55220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200" y="356138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ABC26-FD55-D64E-9245-E0128B9B5AD8}">
      <dsp:nvSpPr>
        <dsp:cNvPr id="0" name=""/>
        <dsp:cNvSpPr/>
      </dsp:nvSpPr>
      <dsp:spPr>
        <a:xfrm>
          <a:off x="667703" y="26086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77CC-301F-824A-B987-B0C1CFA99892}">
      <dsp:nvSpPr>
        <dsp:cNvPr id="0" name=""/>
        <dsp:cNvSpPr/>
      </dsp:nvSpPr>
      <dsp:spPr>
        <a:xfrm>
          <a:off x="713423" y="1924029"/>
          <a:ext cx="64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642429" y="45720"/>
              </a:moveTo>
              <a:lnTo>
                <a:pt x="642429" y="87931"/>
              </a:lnTo>
              <a:lnTo>
                <a:pt x="0" y="87931"/>
              </a:lnTo>
              <a:lnTo>
                <a:pt x="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F6888-01B0-934D-B1DD-748593F6EA88}">
      <dsp:nvSpPr>
        <dsp:cNvPr id="0" name=""/>
        <dsp:cNvSpPr/>
      </dsp:nvSpPr>
      <dsp:spPr>
        <a:xfrm>
          <a:off x="1310132" y="123938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7F192-F9F8-424F-87A0-BEF1E619CE5D}">
      <dsp:nvSpPr>
        <dsp:cNvPr id="0" name=""/>
        <dsp:cNvSpPr/>
      </dsp:nvSpPr>
      <dsp:spPr>
        <a:xfrm>
          <a:off x="1355852" y="554748"/>
          <a:ext cx="643029" cy="91440"/>
        </a:xfrm>
        <a:custGeom>
          <a:avLst/>
          <a:gdLst/>
          <a:ahLst/>
          <a:cxnLst/>
          <a:rect l="0" t="0" r="0" b="0"/>
          <a:pathLst>
            <a:path>
              <a:moveTo>
                <a:pt x="643029" y="45720"/>
              </a:moveTo>
              <a:lnTo>
                <a:pt x="643029" y="87931"/>
              </a:lnTo>
              <a:lnTo>
                <a:pt x="0" y="87931"/>
              </a:lnTo>
              <a:lnTo>
                <a:pt x="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23C09-E9CE-484E-9D5A-E5E966F9A890}">
      <dsp:nvSpPr>
        <dsp:cNvPr id="0" name=""/>
        <dsp:cNvSpPr/>
      </dsp:nvSpPr>
      <dsp:spPr>
        <a:xfrm>
          <a:off x="1698772" y="25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20CD-33CC-044B-8187-0D4BBCAC9AAD}">
      <dsp:nvSpPr>
        <dsp:cNvPr id="0" name=""/>
        <dsp:cNvSpPr/>
      </dsp:nvSpPr>
      <dsp:spPr>
        <a:xfrm>
          <a:off x="1698772" y="25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A1324-F715-6C47-9703-9B3C36443501}">
      <dsp:nvSpPr>
        <dsp:cNvPr id="0" name=""/>
        <dsp:cNvSpPr/>
      </dsp:nvSpPr>
      <dsp:spPr>
        <a:xfrm>
          <a:off x="1398663" y="108289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PRÉSENCE D'INFECTIONS 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1" kern="1200" dirty="0">
              <a:solidFill>
                <a:schemeClr val="accent1"/>
              </a:solidFill>
            </a:rPr>
            <a:t>NON CLASSANTES VIH</a:t>
          </a:r>
        </a:p>
      </dsp:txBody>
      <dsp:txXfrm>
        <a:off x="1398663" y="108289"/>
        <a:ext cx="1200436" cy="384139"/>
      </dsp:txXfrm>
    </dsp:sp>
    <dsp:sp modelId="{8209AC12-5D56-8A47-B619-B2ED6ADCD57E}">
      <dsp:nvSpPr>
        <dsp:cNvPr id="0" name=""/>
        <dsp:cNvSpPr/>
      </dsp:nvSpPr>
      <dsp:spPr>
        <a:xfrm>
          <a:off x="1055743" y="68489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FADD-0B2A-0047-961C-A417D2D85E90}">
      <dsp:nvSpPr>
        <dsp:cNvPr id="0" name=""/>
        <dsp:cNvSpPr/>
      </dsp:nvSpPr>
      <dsp:spPr>
        <a:xfrm>
          <a:off x="1055743" y="68489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95733-7607-7F4E-8E2E-FF3B406841BE}">
      <dsp:nvSpPr>
        <dsp:cNvPr id="0" name=""/>
        <dsp:cNvSpPr/>
      </dsp:nvSpPr>
      <dsp:spPr>
        <a:xfrm>
          <a:off x="755634" y="79293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26 706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540 € / p</a:t>
          </a:r>
        </a:p>
      </dsp:txBody>
      <dsp:txXfrm>
        <a:off x="755634" y="792930"/>
        <a:ext cx="1200436" cy="384139"/>
      </dsp:txXfrm>
    </dsp:sp>
    <dsp:sp modelId="{69F037BD-D432-C342-B8CF-F7FC683C8440}">
      <dsp:nvSpPr>
        <dsp:cNvPr id="0" name=""/>
        <dsp:cNvSpPr/>
      </dsp:nvSpPr>
      <dsp:spPr>
        <a:xfrm>
          <a:off x="1055743" y="136953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1B2C1-0FF5-1D41-B166-E3E96F979A7A}">
      <dsp:nvSpPr>
        <dsp:cNvPr id="0" name=""/>
        <dsp:cNvSpPr/>
      </dsp:nvSpPr>
      <dsp:spPr>
        <a:xfrm>
          <a:off x="1055743" y="136953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F5454-89BA-EE41-BE0D-80364B692A3A}">
      <dsp:nvSpPr>
        <dsp:cNvPr id="0" name=""/>
        <dsp:cNvSpPr/>
      </dsp:nvSpPr>
      <dsp:spPr>
        <a:xfrm>
          <a:off x="755634" y="147757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PRÉSENCE D’UNE 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INFECTION BACTÉRIENNE</a:t>
          </a:r>
        </a:p>
      </dsp:txBody>
      <dsp:txXfrm>
        <a:off x="755634" y="1477570"/>
        <a:ext cx="1200436" cy="384139"/>
      </dsp:txXfrm>
    </dsp:sp>
    <dsp:sp modelId="{9E101847-36DC-8B4D-BA32-80D7093C3976}">
      <dsp:nvSpPr>
        <dsp:cNvPr id="0" name=""/>
        <dsp:cNvSpPr/>
      </dsp:nvSpPr>
      <dsp:spPr>
        <a:xfrm>
          <a:off x="413314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DE85-AFC8-9D4C-AFF3-658F24A84ABA}">
      <dsp:nvSpPr>
        <dsp:cNvPr id="0" name=""/>
        <dsp:cNvSpPr/>
      </dsp:nvSpPr>
      <dsp:spPr>
        <a:xfrm>
          <a:off x="413314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7A8C5-9E3C-4243-9424-834B4D3801D8}">
      <dsp:nvSpPr>
        <dsp:cNvPr id="0" name=""/>
        <dsp:cNvSpPr/>
      </dsp:nvSpPr>
      <dsp:spPr>
        <a:xfrm>
          <a:off x="113204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25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369</a:t>
          </a:r>
          <a:b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1 420 € / p</a:t>
          </a:r>
          <a:endParaRPr lang="fr-FR" sz="8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13204" y="2162211"/>
        <a:ext cx="1200436" cy="384139"/>
      </dsp:txXfrm>
    </dsp:sp>
    <dsp:sp modelId="{45896C4B-CF0E-8D43-BD75-0D7B80E9D385}">
      <dsp:nvSpPr>
        <dsp:cNvPr id="0" name=""/>
        <dsp:cNvSpPr/>
      </dsp:nvSpPr>
      <dsp:spPr>
        <a:xfrm>
          <a:off x="413314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FB93-D376-084A-885D-BB335D471EFA}">
      <dsp:nvSpPr>
        <dsp:cNvPr id="0" name=""/>
        <dsp:cNvSpPr/>
      </dsp:nvSpPr>
      <dsp:spPr>
        <a:xfrm>
          <a:off x="413314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9820C-CB9A-CF4F-AF24-3AB96C512E67}">
      <dsp:nvSpPr>
        <dsp:cNvPr id="0" name=""/>
        <dsp:cNvSpPr/>
      </dsp:nvSpPr>
      <dsp:spPr>
        <a:xfrm>
          <a:off x="113204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DOSES REÇUES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E</a:t>
          </a:r>
          <a:r>
            <a:rPr lang="fr-FR" sz="800" b="1" kern="1200" baseline="0" dirty="0">
              <a:solidFill>
                <a:schemeClr val="bg2">
                  <a:lumMod val="75000"/>
                </a:schemeClr>
              </a:solidFill>
            </a:rPr>
            <a:t>NTRE 5 ET 10</a:t>
          </a:r>
          <a:endParaRPr lang="fr-FR" sz="800" b="1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13204" y="2846851"/>
        <a:ext cx="1200436" cy="384139"/>
      </dsp:txXfrm>
    </dsp:sp>
    <dsp:sp modelId="{DA1F31FC-699F-9D41-8595-327E57130E34}">
      <dsp:nvSpPr>
        <dsp:cNvPr id="0" name=""/>
        <dsp:cNvSpPr/>
      </dsp:nvSpPr>
      <dsp:spPr>
        <a:xfrm>
          <a:off x="1193597" y="342345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A5CE-EC16-434A-B820-E42131CE58CD}">
      <dsp:nvSpPr>
        <dsp:cNvPr id="0" name=""/>
        <dsp:cNvSpPr/>
      </dsp:nvSpPr>
      <dsp:spPr>
        <a:xfrm>
          <a:off x="1193597" y="342345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B25A4-A0DB-4845-989E-AA5846CB451D}">
      <dsp:nvSpPr>
        <dsp:cNvPr id="0" name=""/>
        <dsp:cNvSpPr/>
      </dsp:nvSpPr>
      <dsp:spPr>
        <a:xfrm>
          <a:off x="893488" y="353149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21 980</a:t>
          </a:r>
          <a:b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="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280 € / p</a:t>
          </a:r>
        </a:p>
      </dsp:txBody>
      <dsp:txXfrm>
        <a:off x="893488" y="3531492"/>
        <a:ext cx="1200436" cy="384139"/>
      </dsp:txXfrm>
    </dsp:sp>
    <dsp:sp modelId="{A57A4EEC-A724-184A-92B6-A292C0F990DC}">
      <dsp:nvSpPr>
        <dsp:cNvPr id="0" name=""/>
        <dsp:cNvSpPr/>
      </dsp:nvSpPr>
      <dsp:spPr>
        <a:xfrm>
          <a:off x="1193597" y="4108093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2BCCB-7F08-934E-8CC7-D5EF4132199F}">
      <dsp:nvSpPr>
        <dsp:cNvPr id="0" name=""/>
        <dsp:cNvSpPr/>
      </dsp:nvSpPr>
      <dsp:spPr>
        <a:xfrm>
          <a:off x="1193597" y="4108093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AC505-A18D-A947-A920-8A962EDDD60A}">
      <dsp:nvSpPr>
        <dsp:cNvPr id="0" name=""/>
        <dsp:cNvSpPr/>
      </dsp:nvSpPr>
      <dsp:spPr>
        <a:xfrm>
          <a:off x="893488" y="421613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3 389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140 € / p</a:t>
          </a:r>
        </a:p>
      </dsp:txBody>
      <dsp:txXfrm>
        <a:off x="893488" y="4216132"/>
        <a:ext cx="1200436" cy="384139"/>
      </dsp:txXfrm>
    </dsp:sp>
    <dsp:sp modelId="{EF46E193-F1D5-8644-99AB-BCCCA9F86B7C}">
      <dsp:nvSpPr>
        <dsp:cNvPr id="0" name=""/>
        <dsp:cNvSpPr/>
      </dsp:nvSpPr>
      <dsp:spPr>
        <a:xfrm>
          <a:off x="1698172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8FDE3-CFC2-6F4F-96F5-BACFB4C24E43}">
      <dsp:nvSpPr>
        <dsp:cNvPr id="0" name=""/>
        <dsp:cNvSpPr/>
      </dsp:nvSpPr>
      <dsp:spPr>
        <a:xfrm>
          <a:off x="1698172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97BB-9FB4-D848-9D7F-BE60BA29732C}">
      <dsp:nvSpPr>
        <dsp:cNvPr id="0" name=""/>
        <dsp:cNvSpPr/>
      </dsp:nvSpPr>
      <dsp:spPr>
        <a:xfrm>
          <a:off x="1398063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1 337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3 680 € / p</a:t>
          </a:r>
          <a:endParaRPr lang="fr-FR" sz="8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98063" y="2162211"/>
        <a:ext cx="1200436" cy="384139"/>
      </dsp:txXfrm>
    </dsp:sp>
    <dsp:sp modelId="{70C9A151-C4D9-5544-93BC-90369CEF95A7}">
      <dsp:nvSpPr>
        <dsp:cNvPr id="0" name=""/>
        <dsp:cNvSpPr/>
      </dsp:nvSpPr>
      <dsp:spPr>
        <a:xfrm>
          <a:off x="1698172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B476-090D-7446-AEFB-843CC5608F37}">
      <dsp:nvSpPr>
        <dsp:cNvPr id="0" name=""/>
        <dsp:cNvSpPr/>
      </dsp:nvSpPr>
      <dsp:spPr>
        <a:xfrm>
          <a:off x="1698172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20D9-F886-CE4F-9FDF-A4F3A06277CE}">
      <dsp:nvSpPr>
        <dsp:cNvPr id="0" name=""/>
        <dsp:cNvSpPr/>
      </dsp:nvSpPr>
      <dsp:spPr>
        <a:xfrm>
          <a:off x="1398063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PRÉSENCE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D’UN CANCER</a:t>
          </a:r>
        </a:p>
      </dsp:txBody>
      <dsp:txXfrm>
        <a:off x="1398063" y="2846851"/>
        <a:ext cx="1200436" cy="384139"/>
      </dsp:txXfrm>
    </dsp:sp>
    <dsp:sp modelId="{37418CC5-A9B9-0247-9BC9-67DFB1D37793}">
      <dsp:nvSpPr>
        <dsp:cNvPr id="0" name=""/>
        <dsp:cNvSpPr/>
      </dsp:nvSpPr>
      <dsp:spPr>
        <a:xfrm>
          <a:off x="2478456" y="342345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B9E2-CF4D-9A40-9033-66B2C4CB3B51}">
      <dsp:nvSpPr>
        <dsp:cNvPr id="0" name=""/>
        <dsp:cNvSpPr/>
      </dsp:nvSpPr>
      <dsp:spPr>
        <a:xfrm>
          <a:off x="2478456" y="342345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F4BA0-B3A9-D54D-A5E4-AB2E033EE630}">
      <dsp:nvSpPr>
        <dsp:cNvPr id="0" name=""/>
        <dsp:cNvSpPr/>
      </dsp:nvSpPr>
      <dsp:spPr>
        <a:xfrm>
          <a:off x="2178347" y="353149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1 170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4 540 € / p</a:t>
          </a:r>
        </a:p>
      </dsp:txBody>
      <dsp:txXfrm>
        <a:off x="2178347" y="3531492"/>
        <a:ext cx="1200436" cy="384139"/>
      </dsp:txXfrm>
    </dsp:sp>
    <dsp:sp modelId="{472CEE30-7DD5-8649-B8B0-31FA8D506495}">
      <dsp:nvSpPr>
        <dsp:cNvPr id="0" name=""/>
        <dsp:cNvSpPr/>
      </dsp:nvSpPr>
      <dsp:spPr>
        <a:xfrm>
          <a:off x="2478456" y="4108093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2CDF-F8B9-CD44-8A18-D93A0BBCEDE2}">
      <dsp:nvSpPr>
        <dsp:cNvPr id="0" name=""/>
        <dsp:cNvSpPr/>
      </dsp:nvSpPr>
      <dsp:spPr>
        <a:xfrm>
          <a:off x="2478456" y="4108093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4F61B-0DC5-E644-B739-CE550728EA00}">
      <dsp:nvSpPr>
        <dsp:cNvPr id="0" name=""/>
        <dsp:cNvSpPr/>
      </dsp:nvSpPr>
      <dsp:spPr>
        <a:xfrm>
          <a:off x="2178347" y="421613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167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9 510 € / p</a:t>
          </a:r>
        </a:p>
      </dsp:txBody>
      <dsp:txXfrm>
        <a:off x="2178347" y="4216132"/>
        <a:ext cx="1200436" cy="384139"/>
      </dsp:txXfrm>
    </dsp:sp>
    <dsp:sp modelId="{B607AD2F-C43F-4740-A886-246EC116B565}">
      <dsp:nvSpPr>
        <dsp:cNvPr id="0" name=""/>
        <dsp:cNvSpPr/>
      </dsp:nvSpPr>
      <dsp:spPr>
        <a:xfrm>
          <a:off x="2341802" y="68489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50AE3-27FF-B042-AD8B-0CAA17CAB072}">
      <dsp:nvSpPr>
        <dsp:cNvPr id="0" name=""/>
        <dsp:cNvSpPr/>
      </dsp:nvSpPr>
      <dsp:spPr>
        <a:xfrm>
          <a:off x="2341802" y="68489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6C54D-3BFE-6E46-A094-2A679EA35E52}">
      <dsp:nvSpPr>
        <dsp:cNvPr id="0" name=""/>
        <dsp:cNvSpPr/>
      </dsp:nvSpPr>
      <dsp:spPr>
        <a:xfrm>
          <a:off x="2041692" y="79293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OUI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N = 21 920</a:t>
          </a:r>
          <a:br>
            <a:rPr lang="fr-FR" sz="800" b="0" kern="1200" baseline="0" dirty="0">
              <a:solidFill>
                <a:schemeClr val="accent1"/>
              </a:solidFill>
            </a:rPr>
          </a:br>
          <a:r>
            <a:rPr lang="fr-FR" sz="800" b="0" kern="1200" baseline="0" dirty="0">
              <a:solidFill>
                <a:schemeClr val="accent1"/>
              </a:solidFill>
            </a:rPr>
            <a:t>8 688 € / p</a:t>
          </a:r>
          <a:endParaRPr lang="fr-FR" sz="800" kern="1200" dirty="0">
            <a:solidFill>
              <a:schemeClr val="accent1"/>
            </a:solidFill>
          </a:endParaRPr>
        </a:p>
      </dsp:txBody>
      <dsp:txXfrm>
        <a:off x="2041692" y="792930"/>
        <a:ext cx="1200436" cy="384139"/>
      </dsp:txXfrm>
    </dsp:sp>
    <dsp:sp modelId="{7B981162-1688-0C49-BE80-D60DA54A9650}">
      <dsp:nvSpPr>
        <dsp:cNvPr id="0" name=""/>
        <dsp:cNvSpPr/>
      </dsp:nvSpPr>
      <dsp:spPr>
        <a:xfrm>
          <a:off x="2341202" y="1369531"/>
          <a:ext cx="6014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B22CC-1918-0A42-94DF-DF7125BE1F31}">
      <dsp:nvSpPr>
        <dsp:cNvPr id="0" name=""/>
        <dsp:cNvSpPr/>
      </dsp:nvSpPr>
      <dsp:spPr>
        <a:xfrm>
          <a:off x="2341202" y="1369531"/>
          <a:ext cx="6014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6C52D-92A4-2A43-AA81-334A360DCB20}">
      <dsp:nvSpPr>
        <dsp:cNvPr id="0" name=""/>
        <dsp:cNvSpPr/>
      </dsp:nvSpPr>
      <dsp:spPr>
        <a:xfrm>
          <a:off x="2040492" y="1477570"/>
          <a:ext cx="12028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>
              <a:solidFill>
                <a:schemeClr val="accent1"/>
              </a:solidFill>
            </a:rPr>
            <a:t>PRÉSENCE</a:t>
          </a:r>
          <a:r>
            <a:rPr lang="fr-FR" sz="700" b="1" kern="1200" baseline="0" dirty="0">
              <a:solidFill>
                <a:schemeClr val="accent1"/>
              </a:solidFill>
            </a:rPr>
            <a:t> </a:t>
          </a:r>
          <a:br>
            <a:rPr lang="fr-FR" sz="700" b="1" kern="1200" baseline="0" dirty="0">
              <a:solidFill>
                <a:schemeClr val="accent1"/>
              </a:solidFill>
            </a:rPr>
          </a:br>
          <a:r>
            <a:rPr lang="fr-FR" sz="700" b="1" kern="1200" baseline="0" dirty="0">
              <a:solidFill>
                <a:schemeClr val="accent1"/>
              </a:solidFill>
            </a:rPr>
            <a:t>D’UNE COMMORBIDITÉ </a:t>
          </a:r>
          <a:br>
            <a:rPr lang="fr-FR" sz="700" b="1" kern="1200" baseline="0" dirty="0">
              <a:solidFill>
                <a:schemeClr val="accent1"/>
              </a:solidFill>
            </a:rPr>
          </a:br>
          <a:r>
            <a:rPr lang="fr-FR" sz="700" b="1" kern="1200" baseline="0" dirty="0">
              <a:solidFill>
                <a:schemeClr val="accent1"/>
              </a:solidFill>
            </a:rPr>
            <a:t>ENDOCRINO-METABOLIQUE </a:t>
          </a:r>
          <a:endParaRPr lang="fr-FR" sz="700" b="1" kern="1200" dirty="0">
            <a:solidFill>
              <a:schemeClr val="accent1"/>
            </a:solidFill>
          </a:endParaRPr>
        </a:p>
      </dsp:txBody>
      <dsp:txXfrm>
        <a:off x="2040492" y="1477570"/>
        <a:ext cx="1202836" cy="384139"/>
      </dsp:txXfrm>
    </dsp:sp>
    <dsp:sp modelId="{318E821D-0A38-9643-8622-EFC0A4A2B66F}">
      <dsp:nvSpPr>
        <dsp:cNvPr id="0" name=""/>
        <dsp:cNvSpPr/>
      </dsp:nvSpPr>
      <dsp:spPr>
        <a:xfrm>
          <a:off x="3122445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DD6F7-4D63-3642-A0B5-F3C2A746BF0F}">
      <dsp:nvSpPr>
        <dsp:cNvPr id="0" name=""/>
        <dsp:cNvSpPr/>
      </dsp:nvSpPr>
      <dsp:spPr>
        <a:xfrm>
          <a:off x="3122445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CFE98-AB5C-6040-9535-7EE4292905D3}">
      <dsp:nvSpPr>
        <dsp:cNvPr id="0" name=""/>
        <dsp:cNvSpPr/>
      </dsp:nvSpPr>
      <dsp:spPr>
        <a:xfrm>
          <a:off x="2822336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OUI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N = 19</a:t>
          </a:r>
          <a:r>
            <a:rPr lang="fr-FR" sz="800" b="0" kern="1200" baseline="0" dirty="0">
              <a:solidFill>
                <a:schemeClr val="accent1"/>
              </a:solidFill>
            </a:rPr>
            <a:t> 078</a:t>
          </a:r>
          <a:br>
            <a:rPr lang="fr-FR" sz="800" b="0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2</a:t>
          </a:r>
          <a:r>
            <a:rPr lang="fr-FR" sz="800" b="0" kern="1200" baseline="0" dirty="0">
              <a:solidFill>
                <a:schemeClr val="accent1"/>
              </a:solidFill>
            </a:rPr>
            <a:t> </a:t>
          </a:r>
          <a:r>
            <a:rPr lang="fr-FR" sz="800" b="0" kern="1200" dirty="0">
              <a:solidFill>
                <a:schemeClr val="accent1"/>
              </a:solidFill>
            </a:rPr>
            <a:t>388 € / p</a:t>
          </a:r>
          <a:endParaRPr lang="fr-FR" sz="800" b="0" kern="1200" dirty="0"/>
        </a:p>
      </dsp:txBody>
      <dsp:txXfrm>
        <a:off x="2822336" y="2162211"/>
        <a:ext cx="1200436" cy="384139"/>
      </dsp:txXfrm>
    </dsp:sp>
    <dsp:sp modelId="{B8771681-49C5-734E-9B43-B49092006914}">
      <dsp:nvSpPr>
        <dsp:cNvPr id="0" name=""/>
        <dsp:cNvSpPr/>
      </dsp:nvSpPr>
      <dsp:spPr>
        <a:xfrm>
          <a:off x="3122445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6F7C-A2F5-334E-95F9-5CB921D5710D}">
      <dsp:nvSpPr>
        <dsp:cNvPr id="0" name=""/>
        <dsp:cNvSpPr/>
      </dsp:nvSpPr>
      <dsp:spPr>
        <a:xfrm>
          <a:off x="3122445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51B90-49DB-C84B-8762-C79AD71334B3}">
      <dsp:nvSpPr>
        <dsp:cNvPr id="0" name=""/>
        <dsp:cNvSpPr/>
      </dsp:nvSpPr>
      <dsp:spPr>
        <a:xfrm>
          <a:off x="2822336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2 842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6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300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€ / p</a:t>
          </a:r>
          <a:endParaRPr lang="fr-FR" sz="800" b="1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822336" y="2846851"/>
        <a:ext cx="1200436" cy="38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0FDC7-6F41-4121-90EF-4366A21E43D2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</a:t>
          </a:r>
        </a:p>
      </dsp:txBody>
      <dsp:txXfrm rot="-5400000">
        <a:off x="1" y="424855"/>
        <a:ext cx="849712" cy="364163"/>
      </dsp:txXfrm>
    </dsp:sp>
    <dsp:sp modelId="{F35D6B3D-8E86-413A-914C-6C543DC78FD9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Image lissée</a:t>
          </a:r>
        </a:p>
      </dsp:txBody>
      <dsp:txXfrm rot="-5400000">
        <a:off x="849712" y="38517"/>
        <a:ext cx="2864620" cy="711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E8146-FECF-4661-A38E-4937D7FBC119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1</a:t>
          </a:r>
        </a:p>
      </dsp:txBody>
      <dsp:txXfrm rot="-5400000">
        <a:off x="1" y="424855"/>
        <a:ext cx="849712" cy="364163"/>
      </dsp:txXfrm>
    </dsp:sp>
    <dsp:sp modelId="{A992CF38-ACED-4E2E-A58F-9AA9D24BF701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non ordonnés</a:t>
          </a:r>
        </a:p>
      </dsp:txBody>
      <dsp:txXfrm rot="-5400000">
        <a:off x="849712" y="38517"/>
        <a:ext cx="2864620" cy="711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9BE3C-5E3C-4D03-833E-38280AE6D0C4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2</a:t>
          </a:r>
        </a:p>
      </dsp:txBody>
      <dsp:txXfrm rot="-5400000">
        <a:off x="1" y="424855"/>
        <a:ext cx="849712" cy="364163"/>
      </dsp:txXfrm>
    </dsp:sp>
    <dsp:sp modelId="{E20D7AC9-13D2-43DD-9F41-BEA3D736E8C5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ordonnés selon leur similarités</a:t>
          </a:r>
        </a:p>
      </dsp:txBody>
      <dsp:txXfrm rot="-5400000">
        <a:off x="849712" y="38517"/>
        <a:ext cx="2864620" cy="71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A196C3E-336E-9E43-AFFB-59FECF644A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CC42A5-BBF7-2840-8F45-56A721C0D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A5D60-8876-6242-A6E2-1F97A9D3A62D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6306DC-3354-D847-92AF-CE6B48DC1A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A65A4-013F-BC43-A66E-30085CA297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86AF-1998-C54C-8251-CCC33894C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19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0070-92B1-F348-AE93-453A18C6715B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C6D0-AD76-0745-9950-9769907A8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0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D82D-6FF4-DF47-9FE2-300A3F52BF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11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9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04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161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1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D82D-6FF4-DF47-9FE2-300A3F52BF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8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B57083B-AEEC-2944-8109-A1CD02FD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80CDC0-2237-B14A-8725-97D16D2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2B45A-ACFD-7345-9DEA-87B3DDD14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55A8F78-3E6B-9247-A877-C9AD361F77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7407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4765963"/>
            <a:ext cx="9839119" cy="1623955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FE2AD06-DABA-004E-9B1A-F703EED473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3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92C132-F6D6-4F46-AB2E-E308CC0784C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18EE345-7D69-DB4C-AEF9-1C57CD68C66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416B5C9-829A-B245-9969-C2EA118BC52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0059339-9DAB-E548-9DA7-D64687A3E27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AD10EA7-AEB6-574C-B61C-0C98FFD282B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19411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6DEF31-5B08-364D-A5FC-40E0005B0331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60B4F-D6E7-9B44-BF08-F92E29A23D9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6D8D5339-A64B-7D43-B74A-9E9E1B9BD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32990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4765963"/>
            <a:ext cx="9839119" cy="1623955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FE2AD06-DABA-004E-9B1A-F703EED473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3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92C132-F6D6-4F46-AB2E-E308CC0784C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18EE345-7D69-DB4C-AEF9-1C57CD68C66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416B5C9-829A-B245-9969-C2EA118BC52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0059339-9DAB-E548-9DA7-D64687A3E27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AD10EA7-AEB6-574C-B61C-0C98FFD282B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19411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05E4F4-4F94-464A-A5B6-E523D6E4FF1B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BD352F-8824-5D49-845E-7314BAAA701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295B693D-C80A-A54B-856B-F78038AE98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0764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6E7852-11E7-804F-998B-666F0BAB616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7A2227-E6EF-F546-A185-81D6C6E727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86C97-362E-9241-BB75-2AB3F68CAFA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17BBC9-0BBA-3A46-AECA-E5CA0C25B35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7607018-B9D2-1244-8D49-C4E5A68C6D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40826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EF07F1-E499-3846-8844-F69FFD39B3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124686-7A51-214A-9547-A129D89794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576448B-F323-DF4E-997D-215886A4C2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401874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2197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BFD60C7-5641-3741-93BF-300D2C0030E1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45885" y="3585172"/>
            <a:ext cx="3600000" cy="23176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0B82D-79F7-8249-838F-5925DBDF774C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438251-134A-9248-9955-8329BB6D16F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ACE786D-93BB-454D-B314-DBFFD66292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4077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2 colonnes"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FC38A3-BE03-4DB9-99DE-929300D25566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29E48DD3-BC6E-4040-B74E-E71EB993FD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882776" y="466956"/>
            <a:ext cx="4980868" cy="5922963"/>
          </a:xfrm>
          <a:solidFill>
            <a:schemeClr val="bg2">
              <a:alpha val="3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7741FA7-6166-6E4E-8224-6A7D54DF9CF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53298" y="1233488"/>
            <a:ext cx="3600000" cy="467995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5016FC-F4C0-344F-891E-CBCE9F5F5AA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48EAF-6B36-E349-AA8B-D46F79F5E0C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81ED39D-7448-A54A-BB98-F1FEFC5359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4292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 2 colonnes"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54C3C1-DADB-4CCF-AE5D-CEE2ABCE9CB9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29E48DD3-BC6E-4040-B74E-E71EB993FD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882776" y="466725"/>
            <a:ext cx="4980868" cy="5922963"/>
          </a:xfrm>
          <a:solidFill>
            <a:schemeClr val="bg2">
              <a:alpha val="3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7741FA7-6166-6E4E-8224-6A7D54DF9CF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53298" y="1233488"/>
            <a:ext cx="3600000" cy="467995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8A18BB-3ECB-1C48-A3D5-B40172C1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4EDFE7-DBB4-4942-8C70-87529D05F2AC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2F8405-C3AF-8343-8570-8184AB1E39AF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A935E41-1D84-1F4F-B64A-DA9CDBCC7C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85467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060000" cy="180422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DD02F17-BDC0-7E49-BF7C-EF91505F4DBE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49392" y="1233488"/>
            <a:ext cx="2340000" cy="468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DE7C808-4ABA-5747-BBE4-50DE477E730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3EAADA2-3D8F-214E-9899-AEF5D604938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1FC0B6-F099-4544-AD18-1A23489A14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2F975-229E-ED4B-A500-396493E92C4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9FD860DA-4289-654A-92FA-8F45DC770C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099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56D20-8FDE-E044-8F84-44A14F99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B7920B3-2F9D-984C-98FC-774E7C8883A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39425" y="1233488"/>
            <a:ext cx="2349967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B2040FD-93A0-164A-8386-BD85F601F02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7187171-7AE3-0748-81BF-5ACD556C937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FE4A7-0192-8A4A-93B0-8044A35F69A4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0FC338-1245-A142-988D-9F5AD12C4BF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DEE2768C-F30E-C543-A4F9-AFA511D96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069277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sous-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56D20-8FDE-E044-8F84-44A14F99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B7920B3-2F9D-984C-98FC-774E7C8883A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49393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B2040FD-93A0-164A-8386-BD85F601F02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7187171-7AE3-0748-81BF-5ACD556C937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D003386-DC80-3545-A46F-2EACE8563DB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7BBF4F70-E628-454F-99D0-6167B2CD551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8A9B9B18-0B23-2B4E-A8FE-498689E520A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180875-3626-1B47-AF35-5E586A46F30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151FDD-7071-8346-9BF8-C650F6A46EB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5D64D63-BE99-E340-8440-025025E069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53030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re 32">
            <a:extLst>
              <a:ext uri="{FF2B5EF4-FFF2-40B4-BE49-F238E27FC236}">
                <a16:creationId xmlns:a16="http://schemas.microsoft.com/office/drawing/2014/main" id="{A7A8CAFC-1FF4-5E46-B47F-252BB05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978BFDC-15FF-2A48-9501-0E51E013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B66F2F-383A-9440-B461-A90DB43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78B1F-2B7E-4A47-94D2-D98D88B40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FDEDE1C4-603C-D74F-874D-4DA2E0594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141857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965604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944350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565FC2F-E992-714C-A55B-D01E0522032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39424" y="928350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5052E2-EBD7-BD40-B70A-F376621527E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345885" y="928350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E17EDEC-92CD-434A-8CC2-1F420046787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549394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F7A3B37-4D7A-9C4B-BE7A-C103D46FCA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45885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6A1D5BB-D858-494B-8685-162046583C3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539424" y="3551869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2A4591B1-9DFB-E943-84D7-C9401DB5A47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345885" y="3551869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928441-D736-7C47-A6CD-85E12B41DE35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4E1200-A724-4148-8380-B53574E4907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18941C65-C999-164F-BECE-0E302ED6F6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80804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965604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944350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565FC2F-E992-714C-A55B-D01E0522032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39424" y="928350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5052E2-EBD7-BD40-B70A-F376621527E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345885" y="928350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E17EDEC-92CD-434A-8CC2-1F420046787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549394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F7A3B37-4D7A-9C4B-BE7A-C103D46FCA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45885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6A1D5BB-D858-494B-8685-162046583C3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539424" y="3551869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2A4591B1-9DFB-E943-84D7-C9401DB5A47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345885" y="3551869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8966F4-488F-DC41-9A37-DB99CC1D3B3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60CD70-6317-F940-B84D-BF1313E17B1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16EE48ED-7539-B24F-A953-9F049DD61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387588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6D9A05-AD19-A948-A243-3D40B5D286D0}"/>
              </a:ext>
            </a:extLst>
          </p:cNvPr>
          <p:cNvSpPr/>
          <p:nvPr userDrawn="1"/>
        </p:nvSpPr>
        <p:spPr>
          <a:xfrm flipH="1">
            <a:off x="468629" y="483326"/>
            <a:ext cx="11251159" cy="5898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253F2-766C-5F42-9558-B70B3443B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1000"/>
          </a:blip>
          <a:srcRect t="13215"/>
          <a:stretch/>
        </p:blipFill>
        <p:spPr>
          <a:xfrm>
            <a:off x="2676871" y="-1"/>
            <a:ext cx="6834673" cy="595170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E0B631C-D70B-7D47-A47C-EB70564F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24" y="2752345"/>
            <a:ext cx="8398352" cy="1429296"/>
          </a:xfrm>
        </p:spPr>
        <p:txBody>
          <a:bodyPr rIns="0" bIns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CE2C307-D0B5-294E-959B-AA8886A8F4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27" y="1455685"/>
            <a:ext cx="1917148" cy="191714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E2B4C1D-FC4D-7347-8DF6-F95C53D3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1896824" y="4523622"/>
            <a:ext cx="8398352" cy="1515175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0EE1495C-F88D-6244-A687-98111497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586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49394" y="1233490"/>
            <a:ext cx="7364412" cy="2291002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e la date 30">
            <a:extLst>
              <a:ext uri="{FF2B5EF4-FFF2-40B4-BE49-F238E27FC236}">
                <a16:creationId xmlns:a16="http://schemas.microsoft.com/office/drawing/2014/main" id="{A9BDB48A-D755-9B42-81E6-332B40637E9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t>lundi 30 septembre 2019</a:t>
            </a:fld>
            <a:endParaRPr lang="fr-FR" dirty="0"/>
          </a:p>
        </p:txBody>
      </p:sp>
      <p:sp>
        <p:nvSpPr>
          <p:cNvPr id="32" name="Espace réservé du pied de page 31">
            <a:extLst>
              <a:ext uri="{FF2B5EF4-FFF2-40B4-BE49-F238E27FC236}">
                <a16:creationId xmlns:a16="http://schemas.microsoft.com/office/drawing/2014/main" id="{69DB5285-0EDA-BD42-976C-7973ED960A7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12359A7B-89C2-364D-BDEB-6E125C49918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64A91B70-38B5-B647-8416-D4B7CAFE53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147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39425" y="1233490"/>
            <a:ext cx="7406460" cy="1803221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e la date 30">
            <a:extLst>
              <a:ext uri="{FF2B5EF4-FFF2-40B4-BE49-F238E27FC236}">
                <a16:creationId xmlns:a16="http://schemas.microsoft.com/office/drawing/2014/main" id="{A9BDB48A-D755-9B42-81E6-332B40637E9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t>lundi 30 septembre 2019</a:t>
            </a:fld>
            <a:endParaRPr lang="fr-FR" dirty="0"/>
          </a:p>
        </p:txBody>
      </p:sp>
      <p:sp>
        <p:nvSpPr>
          <p:cNvPr id="32" name="Espace réservé du pied de page 31">
            <a:extLst>
              <a:ext uri="{FF2B5EF4-FFF2-40B4-BE49-F238E27FC236}">
                <a16:creationId xmlns:a16="http://schemas.microsoft.com/office/drawing/2014/main" id="{69DB5285-0EDA-BD42-976C-7973ED960A7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12359A7B-89C2-364D-BDEB-6E125C49918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741B27D7-A4AD-EA4F-8C58-8D4274606A2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39425" y="3206044"/>
            <a:ext cx="2349969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B2E79801-4086-F04A-A810-97542AC5E89A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25" y="3206044"/>
            <a:ext cx="2363358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9125DE9E-AE14-B54A-9092-FE005CC0C30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05885" y="3206044"/>
            <a:ext cx="2340000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7986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86E3D6-0E55-344E-8679-0FBD5F17431C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ED0599D-EDEB-594C-AA2A-5E5ECB504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1000"/>
          </a:blip>
          <a:srcRect t="13215"/>
          <a:stretch/>
        </p:blipFill>
        <p:spPr>
          <a:xfrm>
            <a:off x="3409455" y="-1"/>
            <a:ext cx="6834673" cy="595170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58AA42A-4442-684E-AB30-232F85FA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06" y="2752345"/>
            <a:ext cx="8900943" cy="142929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A10E2A7-6917-8142-9C43-BFE8C938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2368106" y="4398265"/>
            <a:ext cx="8900943" cy="1515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B001-5051-D049-B1C0-FE48C5A4DCAA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6188573" y="2008693"/>
            <a:ext cx="1254643" cy="1278575"/>
          </a:xfrm>
          <a:ln w="2222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DFC7586-5569-9245-9465-5D4C8C998E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89" y="727484"/>
            <a:ext cx="940211" cy="5641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337DE85-D766-C049-82B4-5B2863465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4F391-A230-314C-8E67-9786F2D2C6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74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u contenu 8">
            <a:extLst>
              <a:ext uri="{FF2B5EF4-FFF2-40B4-BE49-F238E27FC236}">
                <a16:creationId xmlns:a16="http://schemas.microsoft.com/office/drawing/2014/main" id="{037ACF6C-859B-F34E-B944-06C33C40F62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56025" y="1233489"/>
            <a:ext cx="7189860" cy="467995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Titre 46">
            <a:extLst>
              <a:ext uri="{FF2B5EF4-FFF2-40B4-BE49-F238E27FC236}">
                <a16:creationId xmlns:a16="http://schemas.microsoft.com/office/drawing/2014/main" id="{1A14DC81-C151-4D45-9197-F5FE6BEC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586954-80C2-004F-BA2E-BAEDE4BBA4D2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4C49E-3CB6-654B-A410-156B4A16886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D18D0045-4B33-0B40-A337-0E15C71FFC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4742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56025" y="1233489"/>
            <a:ext cx="7189860" cy="467995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EFC48-A119-6E4D-BB35-A255491D453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6ED4F9-5593-B143-A0BF-6ED46E30B63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7807354F-5BAC-FC42-85E1-B012BCBF03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109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39425" y="1233490"/>
            <a:ext cx="7406460" cy="229100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E5FC0F-A0C6-F64A-8E01-EEF4E85AB7C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554B91-CF29-6544-9FE6-E5864772AA3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F4F795E6-A3C8-704E-9852-76E0652A48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6702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49394" y="1233490"/>
            <a:ext cx="7364412" cy="229100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64A91B70-38B5-B647-8416-D4B7CAFE53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6E496A-93AD-BA48-98A2-10D4A2A8CE3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20A42-0A61-EA40-ACAA-9FD16CD3D3A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DD5FE5AE-E08B-664F-9572-CD06C94599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1376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1563028-54F1-3548-8838-2CD6E1D6AA1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5885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197AE-E693-B14D-A5FB-CAC159D1607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939DD0-CC85-BC4F-B840-7A8E8A1A4E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5C40C840-EDEF-3642-9378-D862264101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032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1563028-54F1-3548-8838-2CD6E1D6AA1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5885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C8D4BA-D97C-BB43-B8CC-BAA76BABAFC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BD16-9115-284A-94EE-A3F39ED5BDE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F94C5504-1C88-8A46-8A86-8FAD0D7EDF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7167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AF3617E-ED7B-694B-BEEA-A1BF3AEAD0C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78281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1AFEA60-0D0D-1141-9541-A4E412B00736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607168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A38119-6007-5B45-A087-C19D5414CBBC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E6F861-6AD6-5140-ABA1-0D5BBC8654E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A448CE63-18B5-174F-82E5-A408A3C001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6161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AC014-D995-D94B-A4E5-2139AF37DEA1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394" y="981076"/>
            <a:ext cx="7396491" cy="4932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6 niveau</a:t>
            </a:r>
          </a:p>
          <a:p>
            <a:pPr lvl="6"/>
            <a:r>
              <a:rPr lang="fr-FR" dirty="0"/>
              <a:t>7 niveau</a:t>
            </a:r>
          </a:p>
          <a:p>
            <a:pPr lvl="7"/>
            <a:r>
              <a:rPr lang="fr-FR" dirty="0"/>
              <a:t>8 niveau</a:t>
            </a:r>
          </a:p>
          <a:p>
            <a:pPr lvl="8"/>
            <a:r>
              <a:rPr lang="fr-FR" dirty="0"/>
              <a:t>9 niveau</a:t>
            </a:r>
          </a:p>
        </p:txBody>
      </p:sp>
      <p:sp>
        <p:nvSpPr>
          <p:cNvPr id="10" name="Espace réservé du titre 9">
            <a:extLst>
              <a:ext uri="{FF2B5EF4-FFF2-40B4-BE49-F238E27FC236}">
                <a16:creationId xmlns:a16="http://schemas.microsoft.com/office/drawing/2014/main" id="{554A5730-A0C8-7B46-A0D8-476B75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060000" cy="1804224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E9BA844F-F803-0B4B-85CD-AF60C81FD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1895" y="6384595"/>
            <a:ext cx="468000" cy="468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tx2">
                    <a:lumMod val="60000"/>
                    <a:lumOff val="40000"/>
                  </a:schemeClr>
                </a:solidFill>
                <a:latin typeface="San Francisco Text Bold" panose="02010604030202060204" pitchFamily="2" charset="77"/>
              </a:defRPr>
            </a:lvl1pPr>
          </a:lstStyle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4">
            <a:extLst>
              <a:ext uri="{FF2B5EF4-FFF2-40B4-BE49-F238E27FC236}">
                <a16:creationId xmlns:a16="http://schemas.microsoft.com/office/drawing/2014/main" id="{F5688ED1-1342-EB4B-9A0E-BA6AD4F3F0D9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221685" y="6389919"/>
            <a:ext cx="1484483" cy="475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2">
                    <a:lumMod val="60000"/>
                    <a:lumOff val="40000"/>
                  </a:schemeClr>
                </a:solidFill>
                <a:latin typeface="San Francisco Text Bold" panose="02010604030202060204" pitchFamily="2" charset="77"/>
              </a:defRPr>
            </a:lvl1pPr>
          </a:lstStyle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4E66DF3-E52C-1048-A384-6A6B4E0ECE4C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89" y="727484"/>
            <a:ext cx="940211" cy="5641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865D68-40D0-5A45-A864-BB426D3BBCE9}"/>
              </a:ext>
            </a:extLst>
          </p:cNvPr>
          <p:cNvSpPr/>
          <p:nvPr userDrawn="1"/>
        </p:nvSpPr>
        <p:spPr>
          <a:xfrm>
            <a:off x="210311" y="727485"/>
            <a:ext cx="46800" cy="50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1"/>
          </a:p>
        </p:txBody>
      </p:sp>
    </p:spTree>
    <p:extLst>
      <p:ext uri="{BB962C8B-B14F-4D97-AF65-F5344CB8AC3E}">
        <p14:creationId xmlns:p14="http://schemas.microsoft.com/office/powerpoint/2010/main" val="5069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56" r:id="rId2"/>
    <p:sldLayoutId id="2147484034" r:id="rId3"/>
    <p:sldLayoutId id="2147484063" r:id="rId4"/>
    <p:sldLayoutId id="2147484067" r:id="rId5"/>
    <p:sldLayoutId id="2147484069" r:id="rId6"/>
    <p:sldLayoutId id="2147484077" r:id="rId7"/>
    <p:sldLayoutId id="2147484080" r:id="rId8"/>
    <p:sldLayoutId id="2147484081" r:id="rId9"/>
    <p:sldLayoutId id="2147484082" r:id="rId10"/>
    <p:sldLayoutId id="2147484083" r:id="rId11"/>
    <p:sldLayoutId id="2147484053" r:id="rId12"/>
    <p:sldLayoutId id="2147484061" r:id="rId13"/>
    <p:sldLayoutId id="2147484078" r:id="rId14"/>
    <p:sldLayoutId id="2147484072" r:id="rId15"/>
    <p:sldLayoutId id="2147484076" r:id="rId16"/>
    <p:sldLayoutId id="2147484057" r:id="rId17"/>
    <p:sldLayoutId id="2147484066" r:id="rId18"/>
    <p:sldLayoutId id="2147484070" r:id="rId19"/>
    <p:sldLayoutId id="2147484074" r:id="rId20"/>
    <p:sldLayoutId id="2147484075" r:id="rId21"/>
    <p:sldLayoutId id="2147484064" r:id="rId22"/>
    <p:sldLayoutId id="2147484084" r:id="rId23"/>
    <p:sldLayoutId id="2147484085" r:id="rId24"/>
    <p:sldLayoutId id="2147484086" r:id="rId25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189" rtl="0" eaLnBrk="1" latinLnBrk="0" hangingPunct="1">
        <a:spcBef>
          <a:spcPts val="800"/>
        </a:spcBef>
        <a:spcAft>
          <a:spcPts val="800"/>
        </a:spcAft>
        <a:buClr>
          <a:schemeClr val="accent1"/>
        </a:buClr>
        <a:buSzPct val="80000"/>
        <a:buFont typeface="Wingdings 3" charset="2"/>
        <a:buNone/>
        <a:defRPr sz="1600" b="1" i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457189" rtl="0" eaLnBrk="1" latinLnBrk="0" hangingPunct="1"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Wingdings 3" charset="2"/>
        <a:buNone/>
        <a:defRPr sz="1400" b="1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457189" rtl="0" eaLnBrk="1" latinLnBrk="0" hangingPunct="1">
        <a:spcBef>
          <a:spcPts val="40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9" userDrawn="1">
          <p15:clr>
            <a:srgbClr val="A4A3A4"/>
          </p15:clr>
        </p15:guide>
        <p15:guide id="3" orient="horz" pos="4020" userDrawn="1">
          <p15:clr>
            <a:srgbClr val="FBAE40"/>
          </p15:clr>
        </p15:guide>
        <p15:guide id="4" pos="7379" userDrawn="1">
          <p15:clr>
            <a:srgbClr val="F26B43"/>
          </p15:clr>
        </p15:guide>
        <p15:guide id="5" pos="7083" userDrawn="1">
          <p15:clr>
            <a:srgbClr val="F26B43"/>
          </p15:clr>
        </p15:guide>
        <p15:guide id="7" orient="horz" pos="935" userDrawn="1">
          <p15:clr>
            <a:srgbClr val="A4A3A4"/>
          </p15:clr>
        </p15:guide>
        <p15:guide id="8" orient="horz" pos="619" userDrawn="1">
          <p15:clr>
            <a:srgbClr val="A4A3A4"/>
          </p15:clr>
        </p15:guide>
        <p15:guide id="9" pos="1481" userDrawn="1">
          <p15:clr>
            <a:srgbClr val="A4A3A4"/>
          </p15:clr>
        </p15:guide>
        <p15:guide id="10" pos="892" userDrawn="1">
          <p15:clr>
            <a:srgbClr val="A4A3A4"/>
          </p15:clr>
        </p15:guide>
        <p15:guide id="11" pos="597" userDrawn="1">
          <p15:clr>
            <a:srgbClr val="A4A3A4"/>
          </p15:clr>
        </p15:guide>
        <p15:guide id="12" pos="1187" userDrawn="1">
          <p15:clr>
            <a:srgbClr val="F26B43"/>
          </p15:clr>
        </p15:guide>
        <p15:guide id="13" pos="303" userDrawn="1">
          <p15:clr>
            <a:srgbClr val="F26B43"/>
          </p15:clr>
        </p15:guide>
        <p15:guide id="14" pos="1776" userDrawn="1">
          <p15:clr>
            <a:srgbClr val="A4A3A4"/>
          </p15:clr>
        </p15:guide>
        <p15:guide id="15" orient="horz" pos="3725" userDrawn="1">
          <p15:clr>
            <a:srgbClr val="A4A3A4"/>
          </p15:clr>
        </p15:guide>
        <p15:guide id="16" pos="2071" userDrawn="1">
          <p15:clr>
            <a:srgbClr val="A4A3A4"/>
          </p15:clr>
        </p15:guide>
        <p15:guide id="17" pos="2367" userDrawn="1">
          <p15:clr>
            <a:srgbClr val="F26B43"/>
          </p15:clr>
        </p15:guide>
        <p15:guide id="18" orient="horz" pos="459" userDrawn="1">
          <p15:clr>
            <a:srgbClr val="F26B43"/>
          </p15:clr>
        </p15:guide>
        <p15:guide id="19" orient="horz" pos="777" userDrawn="1">
          <p15:clr>
            <a:srgbClr val="F26B43"/>
          </p15:clr>
        </p15:guide>
        <p15:guide id="20" pos="2661" userDrawn="1">
          <p15:clr>
            <a:srgbClr val="A4A3A4"/>
          </p15:clr>
        </p15:guide>
        <p15:guide id="23" orient="horz" pos="1253" userDrawn="1">
          <p15:clr>
            <a:srgbClr val="A4A3A4"/>
          </p15:clr>
        </p15:guide>
        <p15:guide id="24" orient="horz" pos="1095" userDrawn="1">
          <p15:clr>
            <a:srgbClr val="A4A3A4"/>
          </p15:clr>
        </p15:guide>
        <p15:guide id="25" pos="67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41.png"/><Relationship Id="rId3" Type="http://schemas.openxmlformats.org/officeDocument/2006/relationships/diagramData" Target="../diagrams/data2.xml"/><Relationship Id="rId21" Type="http://schemas.openxmlformats.org/officeDocument/2006/relationships/image" Target="../media/image44.png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4.xml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42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vawe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microsoft.com/office/2007/relationships/hdphoto" Target="../media/hdphoto1.wd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2.sv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2.xml"/><Relationship Id="rId32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0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9" Type="http://schemas.openxmlformats.org/officeDocument/2006/relationships/diagramData" Target="../diagrams/data1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image" Target="../media/image20.png"/><Relationship Id="rId42" Type="http://schemas.openxmlformats.org/officeDocument/2006/relationships/diagramColors" Target="../diagrams/colors1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slideLayout" Target="../slideLayouts/slideLayout1.xml"/><Relationship Id="rId41" Type="http://schemas.openxmlformats.org/officeDocument/2006/relationships/diagramQuickStyle" Target="../diagrams/quickStyle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diagramLayout" Target="../diagrams/layout1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image" Target="../media/image22.png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image" Target="../media/image17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43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svg"/><Relationship Id="rId7" Type="http://schemas.openxmlformats.org/officeDocument/2006/relationships/image" Target="../media/image3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03E3033-A4E7-D74B-B6BC-CE8C201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24" y="3055652"/>
            <a:ext cx="8398352" cy="1429296"/>
          </a:xfrm>
        </p:spPr>
        <p:txBody>
          <a:bodyPr/>
          <a:lstStyle/>
          <a:p>
            <a:r>
              <a:rPr lang="fr-FR" b="0" dirty="0"/>
              <a:t>Ouvrons la boîte à outils du Data </a:t>
            </a:r>
            <a:r>
              <a:rPr lang="fr-FR" b="0" dirty="0" err="1"/>
              <a:t>Scientist</a:t>
            </a:r>
            <a:r>
              <a:rPr lang="fr-FR" b="0" dirty="0"/>
              <a:t> pour analyser les données du SNDS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60B7F3A-7B8F-7849-AC67-08CE1C5E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6824" y="4896121"/>
            <a:ext cx="8398352" cy="1342754"/>
          </a:xfrm>
        </p:spPr>
        <p:txBody>
          <a:bodyPr/>
          <a:lstStyle/>
          <a:p>
            <a:r>
              <a:rPr lang="fr-FR" b="1" u="sng" dirty="0"/>
              <a:t>Martin PRODEL</a:t>
            </a:r>
          </a:p>
          <a:p>
            <a:r>
              <a:rPr lang="fr-FR" b="1" dirty="0"/>
              <a:t>« Data </a:t>
            </a:r>
            <a:r>
              <a:rPr lang="fr-FR" b="1" dirty="0" err="1"/>
              <a:t>Scientist</a:t>
            </a:r>
            <a:r>
              <a:rPr lang="fr-FR" b="1" dirty="0"/>
              <a:t> » (Ingénieur, PhD) chez HEVA</a:t>
            </a:r>
          </a:p>
          <a:p>
            <a:r>
              <a:rPr lang="fr-FR" sz="1600" b="1" dirty="0" err="1"/>
              <a:t>Meetup</a:t>
            </a:r>
            <a:r>
              <a:rPr lang="fr-FR" sz="1600" b="1" dirty="0"/>
              <a:t> SNDS #3 (19 sept. 2019)</a:t>
            </a:r>
            <a:endParaRPr lang="fr-FR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9180513" y="6524625"/>
            <a:ext cx="3011487" cy="292100"/>
          </a:xfrm>
        </p:spPr>
        <p:txBody>
          <a:bodyPr/>
          <a:lstStyle/>
          <a:p>
            <a:fld id="{4AC68561-4484-49C8-8A0C-CF66506D27A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3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AAC20FF5-4C8A-5B46-BE0B-E1B6B1A7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752850" cy="747153"/>
          </a:xfrm>
        </p:spPr>
        <p:txBody>
          <a:bodyPr/>
          <a:lstStyle/>
          <a:p>
            <a:r>
              <a:rPr lang="fr-FR" dirty="0"/>
              <a:t>TAK : La technique</a:t>
            </a:r>
          </a:p>
        </p:txBody>
      </p:sp>
      <p:sp>
        <p:nvSpPr>
          <p:cNvPr id="122" name="Espace réservé de la date 121">
            <a:extLst>
              <a:ext uri="{FF2B5EF4-FFF2-40B4-BE49-F238E27FC236}">
                <a16:creationId xmlns:a16="http://schemas.microsoft.com/office/drawing/2014/main" id="{A2CE62AE-3434-5442-A4EF-DC51DED5D454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1873C6F-1961-2F4A-8726-A1F0B42D127E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151" name="Espace réservé du numéro de diapositive 150">
            <a:extLst>
              <a:ext uri="{FF2B5EF4-FFF2-40B4-BE49-F238E27FC236}">
                <a16:creationId xmlns:a16="http://schemas.microsoft.com/office/drawing/2014/main" id="{A2E0C1F8-FEE0-FB4F-80B4-4766AB14CF6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20" name="Espace réservé du contenu 4">
            <a:extLst>
              <a:ext uri="{FF2B5EF4-FFF2-40B4-BE49-F238E27FC236}">
                <a16:creationId xmlns:a16="http://schemas.microsoft.com/office/drawing/2014/main" id="{B3CA2A4C-7391-4667-942E-DAB194B209F9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307424372"/>
              </p:ext>
            </p:extLst>
          </p:nvPr>
        </p:nvGraphicFramePr>
        <p:xfrm>
          <a:off x="479425" y="4924516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Espace réservé du contenu 4">
            <a:extLst>
              <a:ext uri="{FF2B5EF4-FFF2-40B4-BE49-F238E27FC236}">
                <a16:creationId xmlns:a16="http://schemas.microsoft.com/office/drawing/2014/main" id="{C0949459-167F-418A-8723-DAFFA0CE7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697771"/>
              </p:ext>
            </p:extLst>
          </p:nvPr>
        </p:nvGraphicFramePr>
        <p:xfrm>
          <a:off x="479425" y="1234880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Espace réservé du contenu 4">
            <a:extLst>
              <a:ext uri="{FF2B5EF4-FFF2-40B4-BE49-F238E27FC236}">
                <a16:creationId xmlns:a16="http://schemas.microsoft.com/office/drawing/2014/main" id="{5108F0B9-92CF-4E36-9C2E-F24A79569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088362"/>
              </p:ext>
            </p:extLst>
          </p:nvPr>
        </p:nvGraphicFramePr>
        <p:xfrm>
          <a:off x="479425" y="3079698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3282634-6590-4D36-BF41-F11BBFB2B0B0}"/>
              </a:ext>
            </a:extLst>
          </p:cNvPr>
          <p:cNvSpPr txBox="1"/>
          <p:nvPr/>
        </p:nvSpPr>
        <p:spPr>
          <a:xfrm>
            <a:off x="8274702" y="2448755"/>
            <a:ext cx="1664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</a:p>
          <a:p>
            <a:r>
              <a:rPr lang="fr-FR" sz="1600" b="1" i="1" dirty="0" err="1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ierarchical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gglomerative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fr-FR" sz="1600" b="1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lustering </a:t>
            </a:r>
          </a:p>
          <a:p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→ Machine Learning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F116E6-7FC2-4182-AFBB-DFAEFCE6E9D2}"/>
              </a:ext>
            </a:extLst>
          </p:cNvPr>
          <p:cNvSpPr txBox="1"/>
          <p:nvPr/>
        </p:nvSpPr>
        <p:spPr>
          <a:xfrm>
            <a:off x="8197150" y="4544724"/>
            <a:ext cx="268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ModeFilter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→ Image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processing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90C755D-2B2A-4522-B061-45BC40AF0FF3}"/>
              </a:ext>
            </a:extLst>
          </p:cNvPr>
          <p:cNvSpPr/>
          <p:nvPr/>
        </p:nvSpPr>
        <p:spPr>
          <a:xfrm>
            <a:off x="1377442" y="3930480"/>
            <a:ext cx="375158" cy="270045"/>
          </a:xfrm>
          <a:prstGeom prst="rightArrow">
            <a:avLst>
              <a:gd name="adj1" fmla="val 38242"/>
              <a:gd name="adj2" fmla="val 6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05F76866-EC90-46E2-8A03-26151053EFA9}"/>
              </a:ext>
            </a:extLst>
          </p:cNvPr>
          <p:cNvSpPr/>
          <p:nvPr/>
        </p:nvSpPr>
        <p:spPr>
          <a:xfrm>
            <a:off x="1377442" y="5792039"/>
            <a:ext cx="375158" cy="270045"/>
          </a:xfrm>
          <a:prstGeom prst="rightArrow">
            <a:avLst>
              <a:gd name="adj1" fmla="val 38242"/>
              <a:gd name="adj2" fmla="val 6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AFC556-2D6E-4C90-96E9-F264889D2492}"/>
              </a:ext>
            </a:extLst>
          </p:cNvPr>
          <p:cNvSpPr txBox="1"/>
          <p:nvPr/>
        </p:nvSpPr>
        <p:spPr>
          <a:xfrm>
            <a:off x="1720891" y="3872592"/>
            <a:ext cx="26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Dégage les tendances </a:t>
            </a:r>
            <a:endParaRPr lang="fr-FR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CE36677-E1B2-46B6-9006-72081B098FC9}"/>
              </a:ext>
            </a:extLst>
          </p:cNvPr>
          <p:cNvSpPr txBox="1"/>
          <p:nvPr/>
        </p:nvSpPr>
        <p:spPr>
          <a:xfrm>
            <a:off x="1720890" y="5733849"/>
            <a:ext cx="26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 la lisibilité</a:t>
            </a:r>
            <a:endParaRPr lang="fr-FR" i="1" dirty="0"/>
          </a:p>
        </p:txBody>
      </p:sp>
      <p:pic>
        <p:nvPicPr>
          <p:cNvPr id="29" name="Picture 4" descr="selective modefilt">
            <a:extLst>
              <a:ext uri="{FF2B5EF4-FFF2-40B4-BE49-F238E27FC236}">
                <a16:creationId xmlns:a16="http://schemas.microsoft.com/office/drawing/2014/main" id="{BA567440-D0EB-4D91-9B95-8DFDF436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541" y="5158345"/>
            <a:ext cx="1354033" cy="10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original data">
            <a:extLst>
              <a:ext uri="{FF2B5EF4-FFF2-40B4-BE49-F238E27FC236}">
                <a16:creationId xmlns:a16="http://schemas.microsoft.com/office/drawing/2014/main" id="{07C3061F-C8AE-430F-8721-8ACAC6DE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75" y="5158345"/>
            <a:ext cx="1337243" cy="10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5E524BD-7FB5-4125-9719-68566CD760F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8"/>
          <a:stretch/>
        </p:blipFill>
        <p:spPr>
          <a:xfrm>
            <a:off x="9832920" y="2282381"/>
            <a:ext cx="1888975" cy="206145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3D64C86-C06C-40D3-8212-B790EE1027D4}"/>
              </a:ext>
            </a:extLst>
          </p:cNvPr>
          <p:cNvSpPr txBox="1"/>
          <p:nvPr/>
        </p:nvSpPr>
        <p:spPr>
          <a:xfrm>
            <a:off x="8197150" y="715121"/>
            <a:ext cx="290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Modélisation vectorielle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Discrétisation du temps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D29C3E-6DBC-43D5-A69B-E744430EA3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30034" y="683698"/>
            <a:ext cx="3846909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2" grpId="0">
        <p:bldAsOne/>
      </p:bldGraphic>
      <p:bldP spid="11" grpId="0"/>
      <p:bldP spid="24" grpId="0"/>
      <p:bldP spid="12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3BBBF-1F1B-4182-A57A-46D777C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FCB1E-6E8F-468D-83E0-4C8ACFC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ED63B-1CAB-4B28-B8A9-3DB9FDCB3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A23D5E-A6E8-4BF9-B997-FDA9EDC45C71}"/>
              </a:ext>
            </a:extLst>
          </p:cNvPr>
          <p:cNvSpPr txBox="1"/>
          <p:nvPr/>
        </p:nvSpPr>
        <p:spPr>
          <a:xfrm>
            <a:off x="2130656" y="1702733"/>
            <a:ext cx="9394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2800" b="1" dirty="0">
                <a:sym typeface="Wingdings" panose="05000000000000000000" pitchFamily="2" charset="2"/>
              </a:rPr>
              <a:t>Le retour d’expérience d’un data </a:t>
            </a:r>
            <a:r>
              <a:rPr lang="fr-FR" sz="2800" b="1" dirty="0" err="1">
                <a:sym typeface="Wingdings" panose="05000000000000000000" pitchFamily="2" charset="2"/>
              </a:rPr>
              <a:t>scientist</a:t>
            </a:r>
            <a:r>
              <a:rPr lang="fr-FR" sz="2800" b="1" dirty="0">
                <a:sym typeface="Wingdings" panose="05000000000000000000" pitchFamily="2" charset="2"/>
              </a:rPr>
              <a:t> SNDS</a:t>
            </a:r>
          </a:p>
          <a:p>
            <a:pPr>
              <a:spcBef>
                <a:spcPts val="600"/>
              </a:spcBef>
            </a:pPr>
            <a:endParaRPr lang="fr-FR" sz="2800" b="1" dirty="0">
              <a:sym typeface="Wingdings" panose="05000000000000000000" pitchFamily="2" charset="2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Très important : poser une question d’étude précise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Les données sont là : SNDS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La technologie « Machine Learning » est disponible pour tous</a:t>
            </a:r>
          </a:p>
          <a:p>
            <a:pPr lvl="1">
              <a:spcBef>
                <a:spcPts val="600"/>
              </a:spcBef>
            </a:pPr>
            <a:r>
              <a:rPr lang="fr-F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→ Les outils sont là, il manque le data </a:t>
            </a:r>
            <a:r>
              <a:rPr lang="fr-F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scientist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 (l’orfèvre des temps modernes)</a:t>
            </a:r>
          </a:p>
          <a:p>
            <a:pPr lvl="1">
              <a:spcBef>
                <a:spcPts val="600"/>
              </a:spcBef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	→ Plus de monde = plus de publications = démocratisation</a:t>
            </a:r>
          </a:p>
          <a:p>
            <a:pPr lvl="1">
              <a:spcBef>
                <a:spcPts val="600"/>
              </a:spcBef>
            </a:pPr>
            <a:r>
              <a:rPr lang="fr-FR" sz="2000" b="1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La technologie seule ne vaut rien → comité scientifique et médical</a:t>
            </a:r>
          </a:p>
        </p:txBody>
      </p:sp>
    </p:spTree>
    <p:extLst>
      <p:ext uri="{BB962C8B-B14F-4D97-AF65-F5344CB8AC3E}">
        <p14:creationId xmlns:p14="http://schemas.microsoft.com/office/powerpoint/2010/main" val="41057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03E3033-A4E7-D74B-B6BC-CE8C201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3145872"/>
            <a:ext cx="10270949" cy="2121072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fr-FR" sz="2000" dirty="0">
                <a:sym typeface="Impact" charset="0"/>
              </a:rPr>
            </a:br>
            <a:r>
              <a:rPr lang="fr-FR" sz="3200" dirty="0">
                <a:sym typeface="Impact" charset="0"/>
              </a:rPr>
              <a:t>Merci de votre attention</a:t>
            </a:r>
            <a:br>
              <a:rPr lang="fr-FR" sz="3200" dirty="0">
                <a:sym typeface="Impact" charset="0"/>
              </a:rPr>
            </a:br>
            <a:r>
              <a:rPr lang="fr-FR" sz="3200" dirty="0">
                <a:sym typeface="Impact" charset="0"/>
              </a:rPr>
              <a:t>Des questions ?</a:t>
            </a:r>
            <a:br>
              <a:rPr lang="fr-FR" sz="3200" dirty="0">
                <a:sym typeface="Impact" charset="0"/>
              </a:rPr>
            </a:br>
            <a:r>
              <a:rPr lang="fr-FR" sz="1400" dirty="0">
                <a:sym typeface="Impact" charset="0"/>
                <a:hlinkClick r:id="rId3"/>
              </a:rPr>
              <a:t>https://hevaweb.com</a:t>
            </a:r>
            <a:endParaRPr lang="fr-FR" sz="1800" b="0" dirty="0">
              <a:solidFill>
                <a:schemeClr val="accen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344984-DEC7-424B-B77D-A76754996AF1}"/>
              </a:ext>
            </a:extLst>
          </p:cNvPr>
          <p:cNvSpPr txBox="1"/>
          <p:nvPr/>
        </p:nvSpPr>
        <p:spPr>
          <a:xfrm>
            <a:off x="485775" y="5387697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/>
                </a:solidFill>
              </a:rPr>
              <a:t>Tak : merci (Danois)</a:t>
            </a:r>
          </a:p>
          <a:p>
            <a:r>
              <a:rPr lang="fr-FR" sz="1400" i="1" dirty="0" err="1">
                <a:solidFill>
                  <a:schemeClr val="bg1"/>
                </a:solidFill>
              </a:rPr>
              <a:t>Tack</a:t>
            </a:r>
            <a:r>
              <a:rPr lang="fr-FR" sz="1400" i="1" dirty="0">
                <a:solidFill>
                  <a:schemeClr val="bg1"/>
                </a:solidFill>
              </a:rPr>
              <a:t> : merci (Suédois)</a:t>
            </a:r>
          </a:p>
          <a:p>
            <a:r>
              <a:rPr lang="fr-FR" sz="1400" i="1" dirty="0" err="1">
                <a:solidFill>
                  <a:schemeClr val="bg1"/>
                </a:solidFill>
              </a:rPr>
              <a:t>Takk</a:t>
            </a:r>
            <a:r>
              <a:rPr lang="fr-FR" sz="1400" i="1" dirty="0">
                <a:solidFill>
                  <a:schemeClr val="bg1"/>
                </a:solidFill>
              </a:rPr>
              <a:t> : merci (Norvégien)</a:t>
            </a:r>
          </a:p>
          <a:p>
            <a:r>
              <a:rPr lang="en-US" sz="1400" i="1" dirty="0" err="1">
                <a:solidFill>
                  <a:schemeClr val="bg1"/>
                </a:solidFill>
              </a:rPr>
              <a:t>Tusen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en-US" sz="1400" i="1" dirty="0" err="1">
                <a:solidFill>
                  <a:schemeClr val="bg1"/>
                </a:solidFill>
              </a:rPr>
              <a:t>takk</a:t>
            </a:r>
            <a:r>
              <a:rPr lang="en-US" sz="1400" i="1" dirty="0">
                <a:solidFill>
                  <a:schemeClr val="bg1"/>
                </a:solidFill>
              </a:rPr>
              <a:t> : Milles </a:t>
            </a:r>
            <a:r>
              <a:rPr lang="en-US" sz="1400" i="1" dirty="0" err="1">
                <a:solidFill>
                  <a:schemeClr val="bg1"/>
                </a:solidFill>
              </a:rPr>
              <a:t>mercis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fr-FR" sz="1400" i="1" dirty="0">
                <a:solidFill>
                  <a:schemeClr val="bg1"/>
                </a:solidFill>
              </a:rPr>
              <a:t>(Norvégien)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7B3848E-C8E9-470F-B18F-6D224D9AF28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095500" y="3208961"/>
            <a:ext cx="859599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A83C35-9171-466F-96AA-AB0029D03DC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8338696" y="646846"/>
            <a:ext cx="0" cy="504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D651BE4-0FBB-4C6B-99D9-BD1EEA8EF57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Différents Concepts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CC8FD-1C87-4A60-8822-E0F2AE143212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399555A8-7988-4D8A-BB97-7C160E462B8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127879" y="2125836"/>
            <a:ext cx="2728181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Intelligence Artificielle</a:t>
            </a:r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86B2810B-0D78-4C5D-B453-4FBA2DE2A27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66382" y="2099657"/>
            <a:ext cx="1458412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Big Data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23E9E412-DF93-4345-B862-7F6CB161B5F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719443" y="4405334"/>
            <a:ext cx="1545051" cy="510074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DEEP LEARNING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8149B7C7-1C34-4CF6-8DBF-7FDF89673AD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641329" y="4280719"/>
            <a:ext cx="2663284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Machine Learning</a:t>
            </a:r>
          </a:p>
        </p:txBody>
      </p:sp>
      <p:pic>
        <p:nvPicPr>
          <p:cNvPr id="14" name="Picture 4" descr="P1 Big Data Storage Solutions, Enterprise Big Data Storage">
            <a:extLst>
              <a:ext uri="{FF2B5EF4-FFF2-40B4-BE49-F238E27FC236}">
                <a16:creationId xmlns:a16="http://schemas.microsoft.com/office/drawing/2014/main" id="{7F8C299A-1BEC-43B8-A540-296878B5AF37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2667" r="98667">
                        <a14:foregroundMark x1="24000" y1="39333" x2="24000" y2="39333"/>
                        <a14:foregroundMark x1="12667" y1="24000" x2="12667" y2="24000"/>
                        <a14:foregroundMark x1="9667" y1="76000" x2="9667" y2="76000"/>
                        <a14:foregroundMark x1="73667" y1="37000" x2="73667" y2="37000"/>
                        <a14:foregroundMark x1="84333" y1="21667" x2="84333" y2="21667"/>
                        <a14:foregroundMark x1="92000" y1="74333" x2="92000" y2="74333"/>
                        <a14:foregroundMark x1="90333" y1="63667" x2="90333" y2="63667"/>
                        <a14:foregroundMark x1="90333" y1="55333" x2="90333" y2="55333"/>
                        <a14:foregroundMark x1="90333" y1="50000" x2="90333" y2="50000"/>
                        <a14:foregroundMark x1="90333" y1="38667" x2="90333" y2="38667"/>
                        <a14:foregroundMark x1="91000" y1="34667" x2="91000" y2="34667"/>
                        <a14:foregroundMark x1="9667" y1="63667" x2="9667" y2="63667"/>
                        <a14:foregroundMark x1="12667" y1="56667" x2="12667" y2="56667"/>
                        <a14:foregroundMark x1="12667" y1="48333" x2="12667" y2="48333"/>
                        <a14:foregroundMark x1="12667" y1="40667" x2="12667" y2="40667"/>
                        <a14:foregroundMark x1="12667" y1="31667" x2="12667" y2="31667"/>
                        <a14:foregroundMark x1="2667" y1="34667" x2="2667" y2="34667"/>
                        <a14:foregroundMark x1="98667" y1="34333" x2="98667" y2="34333"/>
                        <a14:foregroundMark x1="50667" y1="89667" x2="50667" y2="8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847" y="14968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icon artificial intelligence&quot;">
            <a:extLst>
              <a:ext uri="{FF2B5EF4-FFF2-40B4-BE49-F238E27FC236}">
                <a16:creationId xmlns:a16="http://schemas.microsoft.com/office/drawing/2014/main" id="{C8127166-B02E-4218-A5A3-FEBF04F74737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 rotWithShape="1">
          <a:blip r:embed="rId2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12172"/>
          <a:stretch/>
        </p:blipFill>
        <p:spPr bwMode="auto">
          <a:xfrm>
            <a:off x="6100197" y="1444435"/>
            <a:ext cx="78354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ésultat de recherche d'images pour &quot;icon machine learning&quot;">
            <a:extLst>
              <a:ext uri="{FF2B5EF4-FFF2-40B4-BE49-F238E27FC236}">
                <a16:creationId xmlns:a16="http://schemas.microsoft.com/office/drawing/2014/main" id="{5DC41B86-589F-4ED4-A9C9-DF84D0DC161F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8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98" y="3645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CD16CDF-51A1-4401-88D6-EA9F830A91D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615750" y="688961"/>
            <a:ext cx="0" cy="504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4B5D8928-29EE-4BFD-85F7-E45A3BA72AC5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680889" y="4347393"/>
            <a:ext cx="1271243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Data Mining</a:t>
            </a:r>
          </a:p>
        </p:txBody>
      </p:sp>
      <p:pic>
        <p:nvPicPr>
          <p:cNvPr id="26" name="Picture 10" descr="Résultat de recherche d'images pour &quot;icon data mining&quot;">
            <a:extLst>
              <a:ext uri="{FF2B5EF4-FFF2-40B4-BE49-F238E27FC236}">
                <a16:creationId xmlns:a16="http://schemas.microsoft.com/office/drawing/2014/main" id="{4E5E643A-6C39-4523-A264-434C6D898214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9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13" y="36915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Appareil photo">
            <a:extLst>
              <a:ext uri="{FF2B5EF4-FFF2-40B4-BE49-F238E27FC236}">
                <a16:creationId xmlns:a16="http://schemas.microsoft.com/office/drawing/2014/main" id="{CEDE4409-FE20-41E7-AD61-08313FB5BC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51354" y="3814153"/>
            <a:ext cx="681230" cy="681230"/>
          </a:xfrm>
          <a:prstGeom prst="rect">
            <a:avLst/>
          </a:prstGeom>
        </p:spPr>
      </p:pic>
      <p:sp>
        <p:nvSpPr>
          <p:cNvPr id="27" name="Espace réservé du contenu 4">
            <a:extLst>
              <a:ext uri="{FF2B5EF4-FFF2-40B4-BE49-F238E27FC236}">
                <a16:creationId xmlns:a16="http://schemas.microsoft.com/office/drawing/2014/main" id="{3B66188D-9C25-4D28-9704-8A925645005F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680889" y="2093696"/>
            <a:ext cx="1337585" cy="510074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Data </a:t>
            </a:r>
            <a:r>
              <a:rPr lang="en-US" dirty="0" err="1">
                <a:solidFill>
                  <a:srgbClr val="4F5A76"/>
                </a:solidFill>
              </a:rPr>
              <a:t>ScIENCE</a:t>
            </a:r>
            <a:endParaRPr lang="en-US" dirty="0">
              <a:solidFill>
                <a:srgbClr val="4F5A76"/>
              </a:solidFill>
            </a:endParaRPr>
          </a:p>
        </p:txBody>
      </p:sp>
      <p:pic>
        <p:nvPicPr>
          <p:cNvPr id="29" name="Graphique 28" descr="Toque d'étudiant">
            <a:extLst>
              <a:ext uri="{FF2B5EF4-FFF2-40B4-BE49-F238E27FC236}">
                <a16:creationId xmlns:a16="http://schemas.microsoft.com/office/drawing/2014/main" id="{B0CDE932-5E16-40A9-9EBA-C96B804535E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861724" y="1302437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A8BD613C-765A-4505-86FD-701A66D815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28428" y="2474776"/>
            <a:ext cx="1458412" cy="1458412"/>
          </a:xfrm>
          <a:prstGeom prst="ellipse">
            <a:avLst/>
          </a:prstGeom>
          <a:solidFill>
            <a:srgbClr val="3D4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latin typeface="San Francisco Display Light" charset="0"/>
                <a:ea typeface="San Francisco Display Light" charset="0"/>
                <a:cs typeface="San Francisco Display Light" charset="0"/>
              </a:rPr>
              <a:t>?</a:t>
            </a:r>
            <a:endParaRPr lang="fr-FR" sz="2200" dirty="0">
              <a:latin typeface="San Francisco Display Light" charset="0"/>
              <a:ea typeface="San Francisco Display Light" charset="0"/>
              <a:cs typeface="San Francisco Display Light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396F3C-A6BC-47C4-ABFD-8C619B5B929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133982" y="2526902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Sur les banc de l’école</a:t>
            </a:r>
          </a:p>
          <a:p>
            <a:pPr algn="ctr"/>
            <a:r>
              <a:rPr lang="fr-FR" sz="1600" i="1" dirty="0">
                <a:solidFill>
                  <a:schemeClr val="accent1"/>
                </a:solidFill>
              </a:rPr>
              <a:t>ou la fiche de poste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4713173-5CC6-4844-9A70-13B55115AB1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118856" y="5102071"/>
            <a:ext cx="243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La philosophie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8528155-0C89-48E5-96A3-BA92EBFC7BC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276269" y="5086564"/>
            <a:ext cx="243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Boîte à outils n°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4EEB66F-A83C-4BE5-BFD1-11DF51BA69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831074" y="2527323"/>
            <a:ext cx="129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Le maxi buzz </a:t>
            </a:r>
            <a:r>
              <a:rPr lang="en-US" sz="1600" i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4000A7-7128-4604-BF23-8EE7ECFB1E4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723431" y="2510239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SNDS, </a:t>
            </a:r>
          </a:p>
          <a:p>
            <a:pPr algn="ctr"/>
            <a:r>
              <a:rPr lang="fr-FR" sz="1600" i="1" dirty="0" err="1">
                <a:solidFill>
                  <a:schemeClr val="accent1"/>
                </a:solidFill>
              </a:rPr>
              <a:t>what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else</a:t>
            </a:r>
            <a:r>
              <a:rPr lang="fr-FR" sz="1600" i="1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00F576-024F-4222-AF4B-88D8CCE67BA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723431" y="5102071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Boîte à outils n° 2</a:t>
            </a:r>
          </a:p>
          <a:p>
            <a:pPr algn="ctr"/>
            <a:r>
              <a:rPr lang="fr-FR" sz="1600" i="1" dirty="0">
                <a:solidFill>
                  <a:schemeClr val="accent1"/>
                </a:solidFill>
              </a:rPr>
              <a:t>→ ma préférée</a:t>
            </a:r>
          </a:p>
        </p:txBody>
      </p:sp>
    </p:spTree>
    <p:extLst>
      <p:ext uri="{BB962C8B-B14F-4D97-AF65-F5344CB8AC3E}">
        <p14:creationId xmlns:p14="http://schemas.microsoft.com/office/powerpoint/2010/main" val="2009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C025D-F1DF-9E44-B363-025B2AC6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06" y="1980439"/>
            <a:ext cx="8900943" cy="1429296"/>
          </a:xfrm>
        </p:spPr>
        <p:txBody>
          <a:bodyPr/>
          <a:lstStyle/>
          <a:p>
            <a:r>
              <a:rPr lang="fr-FR" dirty="0"/>
              <a:t>La mise en pratique du Machine Learning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9E423-CA56-C845-8A3F-9D235A5F2F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3D852-EE25-AF4D-9959-5A3AF625E9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9A33450-5B4D-4B9D-A59F-DA3A4042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8106" y="3722979"/>
            <a:ext cx="8900943" cy="117684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dirty="0"/>
              <a:t>Profilage de patients avec la </a:t>
            </a:r>
            <a:r>
              <a:rPr lang="fr-FR" u="sng" dirty="0"/>
              <a:t>Classification</a:t>
            </a:r>
          </a:p>
          <a:p>
            <a:pPr marL="457200" indent="-457200">
              <a:buAutoNum type="arabicPeriod"/>
            </a:pPr>
            <a:r>
              <a:rPr lang="fr-FR" dirty="0"/>
              <a:t>Les parcours de traitements avec le </a:t>
            </a:r>
            <a:r>
              <a:rPr lang="fr-FR" u="sng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456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4A016A20-44EB-C543-BA8C-DA94476D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2396"/>
            <a:ext cx="7493000" cy="755009"/>
          </a:xfrm>
        </p:spPr>
        <p:txBody>
          <a:bodyPr/>
          <a:lstStyle/>
          <a:p>
            <a:r>
              <a:rPr lang="fr-FR" dirty="0"/>
              <a:t>Mise en œuvre de 2 approches sur un cas d’étude : données SNIIRAM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E1FCAF01-7970-F949-8562-D71790CE92C7}" type="datetime2">
              <a:rPr lang="fr-FR" smtClean="0"/>
              <a:pPr/>
              <a:t>lundi 30 septembre 2019</a:t>
            </a:fld>
            <a:endParaRPr lang="fr-FR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62EE7C-675F-4981-912A-06208C4B40FE}"/>
              </a:ext>
            </a:extLst>
          </p:cNvPr>
          <p:cNvSpPr/>
          <p:nvPr/>
        </p:nvSpPr>
        <p:spPr>
          <a:xfrm>
            <a:off x="6404911" y="1889488"/>
            <a:ext cx="3498131" cy="942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dont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3600" b="1" dirty="0">
                <a:solidFill>
                  <a:schemeClr val="tx1"/>
                </a:solidFill>
              </a:rPr>
              <a:t>3 373 </a:t>
            </a:r>
            <a:r>
              <a:rPr lang="fr-FR" sz="2400" b="1" dirty="0">
                <a:solidFill>
                  <a:schemeClr val="tx1"/>
                </a:solidFill>
              </a:rPr>
              <a:t>incidents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5DF4C-9874-4C1F-9FCE-1A565F900252}"/>
              </a:ext>
            </a:extLst>
          </p:cNvPr>
          <p:cNvSpPr txBox="1"/>
          <p:nvPr/>
        </p:nvSpPr>
        <p:spPr>
          <a:xfrm>
            <a:off x="6403977" y="3289488"/>
            <a:ext cx="5302248" cy="160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Suivi 2 ans</a:t>
            </a:r>
            <a:r>
              <a:rPr lang="fr-FR" sz="2400" dirty="0"/>
              <a:t> afin de détecter </a:t>
            </a:r>
            <a:r>
              <a:rPr lang="fr-FR" sz="2400" b="1" dirty="0">
                <a:solidFill>
                  <a:schemeClr val="accent5"/>
                </a:solidFill>
              </a:rPr>
              <a:t>leurs délivrances d’antirétroviraux (ART) 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Monothérapie / bithérapie / </a:t>
            </a:r>
            <a:r>
              <a:rPr lang="fr-FR" sz="2000" u="sng" dirty="0"/>
              <a:t>trithérapie</a:t>
            </a:r>
            <a:endParaRPr lang="fr-FR" sz="2000" dirty="0"/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306B7C21-EF24-423B-B9F3-5CFFB5F0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7094" y="4560208"/>
            <a:ext cx="491441" cy="4914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5C314BE-8BE2-4CAB-8337-E69B036C6458}"/>
              </a:ext>
            </a:extLst>
          </p:cNvPr>
          <p:cNvSpPr txBox="1"/>
          <p:nvPr/>
        </p:nvSpPr>
        <p:spPr>
          <a:xfrm>
            <a:off x="0" y="6564048"/>
            <a:ext cx="493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 PVVIH : personne vivant avec le VIH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39791-9A91-440B-A32A-02E42D69AD3C}"/>
              </a:ext>
            </a:extLst>
          </p:cNvPr>
          <p:cNvSpPr/>
          <p:nvPr/>
        </p:nvSpPr>
        <p:spPr>
          <a:xfrm>
            <a:off x="932136" y="1892962"/>
            <a:ext cx="3498131" cy="1154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≈ 96 500 PV.VIH* en 2013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DA94CE-A197-41A1-B9CC-A7DC999AF539}"/>
              </a:ext>
            </a:extLst>
          </p:cNvPr>
          <p:cNvSpPr txBox="1"/>
          <p:nvPr/>
        </p:nvSpPr>
        <p:spPr>
          <a:xfrm>
            <a:off x="932136" y="3381821"/>
            <a:ext cx="5302248" cy="142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u="sng" dirty="0"/>
              <a:t>Rétrospective de 5 ans</a:t>
            </a:r>
            <a:r>
              <a:rPr lang="fr-FR" sz="2000" dirty="0"/>
              <a:t> pour étudier les comorbidités et </a:t>
            </a:r>
            <a:r>
              <a:rPr lang="fr-FR" sz="2000" u="sng" dirty="0"/>
              <a:t>suivi 1 an</a:t>
            </a:r>
            <a:r>
              <a:rPr lang="fr-FR" sz="2000" dirty="0"/>
              <a:t> pour étudier les coûts recours aux soins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DEEA6A-407F-4E49-8784-1190AA188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17" b="93252" l="9515" r="89739">
                        <a14:foregroundMark x1="36194" y1="8998" x2="45522" y2="5317"/>
                        <a14:foregroundMark x1="45522" y1="5317" x2="54664" y2="7975"/>
                        <a14:foregroundMark x1="54664" y1="7975" x2="54104" y2="18814"/>
                        <a14:foregroundMark x1="46493" y1="19632" x2="45004" y2="19792"/>
                        <a14:foregroundMark x1="54104" y1="18814" x2="46493" y2="19632"/>
                        <a14:foregroundMark x1="44255" y1="19632" x2="36194" y2="14724"/>
                        <a14:foregroundMark x1="44590" y1="19836" x2="44255" y2="19632"/>
                        <a14:foregroundMark x1="36194" y1="14724" x2="35821" y2="9611"/>
                        <a14:foregroundMark x1="21828" y1="89980" x2="22388" y2="89775"/>
                        <a14:foregroundMark x1="23881" y1="93047" x2="24067" y2="93047"/>
                        <a14:foregroundMark x1="62500" y1="93252" x2="62500" y2="93047"/>
                        <a14:foregroundMark x1="41045" y1="6748" x2="48881" y2="5930"/>
                        <a14:foregroundMark x1="43284" y1="6135" x2="49813" y2="5930"/>
                        <a14:foregroundMark x1="44590" y1="5930" x2="50560" y2="5726"/>
                        <a14:foregroundMark x1="48881" y1="6135" x2="51679" y2="7362"/>
                        <a14:foregroundMark x1="50187" y1="5930" x2="47015" y2="5317"/>
                        <a14:backgroundMark x1="36007" y1="8998" x2="36007" y2="8998"/>
                        <a14:backgroundMark x1="44403" y1="20245" x2="44403" y2="20245"/>
                        <a14:backgroundMark x1="45522" y1="20245" x2="45522" y2="20245"/>
                        <a14:backgroundMark x1="45149" y1="20041" x2="44776" y2="20041"/>
                        <a14:backgroundMark x1="45896" y1="20041" x2="45896" y2="20041"/>
                        <a14:backgroundMark x1="45896" y1="4908" x2="45896" y2="4908"/>
                        <a14:backgroundMark x1="45522" y1="4908" x2="45522" y2="4908"/>
                        <a14:backgroundMark x1="47388" y1="4908" x2="47388" y2="4908"/>
                        <a14:backgroundMark x1="47761" y1="4908" x2="47761" y2="4908"/>
                        <a14:backgroundMark x1="47015" y1="4908" x2="47015" y2="4908"/>
                        <a14:backgroundMark x1="35634" y1="9407" x2="35634" y2="9407"/>
                        <a14:backgroundMark x1="48881" y1="5112" x2="48881" y2="5112"/>
                        <a14:backgroundMark x1="49254" y1="5317" x2="49254" y2="5317"/>
                        <a14:backgroundMark x1="50000" y1="5317" x2="50000" y2="5317"/>
                        <a14:backgroundMark x1="50746" y1="5317" x2="50746" y2="5317"/>
                        <a14:backgroundMark x1="48134" y1="5112" x2="48134" y2="5112"/>
                        <a14:backgroundMark x1="48507" y1="5112" x2="48507" y2="5112"/>
                        <a14:backgroundMark x1="50000" y1="5317" x2="50000" y2="5317"/>
                        <a14:backgroundMark x1="45149" y1="19632" x2="45149" y2="19632"/>
                        <a14:backgroundMark x1="46642" y1="19836" x2="46642" y2="19836"/>
                        <a14:backgroundMark x1="47388" y1="19836" x2="47388" y2="19836"/>
                        <a14:backgroundMark x1="46455" y1="19836" x2="46455" y2="19836"/>
                        <a14:backgroundMark x1="45522" y1="19836" x2="45522" y2="19836"/>
                        <a14:backgroundMark x1="44030" y1="20041" x2="44030" y2="20041"/>
                        <a14:backgroundMark x1="43843" y1="19836" x2="43843" y2="19836"/>
                        <a14:backgroundMark x1="45336" y1="19836" x2="45336" y2="19836"/>
                        <a14:backgroundMark x1="44590" y1="19836" x2="44590" y2="19836"/>
                        <a14:backgroundMark x1="45709" y1="19632" x2="45709" y2="19632"/>
                        <a14:backgroundMark x1="44216" y1="19632" x2="44216" y2="19632"/>
                        <a14:backgroundMark x1="47761" y1="19632" x2="47761" y2="19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1080" y="2242705"/>
            <a:ext cx="754903" cy="6887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5AFE77-8FFB-40C1-8C3E-193B28B93A79}"/>
              </a:ext>
            </a:extLst>
          </p:cNvPr>
          <p:cNvSpPr txBox="1"/>
          <p:nvPr/>
        </p:nvSpPr>
        <p:spPr>
          <a:xfrm>
            <a:off x="931868" y="5210434"/>
            <a:ext cx="442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Question : présence de sous-profils atypiques  au regard des coûts ?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5A759DF-A565-4CD9-AAC6-3837C3D297E0}"/>
              </a:ext>
            </a:extLst>
          </p:cNvPr>
          <p:cNvSpPr txBox="1"/>
          <p:nvPr/>
        </p:nvSpPr>
        <p:spPr>
          <a:xfrm>
            <a:off x="6403977" y="5210435"/>
            <a:ext cx="493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Question :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présence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de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trajectoires de soins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types, de switch dans les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traitements, durées sous traitements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31E1F-59B2-4D91-B382-1E2A4EB720DF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5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45596A1-9D5A-427D-AD20-F0FEF76E26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122088" y="3428687"/>
            <a:ext cx="2409554" cy="2436766"/>
            <a:chOff x="3614899" y="987091"/>
            <a:chExt cx="2409554" cy="2436766"/>
          </a:xfrm>
          <a:effectLst>
            <a:outerShdw blurRad="50800" algn="tl" rotWithShape="0">
              <a:prstClr val="black">
                <a:alpha val="20000"/>
              </a:prstClr>
            </a:outerShdw>
          </a:effectLst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3F8F9B-DBC6-4009-AF7B-94486EFEECD9}"/>
                </a:ext>
              </a:extLst>
            </p:cNvPr>
            <p:cNvSpPr txBox="1"/>
            <p:nvPr/>
          </p:nvSpPr>
          <p:spPr>
            <a:xfrm>
              <a:off x="3614899" y="987091"/>
              <a:ext cx="2409554" cy="2436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216000" tIns="216000" rIns="72000" bIns="216000" rtlCol="0">
              <a:spAutoFit/>
            </a:bodyPr>
            <a:lstStyle/>
            <a:p>
              <a:r>
                <a:rPr lang="fr-FR" sz="1000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EXEMPLE D’UN PROFIL PATIENT</a:t>
              </a: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228600" indent="-228600">
                <a:buAutoNum type="arabicPeriod"/>
              </a:pP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Présence d’infections </a:t>
              </a:r>
              <a:b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non classables VIH</a:t>
              </a:r>
            </a:p>
            <a:p>
              <a:pPr marL="228600" indent="-228600">
                <a:buAutoNum type="arabicPeriod"/>
              </a:pPr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Présence d’une comorbidité </a:t>
              </a:r>
              <a:r>
                <a:rPr lang="fr-FR" sz="1000" dirty="0" err="1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endocrino-metabolique</a:t>
              </a:r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4CFE727-9285-4912-A11F-5DC1DF744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780914" y="1441133"/>
              <a:ext cx="1754103" cy="919181"/>
            </a:xfrm>
            <a:prstGeom prst="rect">
              <a:avLst/>
            </a:prstGeom>
          </p:spPr>
        </p:pic>
      </p:grpSp>
      <p:sp>
        <p:nvSpPr>
          <p:cNvPr id="9" name="Titre 2">
            <a:extLst>
              <a:ext uri="{FF2B5EF4-FFF2-40B4-BE49-F238E27FC236}">
                <a16:creationId xmlns:a16="http://schemas.microsoft.com/office/drawing/2014/main" id="{613F97C2-F693-42B6-9338-BAA6CFDF20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79108" y="570423"/>
            <a:ext cx="10917581" cy="651938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Question 1 : utilisons un algorithme de Machine Learning qui ... 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7B4B1AEA-3752-4F13-A11A-E51C65FF6DC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62904" y="1292969"/>
            <a:ext cx="3411262" cy="622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POUR créer autant </a:t>
            </a:r>
            <a:br>
              <a:rPr lang="fr-FR" sz="1200" dirty="0"/>
            </a:br>
            <a:r>
              <a:rPr lang="fr-FR" sz="1200" dirty="0"/>
              <a:t>de </a:t>
            </a:r>
            <a:r>
              <a:rPr lang="fr-FR" sz="1200" b="1" dirty="0"/>
              <a:t>profils patients </a:t>
            </a:r>
            <a:r>
              <a:rPr lang="fr-FR" sz="1200" dirty="0"/>
              <a:t>que besoin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2DACB593-9671-4BF9-A384-02A0741D7F2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887089" y="1219362"/>
            <a:ext cx="2865162" cy="985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Sélectionne automatiquement les</a:t>
            </a:r>
            <a:r>
              <a:rPr lang="fr-FR" sz="1200" b="1" dirty="0"/>
              <a:t> variables PERTINENTES </a:t>
            </a:r>
            <a:r>
              <a:rPr lang="fr-FR" sz="1200" dirty="0"/>
              <a:t>PARMI les dizaines DISPONIBLES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22C6DD-FC82-4C74-9F78-5292533AB4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016755" y="5520496"/>
            <a:ext cx="952562" cy="571420"/>
            <a:chOff x="1055398" y="4519292"/>
            <a:chExt cx="1129444" cy="75565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164708E-608F-4BB3-B190-2F0741E0B9FF}"/>
                </a:ext>
              </a:extLst>
            </p:cNvPr>
            <p:cNvSpPr txBox="1"/>
            <p:nvPr/>
          </p:nvSpPr>
          <p:spPr>
            <a:xfrm>
              <a:off x="1055398" y="4949342"/>
              <a:ext cx="1129444" cy="32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Coûts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25F07C4-F2BE-4339-BC07-56F3FA7D6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7362" t="3860" b="4520"/>
            <a:stretch/>
          </p:blipFill>
          <p:spPr>
            <a:xfrm>
              <a:off x="1388398" y="4519292"/>
              <a:ext cx="490875" cy="475773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B2588DC8-0635-4DAB-A8F7-12FC88B7A0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176177" y="3674708"/>
            <a:ext cx="433413" cy="2750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2EC40CD-5462-420E-B39E-0CD42DCFE2C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33"/>
          <a:srcRect l="8287" t="10108" r="5272" b="8708"/>
          <a:stretch/>
        </p:blipFill>
        <p:spPr>
          <a:xfrm rot="60000">
            <a:off x="2078983" y="4584452"/>
            <a:ext cx="360000" cy="35529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5C09D6-ACF0-4B12-BE28-727B4C7DE8A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61154" y="3934771"/>
            <a:ext cx="72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Genre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B8CAFC-64CC-4CE7-80CE-0279A9073C0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17115" y="4923791"/>
            <a:ext cx="89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Âge de la maladie</a:t>
            </a:r>
          </a:p>
        </p:txBody>
      </p:sp>
      <p:grpSp>
        <p:nvGrpSpPr>
          <p:cNvPr id="19" name="Grouper 118">
            <a:extLst>
              <a:ext uri="{FF2B5EF4-FFF2-40B4-BE49-F238E27FC236}">
                <a16:creationId xmlns:a16="http://schemas.microsoft.com/office/drawing/2014/main" id="{450F62C0-902A-4B37-9C7D-806B02721CB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085876" y="5784643"/>
            <a:ext cx="631296" cy="621955"/>
            <a:chOff x="1063288" y="5263914"/>
            <a:chExt cx="631296" cy="621955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31653F4-2799-4127-BE86-08999310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180634" y="5263914"/>
              <a:ext cx="337899" cy="457572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4F726F-B095-4890-85E2-753B94DAF9C0}"/>
                </a:ext>
              </a:extLst>
            </p:cNvPr>
            <p:cNvSpPr txBox="1"/>
            <p:nvPr/>
          </p:nvSpPr>
          <p:spPr>
            <a:xfrm>
              <a:off x="1063288" y="5639648"/>
              <a:ext cx="6312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Date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F0C8480-1176-4ED9-91E0-20CE0D97140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845825" y="2410276"/>
            <a:ext cx="1129444" cy="811174"/>
            <a:chOff x="668577" y="1592147"/>
            <a:chExt cx="1129444" cy="81117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877E7F6E-09A5-4919-9BAB-7945C8032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16461" t="5342" r="20498"/>
            <a:stretch/>
          </p:blipFill>
          <p:spPr>
            <a:xfrm>
              <a:off x="976759" y="1592147"/>
              <a:ext cx="443295" cy="456166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7C49AE-38DD-449C-B495-20D1570643B3}"/>
                </a:ext>
              </a:extLst>
            </p:cNvPr>
            <p:cNvSpPr txBox="1"/>
            <p:nvPr/>
          </p:nvSpPr>
          <p:spPr>
            <a:xfrm>
              <a:off x="668577" y="2003211"/>
              <a:ext cx="1129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Nombre de doses reçues</a:t>
              </a:r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9023D226-D79B-45E9-A5EE-716D3A99989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59421" y="2277147"/>
            <a:ext cx="1237701" cy="1237701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467A474-1A4E-4CD4-9FB6-8AC5A5EF771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36"/>
          <a:srcRect b="5410"/>
          <a:stretch/>
        </p:blipFill>
        <p:spPr>
          <a:xfrm>
            <a:off x="3075783" y="3721407"/>
            <a:ext cx="396000" cy="36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E9435C0-53B3-4539-9EB4-94059B9D15C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722340" y="4079888"/>
            <a:ext cx="1129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Présence d’un cancer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507D50B-2624-44A0-80AF-9E3819E95B5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55432" y="3610422"/>
            <a:ext cx="1080000" cy="1080000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75AF367-11B5-432E-BE5F-8A8A9CDFC91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3785961" y="2742131"/>
            <a:ext cx="356400" cy="35967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B164DB3-DB65-4E1E-8932-AC422A5A4DC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420392" y="3053510"/>
            <a:ext cx="1129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Diagnostics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01E8E0F-8837-499F-8FD4-19B53D63CE2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511176" y="2629356"/>
            <a:ext cx="900000" cy="900000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r 103">
            <a:extLst>
              <a:ext uri="{FF2B5EF4-FFF2-40B4-BE49-F238E27FC236}">
                <a16:creationId xmlns:a16="http://schemas.microsoft.com/office/drawing/2014/main" id="{F0333C12-629F-4D34-A8E9-148ADCEBBB7C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2873026" y="5028688"/>
            <a:ext cx="1276300" cy="600622"/>
            <a:chOff x="1485721" y="4911421"/>
            <a:chExt cx="1276300" cy="60062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8A06513B-7E11-4DD0-8ED3-4F3CBC2DB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9903" t="3971" r="10554" b="6956"/>
            <a:stretch/>
          </p:blipFill>
          <p:spPr>
            <a:xfrm>
              <a:off x="1777323" y="4911421"/>
              <a:ext cx="440896" cy="421727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DD12DA3-296F-4944-A2DE-820F7EE2E1E4}"/>
                </a:ext>
              </a:extLst>
            </p:cNvPr>
            <p:cNvSpPr txBox="1"/>
            <p:nvPr/>
          </p:nvSpPr>
          <p:spPr>
            <a:xfrm>
              <a:off x="1485721" y="5265822"/>
              <a:ext cx="1276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Âge du patient</a:t>
              </a:r>
            </a:p>
          </p:txBody>
        </p:sp>
      </p:grp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CBD9CC14-B355-44DF-A784-63EC2094F9A0}"/>
              </a:ext>
            </a:extLst>
          </p:cNvPr>
          <p:cNvGraphicFramePr/>
          <p:nvPr>
            <p:custDataLst>
              <p:tags r:id="rId21"/>
            </p:custDataLst>
          </p:nvPr>
        </p:nvGraphicFramePr>
        <p:xfrm>
          <a:off x="4117669" y="1915447"/>
          <a:ext cx="4135978" cy="470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sp>
        <p:nvSpPr>
          <p:cNvPr id="39" name="Espace réservé du contenu 3">
            <a:extLst>
              <a:ext uri="{FF2B5EF4-FFF2-40B4-BE49-F238E27FC236}">
                <a16:creationId xmlns:a16="http://schemas.microsoft.com/office/drawing/2014/main" id="{04FADACF-7016-4AA1-BC80-534C51017F86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8051216" y="1292969"/>
            <a:ext cx="2555135" cy="1808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EN FONCTION </a:t>
            </a:r>
            <a:br>
              <a:rPr lang="fr-FR" sz="1200" dirty="0"/>
            </a:br>
            <a:r>
              <a:rPr lang="fr-FR" sz="1200" dirty="0"/>
              <a:t>D’UN </a:t>
            </a:r>
            <a:r>
              <a:rPr lang="fr-FR" sz="1200" b="1" dirty="0"/>
              <a:t>OBJECTIF</a:t>
            </a:r>
            <a:r>
              <a:rPr lang="fr-FR" sz="1200" dirty="0"/>
              <a:t> PRÉCIS </a:t>
            </a:r>
          </a:p>
          <a:p>
            <a:pPr lvl="1" algn="ctr"/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Expliquer </a:t>
            </a: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 coût</a:t>
            </a:r>
            <a:endParaRPr lang="fr-FR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ctr"/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(Ou encore mesurer des risques : </a:t>
            </a:r>
            <a:b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ré-hospitalisations </a:t>
            </a:r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</a:t>
            </a: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complications)</a:t>
            </a:r>
          </a:p>
          <a:p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AE38A0E-6757-4D85-8F68-E51356817FF4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H="1">
            <a:off x="7812506" y="3870091"/>
            <a:ext cx="309583" cy="4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6B63EA5C-89FA-42C5-8941-7227BEF45FF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 rotWithShape="1">
          <a:blip r:embed="rId36"/>
          <a:srcRect b="5410"/>
          <a:stretch/>
        </p:blipFill>
        <p:spPr>
          <a:xfrm>
            <a:off x="5981222" y="5166573"/>
            <a:ext cx="277200" cy="252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0C20A072-E06C-41C3-9977-E4C2153B2F5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35"/>
          <a:srcRect l="16461" t="5342" r="20498"/>
          <a:stretch/>
        </p:blipFill>
        <p:spPr>
          <a:xfrm>
            <a:off x="4700215" y="5166574"/>
            <a:ext cx="280800" cy="28895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E09B327-6321-4AEF-91E6-C0AD9E452AF6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5333056" y="3790688"/>
            <a:ext cx="288000" cy="290642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D1562BBF-8FB4-48D1-9338-9E0C05BF6B4B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5952000" y="2421674"/>
            <a:ext cx="288000" cy="29064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B6D3E06B-56E4-417E-AA9F-F61552160378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6624085" y="3790688"/>
            <a:ext cx="288000" cy="2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8" grpId="0">
        <p:bldAsOne/>
      </p:bldGraphic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72F1AECF-9FAF-4EB0-8677-BF3F2D99CAE4}"/>
              </a:ext>
            </a:extLst>
          </p:cNvPr>
          <p:cNvSpPr txBox="1"/>
          <p:nvPr/>
        </p:nvSpPr>
        <p:spPr>
          <a:xfrm>
            <a:off x="2756915" y="1620133"/>
            <a:ext cx="86365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But</a:t>
            </a:r>
            <a:r>
              <a:rPr lang="fr-FR" dirty="0"/>
              <a:t> : Comprendre </a:t>
            </a:r>
            <a:r>
              <a:rPr lang="fr-FR" b="1" dirty="0">
                <a:solidFill>
                  <a:schemeClr val="accent5"/>
                </a:solidFill>
              </a:rPr>
              <a:t>les enchainement possibles des traitements </a:t>
            </a:r>
            <a:r>
              <a:rPr lang="fr-FR" dirty="0"/>
              <a:t>chez les patients d’une cohorte (les incidents) dans les 2 </a:t>
            </a:r>
            <a:r>
              <a:rPr lang="fr-FR" u="sng" dirty="0"/>
              <a:t>après</a:t>
            </a:r>
            <a:r>
              <a:rPr lang="fr-FR" dirty="0"/>
              <a:t> leur inclusion</a:t>
            </a:r>
          </a:p>
          <a:p>
            <a:endParaRPr lang="fr-FR" dirty="0"/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Pour </a:t>
            </a:r>
            <a:r>
              <a:rPr lang="fr-FR" sz="1600" b="1" dirty="0">
                <a:solidFill>
                  <a:schemeClr val="accent1"/>
                </a:solidFill>
              </a:rPr>
              <a:t>l’ensemble la cohorte</a:t>
            </a:r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En ayant une </a:t>
            </a:r>
            <a:r>
              <a:rPr lang="fr-FR" sz="1600" b="1" dirty="0">
                <a:solidFill>
                  <a:schemeClr val="accent1"/>
                </a:solidFill>
              </a:rPr>
              <a:t>vision temporelle précise</a:t>
            </a:r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De manière </a:t>
            </a:r>
            <a:r>
              <a:rPr lang="fr-FR" sz="1600" b="1" dirty="0">
                <a:solidFill>
                  <a:schemeClr val="accent1"/>
                </a:solidFill>
              </a:rPr>
              <a:t>lisible</a:t>
            </a:r>
          </a:p>
          <a:p>
            <a:endParaRPr lang="fr-FR" dirty="0"/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accent1"/>
                </a:solidFill>
              </a:rPr>
              <a:t>Evènements repérables dans le SNDS :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Délivrances des traitements du VIH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accent1"/>
              </a:solidFill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accent1"/>
                </a:solidFill>
              </a:rPr>
              <a:t>Méthodologie : utiliser la technique de Machine Learning « TAK</a:t>
            </a:r>
            <a:r>
              <a:rPr lang="fr-FR" b="1" baseline="30000" dirty="0">
                <a:solidFill>
                  <a:schemeClr val="accent1"/>
                </a:solidFill>
              </a:rPr>
              <a:t>*</a:t>
            </a:r>
            <a:r>
              <a:rPr lang="fr-FR" b="1" dirty="0">
                <a:solidFill>
                  <a:schemeClr val="accent1"/>
                </a:solidFill>
              </a:rPr>
              <a:t>»</a:t>
            </a:r>
            <a:endParaRPr lang="fr-FR" b="1" baseline="30000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Modélisation vectorielle </a:t>
            </a:r>
            <a:r>
              <a:rPr lang="fr-FR" dirty="0"/>
              <a:t>de chaque patient et son parcours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Recherche d’enchaînements communs et </a:t>
            </a:r>
            <a:r>
              <a:rPr lang="fr-FR" b="1" u="sng" dirty="0">
                <a:solidFill>
                  <a:schemeClr val="accent2"/>
                </a:solidFill>
              </a:rPr>
              <a:t>clustering</a:t>
            </a:r>
            <a:r>
              <a:rPr lang="fr-FR" b="1" dirty="0">
                <a:solidFill>
                  <a:schemeClr val="accent2"/>
                </a:solidFill>
              </a:rPr>
              <a:t> de trajectoires similaires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Rendu graphique complet grâce au TAK</a:t>
            </a:r>
          </a:p>
          <a:p>
            <a:endParaRPr lang="fr-FR" dirty="0"/>
          </a:p>
          <a:p>
            <a:r>
              <a:rPr lang="fr-FR" sz="1400" i="1" dirty="0"/>
              <a:t>* </a:t>
            </a:r>
            <a:r>
              <a:rPr lang="en-US" sz="1400" b="1" i="1" dirty="0">
                <a:solidFill>
                  <a:schemeClr val="accent1"/>
                </a:solidFill>
              </a:rPr>
              <a:t>T</a:t>
            </a:r>
            <a:r>
              <a:rPr lang="en-US" sz="1400" i="1" dirty="0"/>
              <a:t>ime sequence </a:t>
            </a:r>
            <a:r>
              <a:rPr lang="en-US" sz="1400" b="1" i="1" dirty="0">
                <a:solidFill>
                  <a:schemeClr val="accent1"/>
                </a:solidFill>
              </a:rPr>
              <a:t>A</a:t>
            </a:r>
            <a:r>
              <a:rPr lang="en-US" sz="1400" i="1" dirty="0"/>
              <a:t>nalysis through </a:t>
            </a:r>
            <a:r>
              <a:rPr lang="en-US" sz="1400" b="1" i="1" dirty="0">
                <a:solidFill>
                  <a:schemeClr val="accent1"/>
                </a:solidFill>
              </a:rPr>
              <a:t>K</a:t>
            </a:r>
            <a:r>
              <a:rPr lang="en-US" sz="1400" i="1" dirty="0"/>
              <a:t>-clustering, by HEVA.</a:t>
            </a:r>
          </a:p>
        </p:txBody>
      </p:sp>
      <p:pic>
        <p:nvPicPr>
          <p:cNvPr id="6" name="Graphique 5" descr="Palette">
            <a:extLst>
              <a:ext uri="{FF2B5EF4-FFF2-40B4-BE49-F238E27FC236}">
                <a16:creationId xmlns:a16="http://schemas.microsoft.com/office/drawing/2014/main" id="{74ECA7AA-7533-4FDC-9284-3C82DC61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372" y="5102415"/>
            <a:ext cx="680241" cy="6802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979059" y="6374513"/>
            <a:ext cx="2743200" cy="475639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6" name="Titre 14">
            <a:extLst>
              <a:ext uri="{FF2B5EF4-FFF2-40B4-BE49-F238E27FC236}">
                <a16:creationId xmlns:a16="http://schemas.microsoft.com/office/drawing/2014/main" id="{0CF44D53-D911-458D-803C-1E7E4EF22B35}"/>
              </a:ext>
            </a:extLst>
          </p:cNvPr>
          <p:cNvSpPr txBox="1">
            <a:spLocks/>
          </p:cNvSpPr>
          <p:nvPr/>
        </p:nvSpPr>
        <p:spPr>
          <a:xfrm>
            <a:off x="453159" y="525075"/>
            <a:ext cx="10203134" cy="786532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Question 2 : analyser les parcours thérapeutiques</a:t>
            </a:r>
            <a:endParaRPr lang="en-US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0F7393-2261-45AE-B1A3-A13FDF90003F}"/>
              </a:ext>
            </a:extLst>
          </p:cNvPr>
          <p:cNvSpPr txBox="1"/>
          <p:nvPr/>
        </p:nvSpPr>
        <p:spPr>
          <a:xfrm>
            <a:off x="7164046" y="3971181"/>
            <a:ext cx="429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Exemple de 3 patients vectorisés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A788D12-33E6-4DF1-BFDD-25E44D842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046" y="3165024"/>
            <a:ext cx="4295495" cy="80615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Résultat de recherche d'images pour &quot;icon artificial intelligence&quot;">
            <a:extLst>
              <a:ext uri="{FF2B5EF4-FFF2-40B4-BE49-F238E27FC236}">
                <a16:creationId xmlns:a16="http://schemas.microsoft.com/office/drawing/2014/main" id="{0407585E-3B8C-418A-A4F5-2E76A554A46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12172"/>
          <a:stretch/>
        </p:blipFill>
        <p:spPr bwMode="auto">
          <a:xfrm>
            <a:off x="2049372" y="4533254"/>
            <a:ext cx="613982" cy="5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Pinceau">
            <a:extLst>
              <a:ext uri="{FF2B5EF4-FFF2-40B4-BE49-F238E27FC236}">
                <a16:creationId xmlns:a16="http://schemas.microsoft.com/office/drawing/2014/main" id="{5F590EB7-8A18-4077-801F-8BD2E1AB5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506115">
            <a:off x="2039600" y="5162708"/>
            <a:ext cx="392713" cy="3927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B52D0F-583B-46A1-A2EC-104C339B45D8}"/>
              </a:ext>
            </a:extLst>
          </p:cNvPr>
          <p:cNvSpPr txBox="1"/>
          <p:nvPr/>
        </p:nvSpPr>
        <p:spPr>
          <a:xfrm>
            <a:off x="8979059" y="3739356"/>
            <a:ext cx="1195743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dirty="0"/>
              <a:t>Années de suivi</a:t>
            </a:r>
          </a:p>
        </p:txBody>
      </p:sp>
    </p:spTree>
    <p:extLst>
      <p:ext uri="{BB962C8B-B14F-4D97-AF65-F5344CB8AC3E}">
        <p14:creationId xmlns:p14="http://schemas.microsoft.com/office/powerpoint/2010/main" val="289940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962969" y="6389919"/>
            <a:ext cx="2743200" cy="475639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lundi 30 septembre 2019</a:t>
            </a:fld>
            <a:endParaRPr lang="fr-FR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895" y="638459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A016A20-44EB-C543-BA8C-DA94476D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932" y="427945"/>
            <a:ext cx="4019864" cy="557555"/>
          </a:xfrm>
        </p:spPr>
        <p:txBody>
          <a:bodyPr/>
          <a:lstStyle/>
          <a:p>
            <a:r>
              <a:rPr lang="fr-FR" dirty="0"/>
              <a:t>Solutions possibles :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3AB7A3C-1E1C-4ADC-B39E-CC7DB762DB24}"/>
              </a:ext>
            </a:extLst>
          </p:cNvPr>
          <p:cNvCxnSpPr>
            <a:cxnSpLocks/>
          </p:cNvCxnSpPr>
          <p:nvPr/>
        </p:nvCxnSpPr>
        <p:spPr>
          <a:xfrm>
            <a:off x="6266576" y="1065999"/>
            <a:ext cx="0" cy="5184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864DC62-464F-4C5E-87F6-0A877B79A853}"/>
              </a:ext>
            </a:extLst>
          </p:cNvPr>
          <p:cNvSpPr txBox="1"/>
          <p:nvPr/>
        </p:nvSpPr>
        <p:spPr>
          <a:xfrm>
            <a:off x="600164" y="5108037"/>
            <a:ext cx="55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1. Exhaustif</a:t>
            </a:r>
          </a:p>
          <a:p>
            <a:r>
              <a:rPr lang="fr-FR" sz="2000" dirty="0">
                <a:sym typeface="Wingdings" panose="05000000000000000000" pitchFamily="2" charset="2"/>
              </a:rPr>
              <a:t>2. M</a:t>
            </a:r>
            <a:r>
              <a:rPr lang="fr-FR" sz="2000" dirty="0"/>
              <a:t>anque de </a:t>
            </a:r>
            <a:r>
              <a:rPr lang="fr-FR" sz="2000" b="1" dirty="0">
                <a:solidFill>
                  <a:schemeClr val="accent1"/>
                </a:solidFill>
              </a:rPr>
              <a:t>précision dans la temporalité</a:t>
            </a:r>
          </a:p>
          <a:p>
            <a:r>
              <a:rPr lang="fr-FR" sz="2000" dirty="0">
                <a:sym typeface="Wingdings" panose="05000000000000000000" pitchFamily="2" charset="2"/>
              </a:rPr>
              <a:t>3. M</a:t>
            </a:r>
            <a:r>
              <a:rPr lang="fr-FR" sz="2000" dirty="0"/>
              <a:t>anque de </a:t>
            </a:r>
            <a:r>
              <a:rPr lang="fr-FR" sz="2000" b="1" dirty="0">
                <a:solidFill>
                  <a:schemeClr val="accent1"/>
                </a:solidFill>
              </a:rPr>
              <a:t>lisibilité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802D34-89BD-41C8-8ABC-84B591FE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3" y="1668470"/>
            <a:ext cx="5581749" cy="27955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154E2D-6098-46CB-8051-CA5CC7A9E769}"/>
              </a:ext>
            </a:extLst>
          </p:cNvPr>
          <p:cNvSpPr txBox="1"/>
          <p:nvPr/>
        </p:nvSpPr>
        <p:spPr>
          <a:xfrm>
            <a:off x="-397209" y="4420629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</a:t>
            </a:r>
            <a:r>
              <a:rPr lang="fr-FR" sz="1200" baseline="30000" dirty="0"/>
              <a:t>er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2649DEC-4C7E-42CD-AFD9-A8E3BCCF332C}"/>
              </a:ext>
            </a:extLst>
          </p:cNvPr>
          <p:cNvSpPr txBox="1"/>
          <p:nvPr/>
        </p:nvSpPr>
        <p:spPr>
          <a:xfrm>
            <a:off x="1433922" y="4420629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  <a:r>
              <a:rPr lang="fr-FR" sz="1200" baseline="30000" dirty="0"/>
              <a:t>nd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DB2FEF6-E153-414F-9C4C-1F4417FA7C91}"/>
              </a:ext>
            </a:extLst>
          </p:cNvPr>
          <p:cNvSpPr txBox="1"/>
          <p:nvPr/>
        </p:nvSpPr>
        <p:spPr>
          <a:xfrm>
            <a:off x="3265053" y="4418355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3</a:t>
            </a:r>
            <a:r>
              <a:rPr lang="fr-FR" sz="1200" baseline="30000" dirty="0"/>
              <a:t>ème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14D44D-A32A-4970-A656-D98F6FF6F940}"/>
              </a:ext>
            </a:extLst>
          </p:cNvPr>
          <p:cNvSpPr txBox="1"/>
          <p:nvPr/>
        </p:nvSpPr>
        <p:spPr>
          <a:xfrm>
            <a:off x="5025301" y="4418355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4</a:t>
            </a:r>
            <a:r>
              <a:rPr lang="fr-FR" sz="1200" baseline="30000" dirty="0"/>
              <a:t>ème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DA18FBA-1868-4F2D-99ED-79117DD26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22013"/>
          <a:stretch/>
        </p:blipFill>
        <p:spPr>
          <a:xfrm>
            <a:off x="6343199" y="1595840"/>
            <a:ext cx="5774577" cy="3225983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29D4460-EB01-4F5F-99FA-54E9549E5845}"/>
              </a:ext>
            </a:extLst>
          </p:cNvPr>
          <p:cNvGrpSpPr/>
          <p:nvPr/>
        </p:nvGrpSpPr>
        <p:grpSpPr>
          <a:xfrm>
            <a:off x="7707481" y="4782936"/>
            <a:ext cx="3724160" cy="649251"/>
            <a:chOff x="1245308" y="5739943"/>
            <a:chExt cx="3724160" cy="649251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E54769D-D464-4D6F-A1A5-643E2D5835C9}"/>
                </a:ext>
              </a:extLst>
            </p:cNvPr>
            <p:cNvGrpSpPr/>
            <p:nvPr/>
          </p:nvGrpSpPr>
          <p:grpSpPr>
            <a:xfrm>
              <a:off x="1245308" y="5739943"/>
              <a:ext cx="1826749" cy="649251"/>
              <a:chOff x="1245308" y="5739943"/>
              <a:chExt cx="1826749" cy="649251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03E00022-3716-4916-8215-1F95712301DF}"/>
                  </a:ext>
                </a:extLst>
              </p:cNvPr>
              <p:cNvGrpSpPr/>
              <p:nvPr/>
            </p:nvGrpSpPr>
            <p:grpSpPr>
              <a:xfrm>
                <a:off x="1316053" y="5739943"/>
                <a:ext cx="1756004" cy="639208"/>
                <a:chOff x="239289" y="2512851"/>
                <a:chExt cx="1844401" cy="821354"/>
              </a:xfrm>
            </p:grpSpPr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F71FE3-226E-41A3-9344-79277B6FC121}"/>
                    </a:ext>
                  </a:extLst>
                </p:cNvPr>
                <p:cNvSpPr txBox="1"/>
                <p:nvPr/>
              </p:nvSpPr>
              <p:spPr>
                <a:xfrm>
                  <a:off x="239289" y="2512851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DD255F"/>
                      </a:solidFill>
                    </a:rPr>
                    <a:t>Médicament A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7A0108F-4556-42B8-A36D-C5546C722388}"/>
                    </a:ext>
                  </a:extLst>
                </p:cNvPr>
                <p:cNvSpPr txBox="1"/>
                <p:nvPr/>
              </p:nvSpPr>
              <p:spPr>
                <a:xfrm>
                  <a:off x="239289" y="2899178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2BBDC8"/>
                      </a:solidFill>
                    </a:rPr>
                    <a:t>Médicament B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BA9C90-ABE3-4286-95E8-B515D47A99F3}"/>
                  </a:ext>
                </a:extLst>
              </p:cNvPr>
              <p:cNvSpPr/>
              <p:nvPr/>
            </p:nvSpPr>
            <p:spPr>
              <a:xfrm>
                <a:off x="1245391" y="5739943"/>
                <a:ext cx="80186" cy="325101"/>
              </a:xfrm>
              <a:prstGeom prst="rect">
                <a:avLst/>
              </a:prstGeom>
              <a:solidFill>
                <a:srgbClr val="DD2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0D81DB-B0C4-4B79-AB36-254B7B00D663}"/>
                  </a:ext>
                </a:extLst>
              </p:cNvPr>
              <p:cNvSpPr/>
              <p:nvPr/>
            </p:nvSpPr>
            <p:spPr>
              <a:xfrm>
                <a:off x="1245308" y="6064093"/>
                <a:ext cx="80186" cy="325101"/>
              </a:xfrm>
              <a:prstGeom prst="rect">
                <a:avLst/>
              </a:prstGeom>
              <a:solidFill>
                <a:srgbClr val="2BB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AF53BECC-E124-4580-AFA9-4B079EB50E25}"/>
                </a:ext>
              </a:extLst>
            </p:cNvPr>
            <p:cNvGrpSpPr/>
            <p:nvPr/>
          </p:nvGrpSpPr>
          <p:grpSpPr>
            <a:xfrm>
              <a:off x="3142719" y="5739943"/>
              <a:ext cx="1826749" cy="649251"/>
              <a:chOff x="1245308" y="5739943"/>
              <a:chExt cx="1826749" cy="649251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42B113B1-0653-4A5E-8168-9C202E65A43B}"/>
                  </a:ext>
                </a:extLst>
              </p:cNvPr>
              <p:cNvGrpSpPr/>
              <p:nvPr/>
            </p:nvGrpSpPr>
            <p:grpSpPr>
              <a:xfrm>
                <a:off x="1316053" y="5739943"/>
                <a:ext cx="1756004" cy="639208"/>
                <a:chOff x="239289" y="2512851"/>
                <a:chExt cx="1844401" cy="821354"/>
              </a:xfrm>
            </p:grpSpPr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766B4CB2-E777-413B-A29B-3E4276F6C666}"/>
                    </a:ext>
                  </a:extLst>
                </p:cNvPr>
                <p:cNvSpPr txBox="1"/>
                <p:nvPr/>
              </p:nvSpPr>
              <p:spPr>
                <a:xfrm>
                  <a:off x="239289" y="2512851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C9C8D6"/>
                      </a:solidFill>
                    </a:rPr>
                    <a:t>Hors du suivi</a:t>
                  </a:r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1535CB-071B-4215-910D-510DB29CC510}"/>
                    </a:ext>
                  </a:extLst>
                </p:cNvPr>
                <p:cNvSpPr txBox="1"/>
                <p:nvPr/>
              </p:nvSpPr>
              <p:spPr>
                <a:xfrm>
                  <a:off x="239289" y="2899178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2B1D46"/>
                      </a:solidFill>
                    </a:rPr>
                    <a:t>Non traité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096FC94-8B69-4E99-A46A-2D72D2BE158B}"/>
                  </a:ext>
                </a:extLst>
              </p:cNvPr>
              <p:cNvSpPr/>
              <p:nvPr/>
            </p:nvSpPr>
            <p:spPr>
              <a:xfrm>
                <a:off x="1245391" y="5739943"/>
                <a:ext cx="80186" cy="3251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1117F0-8354-4A53-9FDD-CA6AC149C24F}"/>
                  </a:ext>
                </a:extLst>
              </p:cNvPr>
              <p:cNvSpPr/>
              <p:nvPr/>
            </p:nvSpPr>
            <p:spPr>
              <a:xfrm>
                <a:off x="1245308" y="6064093"/>
                <a:ext cx="80186" cy="325101"/>
              </a:xfrm>
              <a:prstGeom prst="rect">
                <a:avLst/>
              </a:prstGeom>
              <a:solidFill>
                <a:srgbClr val="2B1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C70D-999D-46C7-840B-3BC2B0CE26A1}"/>
              </a:ext>
            </a:extLst>
          </p:cNvPr>
          <p:cNvSpPr/>
          <p:nvPr/>
        </p:nvSpPr>
        <p:spPr>
          <a:xfrm>
            <a:off x="1733521" y="985500"/>
            <a:ext cx="323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+mj-lt"/>
                <a:ea typeface="+mj-ea"/>
                <a:cs typeface="+mj-cs"/>
              </a:rPr>
              <a:t>« </a:t>
            </a:r>
            <a:r>
              <a:rPr lang="fr-FR" sz="2400" b="1" dirty="0" err="1">
                <a:latin typeface="+mj-lt"/>
                <a:ea typeface="+mj-ea"/>
                <a:cs typeface="+mj-cs"/>
              </a:rPr>
              <a:t>Sankey</a:t>
            </a:r>
            <a:r>
              <a:rPr lang="fr-FR" sz="2400" b="1" dirty="0">
                <a:latin typeface="+mj-lt"/>
                <a:ea typeface="+mj-ea"/>
                <a:cs typeface="+mj-cs"/>
              </a:rPr>
              <a:t> Diagram »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19BDEF-78C7-40EC-9E1A-73BF210447EA}"/>
              </a:ext>
            </a:extLst>
          </p:cNvPr>
          <p:cNvSpPr/>
          <p:nvPr/>
        </p:nvSpPr>
        <p:spPr>
          <a:xfrm>
            <a:off x="8350795" y="985500"/>
            <a:ext cx="251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+mj-lt"/>
                <a:ea typeface="+mj-ea"/>
                <a:cs typeface="+mj-cs"/>
              </a:rPr>
              <a:t>« </a:t>
            </a:r>
            <a:r>
              <a:rPr lang="fr-FR" sz="2800" b="1" dirty="0" err="1">
                <a:latin typeface="+mj-lt"/>
                <a:ea typeface="+mj-ea"/>
                <a:cs typeface="+mj-cs"/>
              </a:rPr>
              <a:t>TraMineR</a:t>
            </a:r>
            <a:r>
              <a:rPr lang="fr-FR" sz="2800" b="1" dirty="0">
                <a:latin typeface="+mj-lt"/>
                <a:ea typeface="+mj-ea"/>
                <a:cs typeface="+mj-cs"/>
              </a:rPr>
              <a:t> »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3EA1A11-ECA8-4E70-97DB-132EF7794590}"/>
              </a:ext>
            </a:extLst>
          </p:cNvPr>
          <p:cNvSpPr txBox="1"/>
          <p:nvPr/>
        </p:nvSpPr>
        <p:spPr>
          <a:xfrm>
            <a:off x="6867712" y="5500182"/>
            <a:ext cx="5250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ym typeface="Wingdings" panose="05000000000000000000" pitchFamily="2" charset="2"/>
              </a:rPr>
              <a:t>1. Seuls </a:t>
            </a:r>
            <a:r>
              <a:rPr lang="fr-F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34% de la cohorte sont représentés</a:t>
            </a:r>
          </a:p>
          <a:p>
            <a:r>
              <a:rPr lang="fr-FR" sz="2000" dirty="0">
                <a:sym typeface="Wingdings" panose="05000000000000000000" pitchFamily="2" charset="2"/>
              </a:rPr>
              <a:t>2. Précis sur la temporalité</a:t>
            </a:r>
            <a:endParaRPr lang="fr-FR" sz="20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3. Lisible</a:t>
            </a:r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4D7FB3B3-094C-4DE3-8C1D-DA22A5D34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191" y="5447959"/>
            <a:ext cx="311665" cy="311665"/>
          </a:xfrm>
          <a:prstGeom prst="rect">
            <a:avLst/>
          </a:prstGeom>
        </p:spPr>
      </p:pic>
      <p:pic>
        <p:nvPicPr>
          <p:cNvPr id="8" name="Graphique 7" descr="Fermer">
            <a:extLst>
              <a:ext uri="{FF2B5EF4-FFF2-40B4-BE49-F238E27FC236}">
                <a16:creationId xmlns:a16="http://schemas.microsoft.com/office/drawing/2014/main" id="{D666E55A-B926-42B2-B840-E5F62EBAC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358" y="5769756"/>
            <a:ext cx="311665" cy="311665"/>
          </a:xfrm>
          <a:prstGeom prst="rect">
            <a:avLst/>
          </a:prstGeom>
        </p:spPr>
      </p:pic>
      <p:pic>
        <p:nvPicPr>
          <p:cNvPr id="53" name="Graphique 52" descr="Fermer">
            <a:extLst>
              <a:ext uri="{FF2B5EF4-FFF2-40B4-BE49-F238E27FC236}">
                <a16:creationId xmlns:a16="http://schemas.microsoft.com/office/drawing/2014/main" id="{73B79ED1-73C3-454A-9994-D1AA089EB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" y="6081421"/>
            <a:ext cx="311665" cy="311665"/>
          </a:xfrm>
          <a:prstGeom prst="rect">
            <a:avLst/>
          </a:prstGeom>
        </p:spPr>
      </p:pic>
      <p:pic>
        <p:nvPicPr>
          <p:cNvPr id="54" name="Graphique 53" descr="Coche">
            <a:extLst>
              <a:ext uri="{FF2B5EF4-FFF2-40B4-BE49-F238E27FC236}">
                <a16:creationId xmlns:a16="http://schemas.microsoft.com/office/drawing/2014/main" id="{09C529F6-F4F3-44AA-B00A-7943A55CF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3592" y="5882728"/>
            <a:ext cx="311665" cy="311665"/>
          </a:xfrm>
          <a:prstGeom prst="rect">
            <a:avLst/>
          </a:prstGeom>
        </p:spPr>
      </p:pic>
      <p:pic>
        <p:nvPicPr>
          <p:cNvPr id="55" name="Graphique 54" descr="Fermer">
            <a:extLst>
              <a:ext uri="{FF2B5EF4-FFF2-40B4-BE49-F238E27FC236}">
                <a16:creationId xmlns:a16="http://schemas.microsoft.com/office/drawing/2014/main" id="{0946B8EA-58A1-4336-B6E3-6C71FD2D6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13" y="5571063"/>
            <a:ext cx="311665" cy="311665"/>
          </a:xfrm>
          <a:prstGeom prst="rect">
            <a:avLst/>
          </a:prstGeom>
        </p:spPr>
      </p:pic>
      <p:pic>
        <p:nvPicPr>
          <p:cNvPr id="56" name="Graphique 55" descr="Coche">
            <a:extLst>
              <a:ext uri="{FF2B5EF4-FFF2-40B4-BE49-F238E27FC236}">
                <a16:creationId xmlns:a16="http://schemas.microsoft.com/office/drawing/2014/main" id="{4690E9DC-16B0-4C31-A013-FB4ADCF68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244" y="6158998"/>
            <a:ext cx="311665" cy="3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159796" y="6567055"/>
            <a:ext cx="2743200" cy="278727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lundi 30 septembre 2019</a:t>
            </a:fld>
            <a:endParaRPr lang="fr-FR" dirty="0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040" y="635366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1" name="Titre 14">
            <a:extLst>
              <a:ext uri="{FF2B5EF4-FFF2-40B4-BE49-F238E27FC236}">
                <a16:creationId xmlns:a16="http://schemas.microsoft.com/office/drawing/2014/main" id="{78A314A0-55BD-48EE-8F05-CE139C4542E6}"/>
              </a:ext>
            </a:extLst>
          </p:cNvPr>
          <p:cNvSpPr txBox="1">
            <a:spLocks/>
          </p:cNvSpPr>
          <p:nvPr/>
        </p:nvSpPr>
        <p:spPr>
          <a:xfrm>
            <a:off x="381969" y="533338"/>
            <a:ext cx="4156780" cy="893727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Autre solution</a:t>
            </a:r>
            <a:endParaRPr lang="fr-FR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2FA1325-C614-4068-9476-F84063E67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3" r="20443" b="21696"/>
          <a:stretch/>
        </p:blipFill>
        <p:spPr>
          <a:xfrm>
            <a:off x="4659644" y="2158381"/>
            <a:ext cx="3906195" cy="406110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B22E79-E072-4708-84E5-492B53BB29A3}"/>
              </a:ext>
            </a:extLst>
          </p:cNvPr>
          <p:cNvCxnSpPr>
            <a:cxnSpLocks/>
          </p:cNvCxnSpPr>
          <p:nvPr/>
        </p:nvCxnSpPr>
        <p:spPr>
          <a:xfrm flipH="1">
            <a:off x="4733196" y="5034152"/>
            <a:ext cx="973520" cy="291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A78985D-5092-45D3-95AA-EC2E0C45A21D}"/>
              </a:ext>
            </a:extLst>
          </p:cNvPr>
          <p:cNvCxnSpPr>
            <a:cxnSpLocks/>
          </p:cNvCxnSpPr>
          <p:nvPr/>
        </p:nvCxnSpPr>
        <p:spPr>
          <a:xfrm flipH="1" flipV="1">
            <a:off x="5782473" y="2804813"/>
            <a:ext cx="462345" cy="1033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B8C6B44-4B01-4DB3-8AC7-C5BBFC6B279E}"/>
              </a:ext>
            </a:extLst>
          </p:cNvPr>
          <p:cNvCxnSpPr>
            <a:cxnSpLocks/>
          </p:cNvCxnSpPr>
          <p:nvPr/>
        </p:nvCxnSpPr>
        <p:spPr>
          <a:xfrm flipV="1">
            <a:off x="6644905" y="2071115"/>
            <a:ext cx="6425" cy="16814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ED2EE63-7DDA-4022-8D49-B60BEF29594C}"/>
              </a:ext>
            </a:extLst>
          </p:cNvPr>
          <p:cNvCxnSpPr>
            <a:cxnSpLocks/>
          </p:cNvCxnSpPr>
          <p:nvPr/>
        </p:nvCxnSpPr>
        <p:spPr>
          <a:xfrm flipV="1">
            <a:off x="7590631" y="4112998"/>
            <a:ext cx="935103" cy="32723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1BE10-7EE7-4214-9563-E59EEFCFDC11}"/>
              </a:ext>
            </a:extLst>
          </p:cNvPr>
          <p:cNvSpPr/>
          <p:nvPr/>
        </p:nvSpPr>
        <p:spPr>
          <a:xfrm>
            <a:off x="5657867" y="31681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A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9F988A-BD02-4E37-819B-0B506E1870B7}"/>
              </a:ext>
            </a:extLst>
          </p:cNvPr>
          <p:cNvSpPr/>
          <p:nvPr/>
        </p:nvSpPr>
        <p:spPr>
          <a:xfrm>
            <a:off x="6286299" y="260531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B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AF0E37-EC54-4A4D-8BF0-56850DD6CFF5}"/>
              </a:ext>
            </a:extLst>
          </p:cNvPr>
          <p:cNvSpPr/>
          <p:nvPr/>
        </p:nvSpPr>
        <p:spPr>
          <a:xfrm>
            <a:off x="6748226" y="195495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C</a:t>
            </a:r>
            <a:endParaRPr lang="fr-FR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78AAD3-ACA9-4EF2-B460-6BDBCB453274}"/>
              </a:ext>
            </a:extLst>
          </p:cNvPr>
          <p:cNvSpPr/>
          <p:nvPr/>
        </p:nvSpPr>
        <p:spPr>
          <a:xfrm>
            <a:off x="7973323" y="4293340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D</a:t>
            </a:r>
            <a:endParaRPr lang="fr-FR" sz="2400" dirty="0"/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F2CFBA44-1031-424F-968F-ED3DEEDCB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805" r="77386" b="17433"/>
          <a:stretch/>
        </p:blipFill>
        <p:spPr>
          <a:xfrm>
            <a:off x="10077887" y="3672885"/>
            <a:ext cx="1430521" cy="241121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593AF83-84BC-4CD8-8118-5E9BFA674D0E}"/>
              </a:ext>
            </a:extLst>
          </p:cNvPr>
          <p:cNvSpPr txBox="1"/>
          <p:nvPr/>
        </p:nvSpPr>
        <p:spPr>
          <a:xfrm>
            <a:off x="6096000" y="4930632"/>
            <a:ext cx="13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66666"/>
                </a:solidFill>
                <a:latin typeface="San Francisco Text Bold" panose="02010604030202060204" pitchFamily="2" charset="0"/>
              </a:rPr>
              <a:t>INCIDENTS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5F8299-9BC4-4B38-99A9-AE8E5E1C4CBE}"/>
              </a:ext>
            </a:extLst>
          </p:cNvPr>
          <p:cNvSpPr txBox="1"/>
          <p:nvPr/>
        </p:nvSpPr>
        <p:spPr>
          <a:xfrm>
            <a:off x="7128458" y="5552697"/>
            <a:ext cx="50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AD09-A86E-4323-8AC1-F42D9C16388F}"/>
              </a:ext>
            </a:extLst>
          </p:cNvPr>
          <p:cNvSpPr/>
          <p:nvPr/>
        </p:nvSpPr>
        <p:spPr>
          <a:xfrm>
            <a:off x="7458490" y="5325423"/>
            <a:ext cx="300330" cy="227274"/>
          </a:xfrm>
          <a:prstGeom prst="rect">
            <a:avLst/>
          </a:prstGeom>
          <a:solidFill>
            <a:srgbClr val="93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1A5CE9-BCC7-4777-B0C1-F5178DF0D9B9}"/>
              </a:ext>
            </a:extLst>
          </p:cNvPr>
          <p:cNvSpPr txBox="1"/>
          <p:nvPr/>
        </p:nvSpPr>
        <p:spPr>
          <a:xfrm>
            <a:off x="5195109" y="1276904"/>
            <a:ext cx="30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 graphe « soleil »</a:t>
            </a:r>
            <a:endParaRPr lang="en-US" sz="2400" b="1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22DB730-5A10-47F9-8CE0-6074DA800C44}"/>
              </a:ext>
            </a:extLst>
          </p:cNvPr>
          <p:cNvGrpSpPr/>
          <p:nvPr/>
        </p:nvGrpSpPr>
        <p:grpSpPr>
          <a:xfrm>
            <a:off x="503336" y="2185785"/>
            <a:ext cx="5340640" cy="1015663"/>
            <a:chOff x="317227" y="5714079"/>
            <a:chExt cx="5340640" cy="1015663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698AD7B-0D3E-4D9A-A7A1-A43D0A0501BA}"/>
                </a:ext>
              </a:extLst>
            </p:cNvPr>
            <p:cNvSpPr txBox="1"/>
            <p:nvPr/>
          </p:nvSpPr>
          <p:spPr>
            <a:xfrm>
              <a:off x="569426" y="5714079"/>
              <a:ext cx="50884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ym typeface="Wingdings" panose="05000000000000000000" pitchFamily="2" charset="2"/>
                </a:rPr>
                <a:t>1. Exhaustif, enchaînements clairs</a:t>
              </a:r>
              <a:endParaRPr lang="fr-FR" sz="2000" b="1" dirty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fr-FR" sz="2000" dirty="0">
                  <a:sym typeface="Wingdings" panose="05000000000000000000" pitchFamily="2" charset="2"/>
                </a:rPr>
                <a:t>2. Imprécis sur la </a:t>
              </a:r>
              <a:r>
                <a:rPr lang="fr-FR" sz="2000" dirty="0">
                  <a:solidFill>
                    <a:schemeClr val="accent1"/>
                  </a:solidFill>
                  <a:sym typeface="Wingdings" panose="05000000000000000000" pitchFamily="2" charset="2"/>
                </a:rPr>
                <a:t>temporalité</a:t>
              </a:r>
              <a:endParaRPr lang="fr-FR" sz="2000" b="1" dirty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fr-FR" sz="2000" dirty="0">
                  <a:sym typeface="Wingdings" panose="05000000000000000000" pitchFamily="2" charset="2"/>
                </a:rPr>
                <a:t>3. Lisible et compact</a:t>
              </a:r>
            </a:p>
          </p:txBody>
        </p:sp>
        <p:pic>
          <p:nvPicPr>
            <p:cNvPr id="49" name="Graphique 48" descr="Coche">
              <a:extLst>
                <a:ext uri="{FF2B5EF4-FFF2-40B4-BE49-F238E27FC236}">
                  <a16:creationId xmlns:a16="http://schemas.microsoft.com/office/drawing/2014/main" id="{8BF8387B-4BE9-4080-BBD0-6FECF1BD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955" y="5781260"/>
              <a:ext cx="311665" cy="311665"/>
            </a:xfrm>
            <a:prstGeom prst="rect">
              <a:avLst/>
            </a:prstGeom>
          </p:spPr>
        </p:pic>
        <p:pic>
          <p:nvPicPr>
            <p:cNvPr id="50" name="Graphique 49" descr="Fermer">
              <a:extLst>
                <a:ext uri="{FF2B5EF4-FFF2-40B4-BE49-F238E27FC236}">
                  <a16:creationId xmlns:a16="http://schemas.microsoft.com/office/drawing/2014/main" id="{60C28575-9DCD-40F1-9EBC-D9896DA4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227" y="6100167"/>
              <a:ext cx="311665" cy="311665"/>
            </a:xfrm>
            <a:prstGeom prst="rect">
              <a:avLst/>
            </a:prstGeom>
          </p:spPr>
        </p:pic>
        <p:pic>
          <p:nvPicPr>
            <p:cNvPr id="51" name="Graphique 50" descr="Coche">
              <a:extLst>
                <a:ext uri="{FF2B5EF4-FFF2-40B4-BE49-F238E27FC236}">
                  <a16:creationId xmlns:a16="http://schemas.microsoft.com/office/drawing/2014/main" id="{76B5556E-616C-48DD-A485-D99D0FAD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958" y="6372895"/>
              <a:ext cx="311665" cy="31166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EB0B95F-18CA-42FD-ADA1-4F71D8202745}"/>
              </a:ext>
            </a:extLst>
          </p:cNvPr>
          <p:cNvSpPr/>
          <p:nvPr/>
        </p:nvSpPr>
        <p:spPr>
          <a:xfrm>
            <a:off x="513064" y="3471468"/>
            <a:ext cx="3495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De plus, des patients </a:t>
            </a:r>
            <a:r>
              <a:rPr lang="fr-FR" u="sng" dirty="0">
                <a:sym typeface="Wingdings" panose="05000000000000000000" pitchFamily="2" charset="2"/>
              </a:rPr>
              <a:t>différents </a:t>
            </a:r>
            <a:r>
              <a:rPr lang="fr-FR" dirty="0">
                <a:sym typeface="Wingdings" panose="05000000000000000000" pitchFamily="2" charset="2"/>
              </a:rPr>
              <a:t>dans le même bloc (ex : A)</a:t>
            </a:r>
            <a:endParaRPr lang="fr-FR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89569AA-9C01-4A2D-9AB6-E98C00B1BBD4}"/>
              </a:ext>
            </a:extLst>
          </p:cNvPr>
          <p:cNvCxnSpPr>
            <a:cxnSpLocks/>
          </p:cNvCxnSpPr>
          <p:nvPr/>
        </p:nvCxnSpPr>
        <p:spPr>
          <a:xfrm flipH="1">
            <a:off x="4733196" y="5034152"/>
            <a:ext cx="973520" cy="291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F3DA8C9-12E3-46D9-B503-F2DD67FFB142}"/>
              </a:ext>
            </a:extLst>
          </p:cNvPr>
          <p:cNvCxnSpPr>
            <a:cxnSpLocks/>
          </p:cNvCxnSpPr>
          <p:nvPr/>
        </p:nvCxnSpPr>
        <p:spPr>
          <a:xfrm flipH="1">
            <a:off x="4212962" y="5055350"/>
            <a:ext cx="1904768" cy="5901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7A6AEA7-A5CE-42C0-83AB-4138EBCED259}"/>
              </a:ext>
            </a:extLst>
          </p:cNvPr>
          <p:cNvSpPr txBox="1"/>
          <p:nvPr/>
        </p:nvSpPr>
        <p:spPr>
          <a:xfrm>
            <a:off x="3495493" y="5578923"/>
            <a:ext cx="168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5"/>
                </a:solidFill>
              </a:rPr>
              <a:t>2 ans de suivi</a:t>
            </a:r>
            <a:endParaRPr lang="en-US" sz="1400" i="1" dirty="0">
              <a:solidFill>
                <a:schemeClr val="accent5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946447D-BEA9-41FF-AF3A-AD00A51F6C49}"/>
              </a:ext>
            </a:extLst>
          </p:cNvPr>
          <p:cNvSpPr txBox="1"/>
          <p:nvPr/>
        </p:nvSpPr>
        <p:spPr>
          <a:xfrm>
            <a:off x="5759772" y="5084520"/>
            <a:ext cx="168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5"/>
                </a:solidFill>
              </a:rPr>
              <a:t>inclusion</a:t>
            </a:r>
            <a:endParaRPr lang="en-US" sz="14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/>
      <p:bldP spid="45" grpId="0"/>
      <p:bldP spid="38" grpId="0"/>
      <p:bldP spid="39" grpId="0"/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040" y="635366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1" name="Titre 14">
            <a:extLst>
              <a:ext uri="{FF2B5EF4-FFF2-40B4-BE49-F238E27FC236}">
                <a16:creationId xmlns:a16="http://schemas.microsoft.com/office/drawing/2014/main" id="{78A314A0-55BD-48EE-8F05-CE139C4542E6}"/>
              </a:ext>
            </a:extLst>
          </p:cNvPr>
          <p:cNvSpPr txBox="1">
            <a:spLocks/>
          </p:cNvSpPr>
          <p:nvPr/>
        </p:nvSpPr>
        <p:spPr>
          <a:xfrm>
            <a:off x="381969" y="58583"/>
            <a:ext cx="3188960" cy="1720941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/>
              <a:t>TAK</a:t>
            </a:r>
            <a:br>
              <a:rPr lang="fr-FR" dirty="0"/>
            </a:br>
            <a:r>
              <a:rPr lang="en-US" sz="1800" dirty="0">
                <a:solidFill>
                  <a:schemeClr val="accent1"/>
                </a:solidFill>
              </a:rPr>
              <a:t>T</a:t>
            </a:r>
            <a:r>
              <a:rPr lang="en-US" sz="1800" dirty="0"/>
              <a:t>ime sequence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en-US" sz="1800" dirty="0"/>
              <a:t>nalysis through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-clustering</a:t>
            </a:r>
            <a:endParaRPr lang="fr-FR" sz="3200" dirty="0"/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F2CFBA44-1031-424F-968F-ED3DEEDCB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386" b="17433"/>
          <a:stretch/>
        </p:blipFill>
        <p:spPr>
          <a:xfrm>
            <a:off x="98576" y="2405591"/>
            <a:ext cx="1430521" cy="2813479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0A1CE2B6-9C0B-484D-8672-678F3FBA4085}"/>
              </a:ext>
            </a:extLst>
          </p:cNvPr>
          <p:cNvSpPr txBox="1"/>
          <p:nvPr/>
        </p:nvSpPr>
        <p:spPr>
          <a:xfrm>
            <a:off x="42424" y="6412168"/>
            <a:ext cx="3574473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900" dirty="0"/>
              <a:t>* Les 816 patients incluent à la fois les patients du groupe A issus du sunburst et les patients </a:t>
            </a:r>
            <a:r>
              <a:rPr lang="fr-FR" sz="900" u="sng" dirty="0"/>
              <a:t>décédés</a:t>
            </a:r>
            <a:r>
              <a:rPr lang="fr-FR" sz="900" dirty="0"/>
              <a:t> du groupe D du sunburst</a:t>
            </a:r>
            <a:r>
              <a:rPr lang="fr-FR" sz="11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61CBD4-F5C7-47FF-803B-F1D02C902D4B}"/>
              </a:ext>
            </a:extLst>
          </p:cNvPr>
          <p:cNvSpPr txBox="1"/>
          <p:nvPr/>
        </p:nvSpPr>
        <p:spPr>
          <a:xfrm>
            <a:off x="320400" y="1559767"/>
            <a:ext cx="134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by HEVA</a:t>
            </a:r>
            <a:endParaRPr lang="en-US" sz="14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60480E0-32F1-44D5-8B53-8524E0BB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23" y="158846"/>
            <a:ext cx="10766469" cy="67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08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VA">
  <a:themeElements>
    <a:clrScheme name="HEVA">
      <a:dk1>
        <a:srgbClr val="2B1C46"/>
      </a:dk1>
      <a:lt1>
        <a:srgbClr val="FFFFFF"/>
      </a:lt1>
      <a:dk2>
        <a:srgbClr val="5E5985"/>
      </a:dk2>
      <a:lt2>
        <a:srgbClr val="C9C8D6"/>
      </a:lt2>
      <a:accent1>
        <a:srgbClr val="FF5E0F"/>
      </a:accent1>
      <a:accent2>
        <a:srgbClr val="DD245F"/>
      </a:accent2>
      <a:accent3>
        <a:srgbClr val="492471"/>
      </a:accent3>
      <a:accent4>
        <a:srgbClr val="2BBDC8"/>
      </a:accent4>
      <a:accent5>
        <a:srgbClr val="188C9C"/>
      </a:accent5>
      <a:accent6>
        <a:srgbClr val="ACCB44"/>
      </a:accent6>
      <a:hlink>
        <a:srgbClr val="2BBDC8"/>
      </a:hlink>
      <a:folHlink>
        <a:srgbClr val="188C9C"/>
      </a:folHlink>
    </a:clrScheme>
    <a:fontScheme name="HEVA">
      <a:majorFont>
        <a:latin typeface="Montserrat"/>
        <a:ea typeface=""/>
        <a:cs typeface=""/>
      </a:majorFont>
      <a:minorFont>
        <a:latin typeface="San Francisco Text Regular"/>
        <a:ea typeface=""/>
        <a:cs typeface="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VA-standard" id="{739C25B4-7239-BE49-AB89-D71D311BE0D9}" vid="{8CD7AD8A-CFC8-9C49-ABFA-C0ACA60946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HEVA-standard</Template>
  <TotalTime>958</TotalTime>
  <Words>586</Words>
  <Application>Microsoft Office PowerPoint</Application>
  <PresentationFormat>Grand écran</PresentationFormat>
  <Paragraphs>194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Calibri</vt:lpstr>
      <vt:lpstr>Helvetica</vt:lpstr>
      <vt:lpstr>Montserrat</vt:lpstr>
      <vt:lpstr>San Francisco Display Light</vt:lpstr>
      <vt:lpstr>San Francisco Display Medium</vt:lpstr>
      <vt:lpstr>San Francisco Text Bold</vt:lpstr>
      <vt:lpstr>San Francisco Text Italic</vt:lpstr>
      <vt:lpstr>San Francisco Text Regular</vt:lpstr>
      <vt:lpstr>Wingdings 3</vt:lpstr>
      <vt:lpstr>HEVA</vt:lpstr>
      <vt:lpstr>Ouvrons la boîte à outils du Data Scientist pour analyser les données du SNDS</vt:lpstr>
      <vt:lpstr>Différents Concepts </vt:lpstr>
      <vt:lpstr>La mise en pratique du Machine Learning</vt:lpstr>
      <vt:lpstr>Mise en œuvre de 2 approches sur un cas d’étude : données SNIIRAM</vt:lpstr>
      <vt:lpstr>Présentation PowerPoint</vt:lpstr>
      <vt:lpstr>Présentation PowerPoint</vt:lpstr>
      <vt:lpstr>Solutions possibles :</vt:lpstr>
      <vt:lpstr>Présentation PowerPoint</vt:lpstr>
      <vt:lpstr>Présentation PowerPoint</vt:lpstr>
      <vt:lpstr>TAK : La technique</vt:lpstr>
      <vt:lpstr>Conclusion</vt:lpstr>
      <vt:lpstr> Merci de votre attention Des questions ? https://hevaweb.com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</dc:title>
  <dc:creator>MPRODEL@hevaweb.com</dc:creator>
  <cp:keywords>TAK, Traitement, Machine Learning, HEVA</cp:keywords>
  <cp:lastModifiedBy>Martin PRODEL</cp:lastModifiedBy>
  <cp:revision>195</cp:revision>
  <dcterms:created xsi:type="dcterms:W3CDTF">2019-05-28T13:43:59Z</dcterms:created>
  <dcterms:modified xsi:type="dcterms:W3CDTF">2019-09-30T13:30:50Z</dcterms:modified>
  <cp:category>Présentation HEVA</cp:category>
</cp:coreProperties>
</file>