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 id="2147483680" r:id="rId3"/>
  </p:sldMasterIdLst>
  <p:notesMasterIdLst>
    <p:notesMasterId r:id="rId23"/>
  </p:notesMasterIdLst>
  <p:handoutMasterIdLst>
    <p:handoutMasterId r:id="rId24"/>
  </p:handoutMasterIdLst>
  <p:sldIdLst>
    <p:sldId id="1164" r:id="rId4"/>
    <p:sldId id="1232" r:id="rId5"/>
    <p:sldId id="1242" r:id="rId6"/>
    <p:sldId id="1238" r:id="rId7"/>
    <p:sldId id="1245" r:id="rId8"/>
    <p:sldId id="1244" r:id="rId9"/>
    <p:sldId id="1368" r:id="rId10"/>
    <p:sldId id="1217" r:id="rId11"/>
    <p:sldId id="1234" r:id="rId12"/>
    <p:sldId id="751" r:id="rId13"/>
    <p:sldId id="1243" r:id="rId14"/>
    <p:sldId id="277" r:id="rId15"/>
    <p:sldId id="278" r:id="rId16"/>
    <p:sldId id="279" r:id="rId17"/>
    <p:sldId id="256" r:id="rId18"/>
    <p:sldId id="264" r:id="rId19"/>
    <p:sldId id="276" r:id="rId20"/>
    <p:sldId id="259" r:id="rId21"/>
    <p:sldId id="261" r:id="rId22"/>
  </p:sldIdLst>
  <p:sldSz cx="9144000" cy="6858000" type="screen4x3"/>
  <p:notesSz cx="6735763" cy="98663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33CC33"/>
    <a:srgbClr val="514B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5879" autoAdjust="0"/>
  </p:normalViewPr>
  <p:slideViewPr>
    <p:cSldViewPr>
      <p:cViewPr varScale="1">
        <p:scale>
          <a:sx n="72" d="100"/>
          <a:sy n="72" d="100"/>
        </p:scale>
        <p:origin x="1704" y="7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FDED69-97FA-49D2-90F1-E3786EF60B88}"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fr-FR"/>
        </a:p>
      </dgm:t>
    </dgm:pt>
    <dgm:pt modelId="{390C0D07-AFB4-479A-8CF7-94A4FB1E6C8E}">
      <dgm:prSet phldrT="[Texte]" custT="1"/>
      <dgm:spPr/>
      <dgm:t>
        <a:bodyPr/>
        <a:lstStyle/>
        <a:p>
          <a:r>
            <a:rPr lang="fr-FR" sz="2200" b="0" dirty="0"/>
            <a:t>D’un outil de description de l’activité médicale…</a:t>
          </a:r>
        </a:p>
      </dgm:t>
    </dgm:pt>
    <dgm:pt modelId="{0B300673-E5CD-417D-8EE6-39564DDA6943}" type="parTrans" cxnId="{BE45A87C-0B2B-44FA-A915-944608D8BEDC}">
      <dgm:prSet/>
      <dgm:spPr/>
      <dgm:t>
        <a:bodyPr/>
        <a:lstStyle/>
        <a:p>
          <a:endParaRPr lang="fr-FR"/>
        </a:p>
      </dgm:t>
    </dgm:pt>
    <dgm:pt modelId="{6D79D7B0-CD46-4783-84BB-1783CDFA8673}" type="sibTrans" cxnId="{BE45A87C-0B2B-44FA-A915-944608D8BEDC}">
      <dgm:prSet/>
      <dgm:spPr/>
      <dgm:t>
        <a:bodyPr/>
        <a:lstStyle/>
        <a:p>
          <a:endParaRPr lang="fr-FR"/>
        </a:p>
      </dgm:t>
    </dgm:pt>
    <dgm:pt modelId="{ECD1F9CC-AFA4-4072-8CB2-BD2FFD929E38}">
      <dgm:prSet phldrT="[Texte]" custT="1"/>
      <dgm:spPr/>
      <dgm:t>
        <a:bodyPr/>
        <a:lstStyle/>
        <a:p>
          <a:r>
            <a:rPr lang="fr-FR" sz="2200" b="0" dirty="0"/>
            <a:t>…à un outil d’allocation des ressources</a:t>
          </a:r>
        </a:p>
      </dgm:t>
    </dgm:pt>
    <dgm:pt modelId="{8C0CB44A-77EC-4EEC-9EA5-5804B9E5BCAB}" type="parTrans" cxnId="{5C79F330-C194-44CD-9860-08833D1F2473}">
      <dgm:prSet/>
      <dgm:spPr/>
      <dgm:t>
        <a:bodyPr/>
        <a:lstStyle/>
        <a:p>
          <a:endParaRPr lang="fr-FR"/>
        </a:p>
      </dgm:t>
    </dgm:pt>
    <dgm:pt modelId="{3F3E4787-5E23-456F-A7C4-CCD0AF1BB043}" type="sibTrans" cxnId="{5C79F330-C194-44CD-9860-08833D1F2473}">
      <dgm:prSet/>
      <dgm:spPr/>
      <dgm:t>
        <a:bodyPr/>
        <a:lstStyle/>
        <a:p>
          <a:endParaRPr lang="fr-FR"/>
        </a:p>
      </dgm:t>
    </dgm:pt>
    <dgm:pt modelId="{F9E2892E-68C9-4C6B-90C0-5500D4DD84C2}" type="pres">
      <dgm:prSet presAssocID="{38FDED69-97FA-49D2-90F1-E3786EF60B88}" presName="Name0" presStyleCnt="0">
        <dgm:presLayoutVars>
          <dgm:chMax val="7"/>
          <dgm:chPref val="7"/>
          <dgm:dir/>
          <dgm:animLvl val="lvl"/>
        </dgm:presLayoutVars>
      </dgm:prSet>
      <dgm:spPr/>
    </dgm:pt>
    <dgm:pt modelId="{B6705676-4AEB-4533-81CB-E8CF919DE328}" type="pres">
      <dgm:prSet presAssocID="{390C0D07-AFB4-479A-8CF7-94A4FB1E6C8E}" presName="Accent1" presStyleCnt="0"/>
      <dgm:spPr/>
    </dgm:pt>
    <dgm:pt modelId="{9AC6DF42-8E39-42FC-8450-B0BCD1AC28D6}" type="pres">
      <dgm:prSet presAssocID="{390C0D07-AFB4-479A-8CF7-94A4FB1E6C8E}" presName="Accent" presStyleLbl="node1" presStyleIdx="0" presStyleCnt="2"/>
      <dgm:spPr/>
    </dgm:pt>
    <dgm:pt modelId="{C3192733-709C-4F8A-9C7D-86A56B24CEF6}" type="pres">
      <dgm:prSet presAssocID="{390C0D07-AFB4-479A-8CF7-94A4FB1E6C8E}" presName="Parent1" presStyleLbl="revTx" presStyleIdx="0" presStyleCnt="2" custLinFactNeighborY="-9370">
        <dgm:presLayoutVars>
          <dgm:chMax val="1"/>
          <dgm:chPref val="1"/>
          <dgm:bulletEnabled val="1"/>
        </dgm:presLayoutVars>
      </dgm:prSet>
      <dgm:spPr/>
    </dgm:pt>
    <dgm:pt modelId="{4B74A30B-46C0-4C53-9A6D-6B2B30230B7C}" type="pres">
      <dgm:prSet presAssocID="{ECD1F9CC-AFA4-4072-8CB2-BD2FFD929E38}" presName="Accent2" presStyleCnt="0"/>
      <dgm:spPr/>
    </dgm:pt>
    <dgm:pt modelId="{3D1D23F2-F9DF-4299-9024-6F7D7D0604DC}" type="pres">
      <dgm:prSet presAssocID="{ECD1F9CC-AFA4-4072-8CB2-BD2FFD929E38}" presName="Accent" presStyleLbl="node1" presStyleIdx="1" presStyleCnt="2"/>
      <dgm:spPr/>
    </dgm:pt>
    <dgm:pt modelId="{B9A2B01B-CA08-4DCB-8FF7-727F83ADC257}" type="pres">
      <dgm:prSet presAssocID="{ECD1F9CC-AFA4-4072-8CB2-BD2FFD929E38}" presName="Parent2" presStyleLbl="revTx" presStyleIdx="1" presStyleCnt="2">
        <dgm:presLayoutVars>
          <dgm:chMax val="1"/>
          <dgm:chPref val="1"/>
          <dgm:bulletEnabled val="1"/>
        </dgm:presLayoutVars>
      </dgm:prSet>
      <dgm:spPr/>
    </dgm:pt>
  </dgm:ptLst>
  <dgm:cxnLst>
    <dgm:cxn modelId="{AA558F24-6282-434B-B888-01CF4F472CB3}" type="presOf" srcId="{38FDED69-97FA-49D2-90F1-E3786EF60B88}" destId="{F9E2892E-68C9-4C6B-90C0-5500D4DD84C2}" srcOrd="0" destOrd="0" presId="urn:microsoft.com/office/officeart/2009/layout/CircleArrowProcess"/>
    <dgm:cxn modelId="{5C79F330-C194-44CD-9860-08833D1F2473}" srcId="{38FDED69-97FA-49D2-90F1-E3786EF60B88}" destId="{ECD1F9CC-AFA4-4072-8CB2-BD2FFD929E38}" srcOrd="1" destOrd="0" parTransId="{8C0CB44A-77EC-4EEC-9EA5-5804B9E5BCAB}" sibTransId="{3F3E4787-5E23-456F-A7C4-CCD0AF1BB043}"/>
    <dgm:cxn modelId="{31167F4A-700A-4030-956A-9F56D6F23578}" type="presOf" srcId="{ECD1F9CC-AFA4-4072-8CB2-BD2FFD929E38}" destId="{B9A2B01B-CA08-4DCB-8FF7-727F83ADC257}" srcOrd="0" destOrd="0" presId="urn:microsoft.com/office/officeart/2009/layout/CircleArrowProcess"/>
    <dgm:cxn modelId="{BE45A87C-0B2B-44FA-A915-944608D8BEDC}" srcId="{38FDED69-97FA-49D2-90F1-E3786EF60B88}" destId="{390C0D07-AFB4-479A-8CF7-94A4FB1E6C8E}" srcOrd="0" destOrd="0" parTransId="{0B300673-E5CD-417D-8EE6-39564DDA6943}" sibTransId="{6D79D7B0-CD46-4783-84BB-1783CDFA8673}"/>
    <dgm:cxn modelId="{F5EC45BC-7515-4E66-AB43-797AC4B00A8A}" type="presOf" srcId="{390C0D07-AFB4-479A-8CF7-94A4FB1E6C8E}" destId="{C3192733-709C-4F8A-9C7D-86A56B24CEF6}" srcOrd="0" destOrd="0" presId="urn:microsoft.com/office/officeart/2009/layout/CircleArrowProcess"/>
    <dgm:cxn modelId="{63924915-1A5D-4AA7-B0CC-F800F995D3A6}" type="presParOf" srcId="{F9E2892E-68C9-4C6B-90C0-5500D4DD84C2}" destId="{B6705676-4AEB-4533-81CB-E8CF919DE328}" srcOrd="0" destOrd="0" presId="urn:microsoft.com/office/officeart/2009/layout/CircleArrowProcess"/>
    <dgm:cxn modelId="{DD863BBF-965D-493F-80AA-E588A32ACF84}" type="presParOf" srcId="{B6705676-4AEB-4533-81CB-E8CF919DE328}" destId="{9AC6DF42-8E39-42FC-8450-B0BCD1AC28D6}" srcOrd="0" destOrd="0" presId="urn:microsoft.com/office/officeart/2009/layout/CircleArrowProcess"/>
    <dgm:cxn modelId="{D2CDC76E-BF28-4B22-81F3-86C7A37E8490}" type="presParOf" srcId="{F9E2892E-68C9-4C6B-90C0-5500D4DD84C2}" destId="{C3192733-709C-4F8A-9C7D-86A56B24CEF6}" srcOrd="1" destOrd="0" presId="urn:microsoft.com/office/officeart/2009/layout/CircleArrowProcess"/>
    <dgm:cxn modelId="{4D34ABBA-70AB-4876-8645-D7C27C3E649D}" type="presParOf" srcId="{F9E2892E-68C9-4C6B-90C0-5500D4DD84C2}" destId="{4B74A30B-46C0-4C53-9A6D-6B2B30230B7C}" srcOrd="2" destOrd="0" presId="urn:microsoft.com/office/officeart/2009/layout/CircleArrowProcess"/>
    <dgm:cxn modelId="{AC2A894D-B873-4121-B3DD-523AA6B7BBA6}" type="presParOf" srcId="{4B74A30B-46C0-4C53-9A6D-6B2B30230B7C}" destId="{3D1D23F2-F9DF-4299-9024-6F7D7D0604DC}" srcOrd="0" destOrd="0" presId="urn:microsoft.com/office/officeart/2009/layout/CircleArrowProcess"/>
    <dgm:cxn modelId="{E2A4BB2F-863A-4E60-9C7B-2AFBF274C69D}" type="presParOf" srcId="{F9E2892E-68C9-4C6B-90C0-5500D4DD84C2}" destId="{B9A2B01B-CA08-4DCB-8FF7-727F83ADC257}" srcOrd="3"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B0174C-7B9B-4A04-9CB4-E2EAC04CF49B}" type="doc">
      <dgm:prSet loTypeId="urn:microsoft.com/office/officeart/2008/layout/VerticalCurvedList" loCatId="list" qsTypeId="urn:microsoft.com/office/officeart/2005/8/quickstyle/simple2" qsCatId="simple" csTypeId="urn:microsoft.com/office/officeart/2005/8/colors/colorful2" csCatId="colorful" phldr="1"/>
      <dgm:spPr/>
      <dgm:t>
        <a:bodyPr/>
        <a:lstStyle/>
        <a:p>
          <a:endParaRPr lang="fr-FR"/>
        </a:p>
      </dgm:t>
    </dgm:pt>
    <dgm:pt modelId="{395B737A-A619-42F7-95F8-F055B6605B2F}">
      <dgm:prSet phldrT="[Texte]" custT="1"/>
      <dgm:spPr/>
      <dgm:t>
        <a:bodyPr/>
        <a:lstStyle/>
        <a:p>
          <a:r>
            <a:rPr lang="fr-FR" sz="2000" dirty="0"/>
            <a:t>le patient </a:t>
          </a:r>
        </a:p>
      </dgm:t>
    </dgm:pt>
    <dgm:pt modelId="{5849F750-B567-43D1-8183-88E6503EC084}" type="parTrans" cxnId="{3C8F5855-EE63-4DA2-8B86-32F2D7872FB3}">
      <dgm:prSet/>
      <dgm:spPr/>
      <dgm:t>
        <a:bodyPr/>
        <a:lstStyle/>
        <a:p>
          <a:endParaRPr lang="fr-FR"/>
        </a:p>
      </dgm:t>
    </dgm:pt>
    <dgm:pt modelId="{1C999B06-2402-48DB-8FBD-77BF800398CB}" type="sibTrans" cxnId="{3C8F5855-EE63-4DA2-8B86-32F2D7872FB3}">
      <dgm:prSet/>
      <dgm:spPr/>
      <dgm:t>
        <a:bodyPr/>
        <a:lstStyle/>
        <a:p>
          <a:endParaRPr lang="fr-FR"/>
        </a:p>
      </dgm:t>
    </dgm:pt>
    <dgm:pt modelId="{D047D441-D323-4E18-B059-49B6BFF8A54D}">
      <dgm:prSet phldrT="[Texte]" custT="1"/>
      <dgm:spPr/>
      <dgm:t>
        <a:bodyPr/>
        <a:lstStyle/>
        <a:p>
          <a:r>
            <a:rPr lang="fr-FR" sz="2000" dirty="0"/>
            <a:t>les mouvements</a:t>
          </a:r>
        </a:p>
      </dgm:t>
    </dgm:pt>
    <dgm:pt modelId="{81ABE991-1345-4929-B8C9-95E0355B4548}" type="parTrans" cxnId="{773C9199-729D-4F46-B006-A1032B5882BC}">
      <dgm:prSet/>
      <dgm:spPr/>
      <dgm:t>
        <a:bodyPr/>
        <a:lstStyle/>
        <a:p>
          <a:endParaRPr lang="fr-FR"/>
        </a:p>
      </dgm:t>
    </dgm:pt>
    <dgm:pt modelId="{5069BFBD-B7F1-46AE-9621-A56965968977}" type="sibTrans" cxnId="{773C9199-729D-4F46-B006-A1032B5882BC}">
      <dgm:prSet/>
      <dgm:spPr/>
      <dgm:t>
        <a:bodyPr/>
        <a:lstStyle/>
        <a:p>
          <a:endParaRPr lang="fr-FR"/>
        </a:p>
      </dgm:t>
    </dgm:pt>
    <dgm:pt modelId="{1CFD25BE-6B9D-46D0-AD5B-B35AC278002D}">
      <dgm:prSet phldrT="[Texte]" custT="1"/>
      <dgm:spPr/>
      <dgm:t>
        <a:bodyPr/>
        <a:lstStyle/>
        <a:p>
          <a:r>
            <a:rPr lang="fr-FR" sz="2000" dirty="0"/>
            <a:t>les diagnostics</a:t>
          </a:r>
        </a:p>
      </dgm:t>
    </dgm:pt>
    <dgm:pt modelId="{003CFC2F-19E0-4AE3-972E-172CE259D0CD}" type="parTrans" cxnId="{B9BE22F5-B837-4D9C-B8C6-7537567F1CA5}">
      <dgm:prSet/>
      <dgm:spPr/>
      <dgm:t>
        <a:bodyPr/>
        <a:lstStyle/>
        <a:p>
          <a:endParaRPr lang="fr-FR"/>
        </a:p>
      </dgm:t>
    </dgm:pt>
    <dgm:pt modelId="{86B4C6A1-D639-4169-957D-D2849A0697B2}" type="sibTrans" cxnId="{B9BE22F5-B837-4D9C-B8C6-7537567F1CA5}">
      <dgm:prSet/>
      <dgm:spPr/>
      <dgm:t>
        <a:bodyPr/>
        <a:lstStyle/>
        <a:p>
          <a:endParaRPr lang="fr-FR"/>
        </a:p>
      </dgm:t>
    </dgm:pt>
    <dgm:pt modelId="{030B9CD3-4A40-4C9F-AFC7-EFDD248E57FA}">
      <dgm:prSet phldrT="[Texte]" custT="1"/>
      <dgm:spPr/>
      <dgm:t>
        <a:bodyPr/>
        <a:lstStyle/>
        <a:p>
          <a:r>
            <a:rPr lang="fr-FR" sz="2000" dirty="0"/>
            <a:t>les actes réalisés</a:t>
          </a:r>
        </a:p>
      </dgm:t>
    </dgm:pt>
    <dgm:pt modelId="{FA502D88-4222-42AE-B08D-33CBBA179FBA}" type="parTrans" cxnId="{B1FA4596-C212-416E-934A-C84F37877EA0}">
      <dgm:prSet/>
      <dgm:spPr/>
      <dgm:t>
        <a:bodyPr/>
        <a:lstStyle/>
        <a:p>
          <a:endParaRPr lang="fr-FR"/>
        </a:p>
      </dgm:t>
    </dgm:pt>
    <dgm:pt modelId="{9D5F545C-00F1-499F-B181-93103B3509A1}" type="sibTrans" cxnId="{B1FA4596-C212-416E-934A-C84F37877EA0}">
      <dgm:prSet/>
      <dgm:spPr/>
      <dgm:t>
        <a:bodyPr/>
        <a:lstStyle/>
        <a:p>
          <a:endParaRPr lang="fr-FR"/>
        </a:p>
      </dgm:t>
    </dgm:pt>
    <dgm:pt modelId="{CDAA50FA-91C8-475C-8C60-42B2CAD6B2B3}" type="pres">
      <dgm:prSet presAssocID="{F7B0174C-7B9B-4A04-9CB4-E2EAC04CF49B}" presName="Name0" presStyleCnt="0">
        <dgm:presLayoutVars>
          <dgm:chMax val="7"/>
          <dgm:chPref val="7"/>
          <dgm:dir/>
        </dgm:presLayoutVars>
      </dgm:prSet>
      <dgm:spPr/>
    </dgm:pt>
    <dgm:pt modelId="{AF0072B8-6D9B-43B8-BDE1-FEC0247F7F29}" type="pres">
      <dgm:prSet presAssocID="{F7B0174C-7B9B-4A04-9CB4-E2EAC04CF49B}" presName="Name1" presStyleCnt="0"/>
      <dgm:spPr/>
    </dgm:pt>
    <dgm:pt modelId="{30A7C82A-CFB4-44F4-B221-3DE9980BC581}" type="pres">
      <dgm:prSet presAssocID="{F7B0174C-7B9B-4A04-9CB4-E2EAC04CF49B}" presName="cycle" presStyleCnt="0"/>
      <dgm:spPr/>
    </dgm:pt>
    <dgm:pt modelId="{9C22C8C5-7E69-4957-9673-E380B6B2201F}" type="pres">
      <dgm:prSet presAssocID="{F7B0174C-7B9B-4A04-9CB4-E2EAC04CF49B}" presName="srcNode" presStyleLbl="node1" presStyleIdx="0" presStyleCnt="4"/>
      <dgm:spPr/>
    </dgm:pt>
    <dgm:pt modelId="{EA561E93-3C06-4BDE-A72B-486FF2E3F728}" type="pres">
      <dgm:prSet presAssocID="{F7B0174C-7B9B-4A04-9CB4-E2EAC04CF49B}" presName="conn" presStyleLbl="parChTrans1D2" presStyleIdx="0" presStyleCnt="1"/>
      <dgm:spPr/>
    </dgm:pt>
    <dgm:pt modelId="{513E3593-8200-4AC9-8497-9D6A10B659B4}" type="pres">
      <dgm:prSet presAssocID="{F7B0174C-7B9B-4A04-9CB4-E2EAC04CF49B}" presName="extraNode" presStyleLbl="node1" presStyleIdx="0" presStyleCnt="4"/>
      <dgm:spPr/>
    </dgm:pt>
    <dgm:pt modelId="{351D120A-6612-4371-8AF9-FACC5E90DE31}" type="pres">
      <dgm:prSet presAssocID="{F7B0174C-7B9B-4A04-9CB4-E2EAC04CF49B}" presName="dstNode" presStyleLbl="node1" presStyleIdx="0" presStyleCnt="4"/>
      <dgm:spPr/>
    </dgm:pt>
    <dgm:pt modelId="{02684D86-EBCC-4FC2-9F1E-B8317427FDEE}" type="pres">
      <dgm:prSet presAssocID="{395B737A-A619-42F7-95F8-F055B6605B2F}" presName="text_1" presStyleLbl="node1" presStyleIdx="0" presStyleCnt="4" custLinFactNeighborX="20577" custLinFactNeighborY="7236">
        <dgm:presLayoutVars>
          <dgm:bulletEnabled val="1"/>
        </dgm:presLayoutVars>
      </dgm:prSet>
      <dgm:spPr/>
    </dgm:pt>
    <dgm:pt modelId="{A2468964-E219-47D0-9528-BA67217AB77E}" type="pres">
      <dgm:prSet presAssocID="{395B737A-A619-42F7-95F8-F055B6605B2F}" presName="accent_1" presStyleCnt="0"/>
      <dgm:spPr/>
    </dgm:pt>
    <dgm:pt modelId="{A33D6A0E-5387-472A-969B-AA6A7612858E}" type="pres">
      <dgm:prSet presAssocID="{395B737A-A619-42F7-95F8-F055B6605B2F}" presName="accentRepeatNode" presStyleLbl="solidFgAcc1" presStyleIdx="0" presStyleCnt="4"/>
      <dgm:spPr/>
    </dgm:pt>
    <dgm:pt modelId="{B3B0FD92-5FF7-416D-A855-2176F8036FA5}" type="pres">
      <dgm:prSet presAssocID="{D047D441-D323-4E18-B059-49B6BFF8A54D}" presName="text_2" presStyleLbl="node1" presStyleIdx="1" presStyleCnt="4">
        <dgm:presLayoutVars>
          <dgm:bulletEnabled val="1"/>
        </dgm:presLayoutVars>
      </dgm:prSet>
      <dgm:spPr/>
    </dgm:pt>
    <dgm:pt modelId="{AD20CC31-E0ED-4DD6-9B02-608FBF49DFF5}" type="pres">
      <dgm:prSet presAssocID="{D047D441-D323-4E18-B059-49B6BFF8A54D}" presName="accent_2" presStyleCnt="0"/>
      <dgm:spPr/>
    </dgm:pt>
    <dgm:pt modelId="{8777733A-4969-4F2A-B689-522F263AEF06}" type="pres">
      <dgm:prSet presAssocID="{D047D441-D323-4E18-B059-49B6BFF8A54D}" presName="accentRepeatNode" presStyleLbl="solidFgAcc1" presStyleIdx="1" presStyleCnt="4"/>
      <dgm:spPr/>
    </dgm:pt>
    <dgm:pt modelId="{C8568CF3-0570-4D16-AEA2-0C79E1F10A7A}" type="pres">
      <dgm:prSet presAssocID="{1CFD25BE-6B9D-46D0-AD5B-B35AC278002D}" presName="text_3" presStyleLbl="node1" presStyleIdx="2" presStyleCnt="4">
        <dgm:presLayoutVars>
          <dgm:bulletEnabled val="1"/>
        </dgm:presLayoutVars>
      </dgm:prSet>
      <dgm:spPr/>
    </dgm:pt>
    <dgm:pt modelId="{B4FA268C-1804-40F1-BE2A-9FC5C61C78DF}" type="pres">
      <dgm:prSet presAssocID="{1CFD25BE-6B9D-46D0-AD5B-B35AC278002D}" presName="accent_3" presStyleCnt="0"/>
      <dgm:spPr/>
    </dgm:pt>
    <dgm:pt modelId="{9283E40F-AFD8-4254-BB4D-5B8563866206}" type="pres">
      <dgm:prSet presAssocID="{1CFD25BE-6B9D-46D0-AD5B-B35AC278002D}" presName="accentRepeatNode" presStyleLbl="solidFgAcc1" presStyleIdx="2" presStyleCnt="4"/>
      <dgm:spPr/>
    </dgm:pt>
    <dgm:pt modelId="{8158999A-102D-4663-B061-F4FA0C9D21B9}" type="pres">
      <dgm:prSet presAssocID="{030B9CD3-4A40-4C9F-AFC7-EFDD248E57FA}" presName="text_4" presStyleLbl="node1" presStyleIdx="3" presStyleCnt="4">
        <dgm:presLayoutVars>
          <dgm:bulletEnabled val="1"/>
        </dgm:presLayoutVars>
      </dgm:prSet>
      <dgm:spPr/>
    </dgm:pt>
    <dgm:pt modelId="{00DB9B57-E1F9-45AE-9A76-E6693E941CA5}" type="pres">
      <dgm:prSet presAssocID="{030B9CD3-4A40-4C9F-AFC7-EFDD248E57FA}" presName="accent_4" presStyleCnt="0"/>
      <dgm:spPr/>
    </dgm:pt>
    <dgm:pt modelId="{A1601906-9A34-478A-BBB4-4E02CADDCF69}" type="pres">
      <dgm:prSet presAssocID="{030B9CD3-4A40-4C9F-AFC7-EFDD248E57FA}" presName="accentRepeatNode" presStyleLbl="solidFgAcc1" presStyleIdx="3" presStyleCnt="4"/>
      <dgm:spPr/>
    </dgm:pt>
  </dgm:ptLst>
  <dgm:cxnLst>
    <dgm:cxn modelId="{312BF020-660B-4167-9343-26AFE9029309}" type="presOf" srcId="{D047D441-D323-4E18-B059-49B6BFF8A54D}" destId="{B3B0FD92-5FF7-416D-A855-2176F8036FA5}" srcOrd="0" destOrd="0" presId="urn:microsoft.com/office/officeart/2008/layout/VerticalCurvedList"/>
    <dgm:cxn modelId="{15839B24-8B4A-4104-B81F-4FBFF0101B6E}" type="presOf" srcId="{F7B0174C-7B9B-4A04-9CB4-E2EAC04CF49B}" destId="{CDAA50FA-91C8-475C-8C60-42B2CAD6B2B3}" srcOrd="0" destOrd="0" presId="urn:microsoft.com/office/officeart/2008/layout/VerticalCurvedList"/>
    <dgm:cxn modelId="{2DB0695D-F24E-43CD-A073-9F07E7C53FE7}" type="presOf" srcId="{1CFD25BE-6B9D-46D0-AD5B-B35AC278002D}" destId="{C8568CF3-0570-4D16-AEA2-0C79E1F10A7A}" srcOrd="0" destOrd="0" presId="urn:microsoft.com/office/officeart/2008/layout/VerticalCurvedList"/>
    <dgm:cxn modelId="{C0E4B273-F113-4F9A-8A9E-9F3D849EDBC0}" type="presOf" srcId="{395B737A-A619-42F7-95F8-F055B6605B2F}" destId="{02684D86-EBCC-4FC2-9F1E-B8317427FDEE}" srcOrd="0" destOrd="0" presId="urn:microsoft.com/office/officeart/2008/layout/VerticalCurvedList"/>
    <dgm:cxn modelId="{3C8F5855-EE63-4DA2-8B86-32F2D7872FB3}" srcId="{F7B0174C-7B9B-4A04-9CB4-E2EAC04CF49B}" destId="{395B737A-A619-42F7-95F8-F055B6605B2F}" srcOrd="0" destOrd="0" parTransId="{5849F750-B567-43D1-8183-88E6503EC084}" sibTransId="{1C999B06-2402-48DB-8FBD-77BF800398CB}"/>
    <dgm:cxn modelId="{973FC380-0BE4-4BFE-8C26-641FB36A1D21}" type="presOf" srcId="{030B9CD3-4A40-4C9F-AFC7-EFDD248E57FA}" destId="{8158999A-102D-4663-B061-F4FA0C9D21B9}" srcOrd="0" destOrd="0" presId="urn:microsoft.com/office/officeart/2008/layout/VerticalCurvedList"/>
    <dgm:cxn modelId="{A210B089-00FF-4502-94F1-3BEEBB1D082C}" type="presOf" srcId="{1C999B06-2402-48DB-8FBD-77BF800398CB}" destId="{EA561E93-3C06-4BDE-A72B-486FF2E3F728}" srcOrd="0" destOrd="0" presId="urn:microsoft.com/office/officeart/2008/layout/VerticalCurvedList"/>
    <dgm:cxn modelId="{B1FA4596-C212-416E-934A-C84F37877EA0}" srcId="{F7B0174C-7B9B-4A04-9CB4-E2EAC04CF49B}" destId="{030B9CD3-4A40-4C9F-AFC7-EFDD248E57FA}" srcOrd="3" destOrd="0" parTransId="{FA502D88-4222-42AE-B08D-33CBBA179FBA}" sibTransId="{9D5F545C-00F1-499F-B181-93103B3509A1}"/>
    <dgm:cxn modelId="{773C9199-729D-4F46-B006-A1032B5882BC}" srcId="{F7B0174C-7B9B-4A04-9CB4-E2EAC04CF49B}" destId="{D047D441-D323-4E18-B059-49B6BFF8A54D}" srcOrd="1" destOrd="0" parTransId="{81ABE991-1345-4929-B8C9-95E0355B4548}" sibTransId="{5069BFBD-B7F1-46AE-9621-A56965968977}"/>
    <dgm:cxn modelId="{B9BE22F5-B837-4D9C-B8C6-7537567F1CA5}" srcId="{F7B0174C-7B9B-4A04-9CB4-E2EAC04CF49B}" destId="{1CFD25BE-6B9D-46D0-AD5B-B35AC278002D}" srcOrd="2" destOrd="0" parTransId="{003CFC2F-19E0-4AE3-972E-172CE259D0CD}" sibTransId="{86B4C6A1-D639-4169-957D-D2849A0697B2}"/>
    <dgm:cxn modelId="{22AC967C-C093-4B33-A92B-4D8E96F3BD2C}" type="presParOf" srcId="{CDAA50FA-91C8-475C-8C60-42B2CAD6B2B3}" destId="{AF0072B8-6D9B-43B8-BDE1-FEC0247F7F29}" srcOrd="0" destOrd="0" presId="urn:microsoft.com/office/officeart/2008/layout/VerticalCurvedList"/>
    <dgm:cxn modelId="{E7150F25-32D6-4020-ADD0-475C696CD4F2}" type="presParOf" srcId="{AF0072B8-6D9B-43B8-BDE1-FEC0247F7F29}" destId="{30A7C82A-CFB4-44F4-B221-3DE9980BC581}" srcOrd="0" destOrd="0" presId="urn:microsoft.com/office/officeart/2008/layout/VerticalCurvedList"/>
    <dgm:cxn modelId="{CBD38947-7954-4F22-AECE-F700F54DE96B}" type="presParOf" srcId="{30A7C82A-CFB4-44F4-B221-3DE9980BC581}" destId="{9C22C8C5-7E69-4957-9673-E380B6B2201F}" srcOrd="0" destOrd="0" presId="urn:microsoft.com/office/officeart/2008/layout/VerticalCurvedList"/>
    <dgm:cxn modelId="{08B84EAB-7373-4054-9087-EE9557013727}" type="presParOf" srcId="{30A7C82A-CFB4-44F4-B221-3DE9980BC581}" destId="{EA561E93-3C06-4BDE-A72B-486FF2E3F728}" srcOrd="1" destOrd="0" presId="urn:microsoft.com/office/officeart/2008/layout/VerticalCurvedList"/>
    <dgm:cxn modelId="{08647CD9-9881-45BF-BB92-2A8246B24DCE}" type="presParOf" srcId="{30A7C82A-CFB4-44F4-B221-3DE9980BC581}" destId="{513E3593-8200-4AC9-8497-9D6A10B659B4}" srcOrd="2" destOrd="0" presId="urn:microsoft.com/office/officeart/2008/layout/VerticalCurvedList"/>
    <dgm:cxn modelId="{047DF53A-B9AA-4625-B4B9-89C7ED215E0B}" type="presParOf" srcId="{30A7C82A-CFB4-44F4-B221-3DE9980BC581}" destId="{351D120A-6612-4371-8AF9-FACC5E90DE31}" srcOrd="3" destOrd="0" presId="urn:microsoft.com/office/officeart/2008/layout/VerticalCurvedList"/>
    <dgm:cxn modelId="{74B92BB1-56C3-4267-B23D-8F3C583D8690}" type="presParOf" srcId="{AF0072B8-6D9B-43B8-BDE1-FEC0247F7F29}" destId="{02684D86-EBCC-4FC2-9F1E-B8317427FDEE}" srcOrd="1" destOrd="0" presId="urn:microsoft.com/office/officeart/2008/layout/VerticalCurvedList"/>
    <dgm:cxn modelId="{E53B564D-AF00-4D6D-A882-4BBDCE40F255}" type="presParOf" srcId="{AF0072B8-6D9B-43B8-BDE1-FEC0247F7F29}" destId="{A2468964-E219-47D0-9528-BA67217AB77E}" srcOrd="2" destOrd="0" presId="urn:microsoft.com/office/officeart/2008/layout/VerticalCurvedList"/>
    <dgm:cxn modelId="{76DBB311-1CF5-4271-AFD2-292EEA6C9F43}" type="presParOf" srcId="{A2468964-E219-47D0-9528-BA67217AB77E}" destId="{A33D6A0E-5387-472A-969B-AA6A7612858E}" srcOrd="0" destOrd="0" presId="urn:microsoft.com/office/officeart/2008/layout/VerticalCurvedList"/>
    <dgm:cxn modelId="{01B1FB01-F26E-41EC-A66B-580CE92DA976}" type="presParOf" srcId="{AF0072B8-6D9B-43B8-BDE1-FEC0247F7F29}" destId="{B3B0FD92-5FF7-416D-A855-2176F8036FA5}" srcOrd="3" destOrd="0" presId="urn:microsoft.com/office/officeart/2008/layout/VerticalCurvedList"/>
    <dgm:cxn modelId="{5BB8D96C-A840-4AAF-A992-3DB57F4B5C2A}" type="presParOf" srcId="{AF0072B8-6D9B-43B8-BDE1-FEC0247F7F29}" destId="{AD20CC31-E0ED-4DD6-9B02-608FBF49DFF5}" srcOrd="4" destOrd="0" presId="urn:microsoft.com/office/officeart/2008/layout/VerticalCurvedList"/>
    <dgm:cxn modelId="{858CF3BB-651F-426E-81BB-18D2B312B678}" type="presParOf" srcId="{AD20CC31-E0ED-4DD6-9B02-608FBF49DFF5}" destId="{8777733A-4969-4F2A-B689-522F263AEF06}" srcOrd="0" destOrd="0" presId="urn:microsoft.com/office/officeart/2008/layout/VerticalCurvedList"/>
    <dgm:cxn modelId="{DA4F4F2C-B69E-4CC0-9769-9E6081440FB5}" type="presParOf" srcId="{AF0072B8-6D9B-43B8-BDE1-FEC0247F7F29}" destId="{C8568CF3-0570-4D16-AEA2-0C79E1F10A7A}" srcOrd="5" destOrd="0" presId="urn:microsoft.com/office/officeart/2008/layout/VerticalCurvedList"/>
    <dgm:cxn modelId="{10E76EC9-BB23-48EA-8BB6-2A714E9B8BC3}" type="presParOf" srcId="{AF0072B8-6D9B-43B8-BDE1-FEC0247F7F29}" destId="{B4FA268C-1804-40F1-BE2A-9FC5C61C78DF}" srcOrd="6" destOrd="0" presId="urn:microsoft.com/office/officeart/2008/layout/VerticalCurvedList"/>
    <dgm:cxn modelId="{C7D98C4B-474F-40F1-A9AD-BEF5EC33A7A5}" type="presParOf" srcId="{B4FA268C-1804-40F1-BE2A-9FC5C61C78DF}" destId="{9283E40F-AFD8-4254-BB4D-5B8563866206}" srcOrd="0" destOrd="0" presId="urn:microsoft.com/office/officeart/2008/layout/VerticalCurvedList"/>
    <dgm:cxn modelId="{CCC4CEFB-C55A-4D92-81D1-9375EF1F34B6}" type="presParOf" srcId="{AF0072B8-6D9B-43B8-BDE1-FEC0247F7F29}" destId="{8158999A-102D-4663-B061-F4FA0C9D21B9}" srcOrd="7" destOrd="0" presId="urn:microsoft.com/office/officeart/2008/layout/VerticalCurvedList"/>
    <dgm:cxn modelId="{7EC8D6DC-B19A-49C6-BEFC-522558D0BAE1}" type="presParOf" srcId="{AF0072B8-6D9B-43B8-BDE1-FEC0247F7F29}" destId="{00DB9B57-E1F9-45AE-9A76-E6693E941CA5}" srcOrd="8" destOrd="0" presId="urn:microsoft.com/office/officeart/2008/layout/VerticalCurvedList"/>
    <dgm:cxn modelId="{A189342B-FB5B-4B4B-AE8F-E01F410CC895}" type="presParOf" srcId="{00DB9B57-E1F9-45AE-9A76-E6693E941CA5}" destId="{A1601906-9A34-478A-BBB4-4E02CADDCF6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6DF42-8E39-42FC-8450-B0BCD1AC28D6}">
      <dsp:nvSpPr>
        <dsp:cNvPr id="0" name=""/>
        <dsp:cNvSpPr/>
      </dsp:nvSpPr>
      <dsp:spPr>
        <a:xfrm>
          <a:off x="2164868" y="0"/>
          <a:ext cx="3215461" cy="3215553"/>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192733-709C-4F8A-9C7D-86A56B24CEF6}">
      <dsp:nvSpPr>
        <dsp:cNvPr id="0" name=""/>
        <dsp:cNvSpPr/>
      </dsp:nvSpPr>
      <dsp:spPr>
        <a:xfrm>
          <a:off x="2875031" y="1080122"/>
          <a:ext cx="1793974" cy="896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fr-FR" sz="2200" b="0" kern="1200" dirty="0"/>
            <a:t>D’un outil de description de l’activité médicale…</a:t>
          </a:r>
        </a:p>
      </dsp:txBody>
      <dsp:txXfrm>
        <a:off x="2875031" y="1080122"/>
        <a:ext cx="1793974" cy="896881"/>
      </dsp:txXfrm>
    </dsp:sp>
    <dsp:sp modelId="{3D1D23F2-F9DF-4299-9024-6F7D7D0604DC}">
      <dsp:nvSpPr>
        <dsp:cNvPr id="0" name=""/>
        <dsp:cNvSpPr/>
      </dsp:nvSpPr>
      <dsp:spPr>
        <a:xfrm>
          <a:off x="1501120" y="2061041"/>
          <a:ext cx="2762326" cy="2763494"/>
        </a:xfrm>
        <a:prstGeom prst="blockArc">
          <a:avLst>
            <a:gd name="adj1" fmla="val 0"/>
            <a:gd name="adj2" fmla="val 189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A2B01B-CA08-4DCB-8FF7-727F83ADC257}">
      <dsp:nvSpPr>
        <dsp:cNvPr id="0" name=""/>
        <dsp:cNvSpPr/>
      </dsp:nvSpPr>
      <dsp:spPr>
        <a:xfrm>
          <a:off x="1978044" y="3015335"/>
          <a:ext cx="1793974" cy="896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fr-FR" sz="2200" b="0" kern="1200" dirty="0"/>
            <a:t>…à un outil d’allocation des ressources</a:t>
          </a:r>
        </a:p>
      </dsp:txBody>
      <dsp:txXfrm>
        <a:off x="1978044" y="3015335"/>
        <a:ext cx="1793974" cy="8968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61E93-3C06-4BDE-A72B-486FF2E3F728}">
      <dsp:nvSpPr>
        <dsp:cNvPr id="0" name=""/>
        <dsp:cNvSpPr/>
      </dsp:nvSpPr>
      <dsp:spPr>
        <a:xfrm>
          <a:off x="-3951085" y="-606616"/>
          <a:ext cx="4708680" cy="4708680"/>
        </a:xfrm>
        <a:prstGeom prst="blockArc">
          <a:avLst>
            <a:gd name="adj1" fmla="val 18900000"/>
            <a:gd name="adj2" fmla="val 2700000"/>
            <a:gd name="adj3" fmla="val 459"/>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684D86-EBCC-4FC2-9F1E-B8317427FDEE}">
      <dsp:nvSpPr>
        <dsp:cNvPr id="0" name=""/>
        <dsp:cNvSpPr/>
      </dsp:nvSpPr>
      <dsp:spPr>
        <a:xfrm>
          <a:off x="443222" y="307640"/>
          <a:ext cx="4847234" cy="537739"/>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26831" tIns="50800" rIns="50800" bIns="50800" numCol="1" spcCol="1270" anchor="ctr" anchorCtr="0">
          <a:noAutofit/>
        </a:bodyPr>
        <a:lstStyle/>
        <a:p>
          <a:pPr marL="0" lvl="0" indent="0" algn="l" defTabSz="889000">
            <a:lnSpc>
              <a:spcPct val="90000"/>
            </a:lnSpc>
            <a:spcBef>
              <a:spcPct val="0"/>
            </a:spcBef>
            <a:spcAft>
              <a:spcPct val="35000"/>
            </a:spcAft>
            <a:buNone/>
          </a:pPr>
          <a:r>
            <a:rPr lang="fr-FR" sz="2000" kern="1200" dirty="0"/>
            <a:t>le patient </a:t>
          </a:r>
        </a:p>
      </dsp:txBody>
      <dsp:txXfrm>
        <a:off x="443222" y="307640"/>
        <a:ext cx="4847234" cy="537739"/>
      </dsp:txXfrm>
    </dsp:sp>
    <dsp:sp modelId="{A33D6A0E-5387-472A-969B-AA6A7612858E}">
      <dsp:nvSpPr>
        <dsp:cNvPr id="0" name=""/>
        <dsp:cNvSpPr/>
      </dsp:nvSpPr>
      <dsp:spPr>
        <a:xfrm>
          <a:off x="60928" y="201512"/>
          <a:ext cx="672174" cy="672174"/>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B0FD92-5FF7-416D-A855-2176F8036FA5}">
      <dsp:nvSpPr>
        <dsp:cNvPr id="0" name=""/>
        <dsp:cNvSpPr/>
      </dsp:nvSpPr>
      <dsp:spPr>
        <a:xfrm>
          <a:off x="705314" y="1075479"/>
          <a:ext cx="4538935" cy="537739"/>
        </a:xfrm>
        <a:prstGeom prst="rect">
          <a:avLst/>
        </a:prstGeom>
        <a:solidFill>
          <a:schemeClr val="accent2">
            <a:hueOff val="4721666"/>
            <a:satOff val="-21107"/>
            <a:lumOff val="-660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26831" tIns="50800" rIns="50800" bIns="50800" numCol="1" spcCol="1270" anchor="ctr" anchorCtr="0">
          <a:noAutofit/>
        </a:bodyPr>
        <a:lstStyle/>
        <a:p>
          <a:pPr marL="0" lvl="0" indent="0" algn="l" defTabSz="889000">
            <a:lnSpc>
              <a:spcPct val="90000"/>
            </a:lnSpc>
            <a:spcBef>
              <a:spcPct val="0"/>
            </a:spcBef>
            <a:spcAft>
              <a:spcPct val="35000"/>
            </a:spcAft>
            <a:buNone/>
          </a:pPr>
          <a:r>
            <a:rPr lang="fr-FR" sz="2000" kern="1200" dirty="0"/>
            <a:t>les mouvements</a:t>
          </a:r>
        </a:p>
      </dsp:txBody>
      <dsp:txXfrm>
        <a:off x="705314" y="1075479"/>
        <a:ext cx="4538935" cy="537739"/>
      </dsp:txXfrm>
    </dsp:sp>
    <dsp:sp modelId="{8777733A-4969-4F2A-B689-522F263AEF06}">
      <dsp:nvSpPr>
        <dsp:cNvPr id="0" name=""/>
        <dsp:cNvSpPr/>
      </dsp:nvSpPr>
      <dsp:spPr>
        <a:xfrm>
          <a:off x="369226" y="1008261"/>
          <a:ext cx="672174" cy="672174"/>
        </a:xfrm>
        <a:prstGeom prst="ellipse">
          <a:avLst/>
        </a:prstGeom>
        <a:solidFill>
          <a:schemeClr val="lt1">
            <a:hueOff val="0"/>
            <a:satOff val="0"/>
            <a:lumOff val="0"/>
            <a:alphaOff val="0"/>
          </a:schemeClr>
        </a:solidFill>
        <a:ln w="25400" cap="flat" cmpd="sng" algn="ctr">
          <a:solidFill>
            <a:schemeClr val="accent2">
              <a:hueOff val="4721666"/>
              <a:satOff val="-21107"/>
              <a:lumOff val="-6602"/>
              <a:alphaOff val="0"/>
            </a:schemeClr>
          </a:solidFill>
          <a:prstDash val="solid"/>
        </a:ln>
        <a:effectLst/>
      </dsp:spPr>
      <dsp:style>
        <a:lnRef idx="2">
          <a:scrgbClr r="0" g="0" b="0"/>
        </a:lnRef>
        <a:fillRef idx="1">
          <a:scrgbClr r="0" g="0" b="0"/>
        </a:fillRef>
        <a:effectRef idx="0">
          <a:scrgbClr r="0" g="0" b="0"/>
        </a:effectRef>
        <a:fontRef idx="minor"/>
      </dsp:style>
    </dsp:sp>
    <dsp:sp modelId="{C8568CF3-0570-4D16-AEA2-0C79E1F10A7A}">
      <dsp:nvSpPr>
        <dsp:cNvPr id="0" name=""/>
        <dsp:cNvSpPr/>
      </dsp:nvSpPr>
      <dsp:spPr>
        <a:xfrm>
          <a:off x="705314" y="1882228"/>
          <a:ext cx="4538935" cy="537739"/>
        </a:xfrm>
        <a:prstGeom prst="rect">
          <a:avLst/>
        </a:prstGeom>
        <a:solidFill>
          <a:schemeClr val="accent2">
            <a:hueOff val="9443331"/>
            <a:satOff val="-42215"/>
            <a:lumOff val="-1320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26831" tIns="50800" rIns="50800" bIns="50800" numCol="1" spcCol="1270" anchor="ctr" anchorCtr="0">
          <a:noAutofit/>
        </a:bodyPr>
        <a:lstStyle/>
        <a:p>
          <a:pPr marL="0" lvl="0" indent="0" algn="l" defTabSz="889000">
            <a:lnSpc>
              <a:spcPct val="90000"/>
            </a:lnSpc>
            <a:spcBef>
              <a:spcPct val="0"/>
            </a:spcBef>
            <a:spcAft>
              <a:spcPct val="35000"/>
            </a:spcAft>
            <a:buNone/>
          </a:pPr>
          <a:r>
            <a:rPr lang="fr-FR" sz="2000" kern="1200" dirty="0"/>
            <a:t>les diagnostics</a:t>
          </a:r>
        </a:p>
      </dsp:txBody>
      <dsp:txXfrm>
        <a:off x="705314" y="1882228"/>
        <a:ext cx="4538935" cy="537739"/>
      </dsp:txXfrm>
    </dsp:sp>
    <dsp:sp modelId="{9283E40F-AFD8-4254-BB4D-5B8563866206}">
      <dsp:nvSpPr>
        <dsp:cNvPr id="0" name=""/>
        <dsp:cNvSpPr/>
      </dsp:nvSpPr>
      <dsp:spPr>
        <a:xfrm>
          <a:off x="369226" y="1815010"/>
          <a:ext cx="672174" cy="672174"/>
        </a:xfrm>
        <a:prstGeom prst="ellipse">
          <a:avLst/>
        </a:prstGeom>
        <a:solidFill>
          <a:schemeClr val="lt1">
            <a:hueOff val="0"/>
            <a:satOff val="0"/>
            <a:lumOff val="0"/>
            <a:alphaOff val="0"/>
          </a:schemeClr>
        </a:solidFill>
        <a:ln w="25400" cap="flat" cmpd="sng" algn="ctr">
          <a:solidFill>
            <a:schemeClr val="accent2">
              <a:hueOff val="9443331"/>
              <a:satOff val="-42215"/>
              <a:lumOff val="-13203"/>
              <a:alphaOff val="0"/>
            </a:schemeClr>
          </a:solidFill>
          <a:prstDash val="solid"/>
        </a:ln>
        <a:effectLst/>
      </dsp:spPr>
      <dsp:style>
        <a:lnRef idx="2">
          <a:scrgbClr r="0" g="0" b="0"/>
        </a:lnRef>
        <a:fillRef idx="1">
          <a:scrgbClr r="0" g="0" b="0"/>
        </a:fillRef>
        <a:effectRef idx="0">
          <a:scrgbClr r="0" g="0" b="0"/>
        </a:effectRef>
        <a:fontRef idx="minor"/>
      </dsp:style>
    </dsp:sp>
    <dsp:sp modelId="{8158999A-102D-4663-B061-F4FA0C9D21B9}">
      <dsp:nvSpPr>
        <dsp:cNvPr id="0" name=""/>
        <dsp:cNvSpPr/>
      </dsp:nvSpPr>
      <dsp:spPr>
        <a:xfrm>
          <a:off x="397015" y="2688977"/>
          <a:ext cx="4847234" cy="537739"/>
        </a:xfrm>
        <a:prstGeom prst="rect">
          <a:avLst/>
        </a:prstGeom>
        <a:solidFill>
          <a:schemeClr val="accent2">
            <a:hueOff val="14164997"/>
            <a:satOff val="-63322"/>
            <a:lumOff val="-1980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26831" tIns="50800" rIns="50800" bIns="50800" numCol="1" spcCol="1270" anchor="ctr" anchorCtr="0">
          <a:noAutofit/>
        </a:bodyPr>
        <a:lstStyle/>
        <a:p>
          <a:pPr marL="0" lvl="0" indent="0" algn="l" defTabSz="889000">
            <a:lnSpc>
              <a:spcPct val="90000"/>
            </a:lnSpc>
            <a:spcBef>
              <a:spcPct val="0"/>
            </a:spcBef>
            <a:spcAft>
              <a:spcPct val="35000"/>
            </a:spcAft>
            <a:buNone/>
          </a:pPr>
          <a:r>
            <a:rPr lang="fr-FR" sz="2000" kern="1200" dirty="0"/>
            <a:t>les actes réalisés</a:t>
          </a:r>
        </a:p>
      </dsp:txBody>
      <dsp:txXfrm>
        <a:off x="397015" y="2688977"/>
        <a:ext cx="4847234" cy="537739"/>
      </dsp:txXfrm>
    </dsp:sp>
    <dsp:sp modelId="{A1601906-9A34-478A-BBB4-4E02CADDCF69}">
      <dsp:nvSpPr>
        <dsp:cNvPr id="0" name=""/>
        <dsp:cNvSpPr/>
      </dsp:nvSpPr>
      <dsp:spPr>
        <a:xfrm>
          <a:off x="60928" y="2621760"/>
          <a:ext cx="672174" cy="672174"/>
        </a:xfrm>
        <a:prstGeom prst="ellipse">
          <a:avLst/>
        </a:prstGeom>
        <a:solidFill>
          <a:schemeClr val="lt1">
            <a:hueOff val="0"/>
            <a:satOff val="0"/>
            <a:lumOff val="0"/>
            <a:alphaOff val="0"/>
          </a:schemeClr>
        </a:solidFill>
        <a:ln w="25400" cap="flat" cmpd="sng" algn="ctr">
          <a:solidFill>
            <a:schemeClr val="accent2">
              <a:hueOff val="14164997"/>
              <a:satOff val="-63322"/>
              <a:lumOff val="-1980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19356" cy="493316"/>
          </a:xfrm>
          <a:prstGeom prst="rect">
            <a:avLst/>
          </a:prstGeom>
        </p:spPr>
        <p:txBody>
          <a:bodyPr vert="horz" lIns="90901" tIns="45450" rIns="90901" bIns="45450" rtlCol="0"/>
          <a:lstStyle>
            <a:lvl1pPr algn="l">
              <a:defRPr sz="1200"/>
            </a:lvl1pPr>
          </a:lstStyle>
          <a:p>
            <a:endParaRPr lang="fr-FR"/>
          </a:p>
        </p:txBody>
      </p:sp>
      <p:sp>
        <p:nvSpPr>
          <p:cNvPr id="3" name="Espace réservé de la date 2"/>
          <p:cNvSpPr>
            <a:spLocks noGrp="1"/>
          </p:cNvSpPr>
          <p:nvPr>
            <p:ph type="dt" sz="quarter" idx="1"/>
          </p:nvPr>
        </p:nvSpPr>
        <p:spPr>
          <a:xfrm>
            <a:off x="3814834" y="0"/>
            <a:ext cx="2919356" cy="493316"/>
          </a:xfrm>
          <a:prstGeom prst="rect">
            <a:avLst/>
          </a:prstGeom>
        </p:spPr>
        <p:txBody>
          <a:bodyPr vert="horz" lIns="90901" tIns="45450" rIns="90901" bIns="45450" rtlCol="0"/>
          <a:lstStyle>
            <a:lvl1pPr algn="r">
              <a:defRPr sz="1200"/>
            </a:lvl1pPr>
          </a:lstStyle>
          <a:p>
            <a:fld id="{94DDE401-D257-43C8-B719-097A6A22101C}" type="datetimeFigureOut">
              <a:rPr lang="fr-FR" smtClean="0"/>
              <a:t>19/02/2020</a:t>
            </a:fld>
            <a:endParaRPr lang="fr-FR"/>
          </a:p>
        </p:txBody>
      </p:sp>
      <p:sp>
        <p:nvSpPr>
          <p:cNvPr id="4" name="Espace réservé du pied de page 3"/>
          <p:cNvSpPr>
            <a:spLocks noGrp="1"/>
          </p:cNvSpPr>
          <p:nvPr>
            <p:ph type="ftr" sz="quarter" idx="2"/>
          </p:nvPr>
        </p:nvSpPr>
        <p:spPr>
          <a:xfrm>
            <a:off x="0" y="9371417"/>
            <a:ext cx="2919356" cy="493316"/>
          </a:xfrm>
          <a:prstGeom prst="rect">
            <a:avLst/>
          </a:prstGeom>
        </p:spPr>
        <p:txBody>
          <a:bodyPr vert="horz" lIns="90901" tIns="45450" rIns="90901" bIns="4545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14834" y="9371417"/>
            <a:ext cx="2919356" cy="493316"/>
          </a:xfrm>
          <a:prstGeom prst="rect">
            <a:avLst/>
          </a:prstGeom>
        </p:spPr>
        <p:txBody>
          <a:bodyPr vert="horz" lIns="90901" tIns="45450" rIns="90901" bIns="45450" rtlCol="0" anchor="b"/>
          <a:lstStyle>
            <a:lvl1pPr algn="r">
              <a:defRPr sz="1200"/>
            </a:lvl1pPr>
          </a:lstStyle>
          <a:p>
            <a:fld id="{B1C707F7-54AF-419C-8228-12FCEA9C0601}" type="slidenum">
              <a:rPr lang="fr-FR" smtClean="0"/>
              <a:t>‹N°›</a:t>
            </a:fld>
            <a:endParaRPr lang="fr-FR"/>
          </a:p>
        </p:txBody>
      </p:sp>
    </p:spTree>
    <p:extLst>
      <p:ext uri="{BB962C8B-B14F-4D97-AF65-F5344CB8AC3E}">
        <p14:creationId xmlns:p14="http://schemas.microsoft.com/office/powerpoint/2010/main" val="3361718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2918830" cy="493316"/>
          </a:xfrm>
          <a:prstGeom prst="rect">
            <a:avLst/>
          </a:prstGeom>
        </p:spPr>
        <p:txBody>
          <a:bodyPr vert="horz" lIns="90901" tIns="45450" rIns="90901" bIns="45450" rtlCol="0"/>
          <a:lstStyle>
            <a:lvl1pPr algn="l">
              <a:defRPr sz="1200"/>
            </a:lvl1pPr>
          </a:lstStyle>
          <a:p>
            <a:endParaRPr lang="fr-FR"/>
          </a:p>
        </p:txBody>
      </p:sp>
      <p:sp>
        <p:nvSpPr>
          <p:cNvPr id="3" name="Espace réservé de la date 2"/>
          <p:cNvSpPr>
            <a:spLocks noGrp="1"/>
          </p:cNvSpPr>
          <p:nvPr>
            <p:ph type="dt" idx="1"/>
          </p:nvPr>
        </p:nvSpPr>
        <p:spPr>
          <a:xfrm>
            <a:off x="3815375" y="0"/>
            <a:ext cx="2918830" cy="493316"/>
          </a:xfrm>
          <a:prstGeom prst="rect">
            <a:avLst/>
          </a:prstGeom>
        </p:spPr>
        <p:txBody>
          <a:bodyPr vert="horz" lIns="90901" tIns="45450" rIns="90901" bIns="45450" rtlCol="0"/>
          <a:lstStyle>
            <a:lvl1pPr algn="r">
              <a:defRPr sz="1200"/>
            </a:lvl1pPr>
          </a:lstStyle>
          <a:p>
            <a:fld id="{86A8EAFC-4FE7-406F-9218-090B34F0BC06}" type="datetimeFigureOut">
              <a:rPr lang="fr-FR" smtClean="0"/>
              <a:t>19/02/2020</a:t>
            </a:fld>
            <a:endParaRPr lang="fr-FR"/>
          </a:p>
        </p:txBody>
      </p:sp>
      <p:sp>
        <p:nvSpPr>
          <p:cNvPr id="4" name="Espace réservé de l'image des diapositives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0901" tIns="45450" rIns="90901" bIns="45450" rtlCol="0" anchor="ctr"/>
          <a:lstStyle/>
          <a:p>
            <a:endParaRPr lang="fr-FR"/>
          </a:p>
        </p:txBody>
      </p:sp>
      <p:sp>
        <p:nvSpPr>
          <p:cNvPr id="5" name="Espace réservé des commentaires 4"/>
          <p:cNvSpPr>
            <a:spLocks noGrp="1"/>
          </p:cNvSpPr>
          <p:nvPr>
            <p:ph type="body" sz="quarter" idx="3"/>
          </p:nvPr>
        </p:nvSpPr>
        <p:spPr>
          <a:xfrm>
            <a:off x="673577" y="4686499"/>
            <a:ext cx="5388610" cy="4439841"/>
          </a:xfrm>
          <a:prstGeom prst="rect">
            <a:avLst/>
          </a:prstGeom>
        </p:spPr>
        <p:txBody>
          <a:bodyPr vert="horz" lIns="90901" tIns="45450" rIns="90901" bIns="4545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1" y="9371285"/>
            <a:ext cx="2918830" cy="493316"/>
          </a:xfrm>
          <a:prstGeom prst="rect">
            <a:avLst/>
          </a:prstGeom>
        </p:spPr>
        <p:txBody>
          <a:bodyPr vert="horz" lIns="90901" tIns="45450" rIns="90901" bIns="4545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15375" y="9371285"/>
            <a:ext cx="2918830" cy="493316"/>
          </a:xfrm>
          <a:prstGeom prst="rect">
            <a:avLst/>
          </a:prstGeom>
        </p:spPr>
        <p:txBody>
          <a:bodyPr vert="horz" lIns="90901" tIns="45450" rIns="90901" bIns="45450" rtlCol="0" anchor="b"/>
          <a:lstStyle>
            <a:lvl1pPr algn="r">
              <a:defRPr sz="1200"/>
            </a:lvl1pPr>
          </a:lstStyle>
          <a:p>
            <a:fld id="{E5D792C1-BCDA-4A86-8529-616E274ECBB1}" type="slidenum">
              <a:rPr lang="fr-FR" smtClean="0"/>
              <a:t>‹N°›</a:t>
            </a:fld>
            <a:endParaRPr lang="fr-FR"/>
          </a:p>
        </p:txBody>
      </p:sp>
    </p:spTree>
    <p:extLst>
      <p:ext uri="{BB962C8B-B14F-4D97-AF65-F5344CB8AC3E}">
        <p14:creationId xmlns:p14="http://schemas.microsoft.com/office/powerpoint/2010/main" val="313913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lnSpc>
                <a:spcPts val="3200"/>
              </a:lnSpc>
              <a:buFont typeface="Arial" panose="020B0604020202020204" pitchFamily="34" charset="0"/>
              <a:buNone/>
            </a:pPr>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0F19B30-1225-4D60-B686-6C04E8322320}" type="slidenum">
              <a:rPr kumimoji="0" lang="fr-FR" sz="1200" b="0" i="0" u="none" strike="noStrike" kern="1200" cap="none" spc="0" normalizeH="0" baseline="-25000" noProof="0" smtClean="0">
                <a:ln>
                  <a:noFill/>
                </a:ln>
                <a:solidFill>
                  <a:prstClr val="black"/>
                </a:solidFill>
                <a:effectLst/>
                <a:uLnTx/>
                <a:uFillTx/>
                <a:latin typeface="Times" pitchFamily="85"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fr-FR" sz="1200" b="0" i="0" u="none" strike="noStrike" kern="1200" cap="none" spc="0" normalizeH="0" baseline="-25000" noProof="0">
              <a:ln>
                <a:noFill/>
              </a:ln>
              <a:solidFill>
                <a:prstClr val="black"/>
              </a:solidFill>
              <a:effectLst/>
              <a:uLnTx/>
              <a:uFillTx/>
              <a:latin typeface="Times" pitchFamily="85" charset="0"/>
              <a:ea typeface="MS PGothic" pitchFamily="34" charset="-128"/>
              <a:cs typeface="+mn-cs"/>
            </a:endParaRPr>
          </a:p>
        </p:txBody>
      </p:sp>
    </p:spTree>
    <p:extLst>
      <p:ext uri="{BB962C8B-B14F-4D97-AF65-F5344CB8AC3E}">
        <p14:creationId xmlns:p14="http://schemas.microsoft.com/office/powerpoint/2010/main" val="295857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Étape 1 : codage en établissement, centralisé ou décentralisé, organisation libre de chaque ES</a:t>
            </a:r>
          </a:p>
          <a:p>
            <a:r>
              <a:rPr lang="fr-FR" dirty="0">
                <a:ea typeface="ＭＳ Ｐゴシック" pitchFamily="34" charset="-128"/>
              </a:rPr>
              <a:t>Étape 2 : transmission des données sous le format demandé avec les logiciels mis à disposition par l’</a:t>
            </a:r>
            <a:r>
              <a:rPr lang="fr-FR" dirty="0" err="1">
                <a:ea typeface="ＭＳ Ｐゴシック" pitchFamily="34" charset="-128"/>
              </a:rPr>
              <a:t>Atih</a:t>
            </a:r>
            <a:r>
              <a:rPr lang="fr-FR" dirty="0">
                <a:ea typeface="ＭＳ Ｐゴシック" pitchFamily="34" charset="-128"/>
              </a:rPr>
              <a:t> (rapports d’erreurs, blocage des transmissions)</a:t>
            </a:r>
          </a:p>
          <a:p>
            <a:r>
              <a:rPr lang="fr-FR" dirty="0">
                <a:ea typeface="ＭＳ Ｐゴシック" pitchFamily="34" charset="-128"/>
              </a:rPr>
              <a:t>Etape 3 : restituions</a:t>
            </a:r>
            <a:r>
              <a:rPr lang="fr-FR" baseline="0" dirty="0">
                <a:ea typeface="ＭＳ Ｐゴシック" pitchFamily="34" charset="-128"/>
              </a:rPr>
              <a:t> sur </a:t>
            </a:r>
            <a:r>
              <a:rPr lang="fr-FR" baseline="0" dirty="0" err="1">
                <a:ea typeface="ＭＳ Ｐゴシック" pitchFamily="34" charset="-128"/>
              </a:rPr>
              <a:t>ePMSI</a:t>
            </a:r>
            <a:r>
              <a:rPr lang="fr-FR" baseline="0" dirty="0">
                <a:ea typeface="ＭＳ Ｐゴシック" pitchFamily="34" charset="-128"/>
              </a:rPr>
              <a:t> : </a:t>
            </a:r>
            <a:r>
              <a:rPr lang="fr-FR" baseline="0" dirty="0" err="1">
                <a:ea typeface="ＭＳ Ｐゴシック" pitchFamily="34" charset="-128"/>
              </a:rPr>
              <a:t>Ovalide</a:t>
            </a:r>
            <a:r>
              <a:rPr lang="fr-FR" baseline="0" dirty="0">
                <a:ea typeface="ＭＳ Ｐゴシック" pitchFamily="34" charset="-128"/>
              </a:rPr>
              <a:t> et arrêtés de versement, ré-indexation des séjours </a:t>
            </a:r>
            <a:r>
              <a:rPr lang="fr-FR" baseline="0">
                <a:ea typeface="ＭＳ Ｐゴシック" pitchFamily="34" charset="-128"/>
              </a:rPr>
              <a:t>et FOIN 2 et 3</a:t>
            </a:r>
            <a:endParaRPr lang="fr-FR" baseline="0" dirty="0">
              <a:ea typeface="ＭＳ Ｐゴシック" pitchFamily="34" charset="-128"/>
            </a:endParaRPr>
          </a:p>
          <a:p>
            <a:pPr marL="285750" indent="-285750">
              <a:buFont typeface="Wingdings" panose="05000000000000000000" pitchFamily="2" charset="2"/>
              <a:buChar char="Ø"/>
            </a:pPr>
            <a:endParaRPr lang="fr-FR" dirty="0"/>
          </a:p>
          <a:p>
            <a:endParaRPr lang="fr-FR" dirty="0"/>
          </a:p>
        </p:txBody>
      </p:sp>
      <p:sp>
        <p:nvSpPr>
          <p:cNvPr id="4" name="Espace réservé du numéro de diapositive 3"/>
          <p:cNvSpPr>
            <a:spLocks noGrp="1"/>
          </p:cNvSpPr>
          <p:nvPr>
            <p:ph type="sldNum" sz="quarter" idx="10"/>
          </p:nvPr>
        </p:nvSpPr>
        <p:spPr/>
        <p:txBody>
          <a:bodyPr/>
          <a:lstStyle/>
          <a:p>
            <a:fld id="{E5D792C1-BCDA-4A86-8529-616E274ECBB1}" type="slidenum">
              <a:rPr lang="fr-FR" smtClean="0"/>
              <a:t>13</a:t>
            </a:fld>
            <a:endParaRPr lang="fr-FR"/>
          </a:p>
        </p:txBody>
      </p:sp>
    </p:spTree>
    <p:extLst>
      <p:ext uri="{BB962C8B-B14F-4D97-AF65-F5344CB8AC3E}">
        <p14:creationId xmlns:p14="http://schemas.microsoft.com/office/powerpoint/2010/main" val="2147319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a:ea typeface="ＭＳ Ｐゴシック" pitchFamily="34" charset="-128"/>
              </a:rPr>
              <a:t>Etape 4 : validation établissement</a:t>
            </a:r>
          </a:p>
          <a:p>
            <a:r>
              <a:rPr lang="fr-FR" baseline="0" dirty="0">
                <a:ea typeface="ＭＳ Ｐゴシック" pitchFamily="34" charset="-128"/>
              </a:rPr>
              <a:t>Etape 5 : consultation de </a:t>
            </a:r>
            <a:r>
              <a:rPr lang="fr-FR" baseline="0" dirty="0" err="1">
                <a:ea typeface="ＭＳ Ｐゴシック" pitchFamily="34" charset="-128"/>
              </a:rPr>
              <a:t>ePMSI</a:t>
            </a:r>
            <a:r>
              <a:rPr lang="fr-FR" baseline="0" dirty="0">
                <a:ea typeface="ＭＳ Ｐゴシック" pitchFamily="34" charset="-128"/>
              </a:rPr>
              <a:t>, échanges avec les ES, validation par ARS</a:t>
            </a:r>
          </a:p>
          <a:p>
            <a:r>
              <a:rPr lang="fr-FR" baseline="0" dirty="0">
                <a:ea typeface="ＭＳ Ｐゴシック" pitchFamily="34" charset="-128"/>
              </a:rPr>
              <a:t>Etapes 2 à 5 peuvent se répéter</a:t>
            </a:r>
          </a:p>
          <a:p>
            <a:endParaRPr lang="fr-FR" baseline="0" dirty="0">
              <a:ea typeface="ＭＳ Ｐゴシック" pitchFamily="34" charset="-128"/>
            </a:endParaRPr>
          </a:p>
          <a:p>
            <a:r>
              <a:rPr lang="fr-FR" baseline="0" dirty="0">
                <a:ea typeface="ＭＳ Ｐゴシック" pitchFamily="34" charset="-128"/>
              </a:rPr>
              <a:t>Etape 6 : constitution des bases nationales à l’</a:t>
            </a:r>
            <a:r>
              <a:rPr lang="fr-FR" baseline="0" dirty="0" err="1">
                <a:ea typeface="ＭＳ Ｐゴシック" pitchFamily="34" charset="-128"/>
              </a:rPr>
              <a:t>Atih</a:t>
            </a:r>
            <a:endParaRPr lang="fr-FR" baseline="0" dirty="0">
              <a:ea typeface="ＭＳ Ｐゴシック" pitchFamily="34" charset="-128"/>
            </a:endParaRPr>
          </a:p>
          <a:p>
            <a:r>
              <a:rPr lang="fr-FR" baseline="0" dirty="0">
                <a:ea typeface="ＭＳ Ｐゴシック" pitchFamily="34" charset="-128"/>
              </a:rPr>
              <a:t>Etape 7 : mise à disposition sur la plateforme </a:t>
            </a:r>
            <a:r>
              <a:rPr lang="fr-FR" baseline="0" dirty="0" err="1">
                <a:ea typeface="ＭＳ Ｐゴシック" pitchFamily="34" charset="-128"/>
              </a:rPr>
              <a:t>Atih</a:t>
            </a:r>
            <a:r>
              <a:rPr lang="fr-FR" baseline="0" dirty="0">
                <a:ea typeface="ＭＳ Ｐゴシック" pitchFamily="34" charset="-128"/>
              </a:rPr>
              <a:t> et transmission à la CNAM pour intégration au SNDS</a:t>
            </a:r>
            <a:endParaRPr lang="fr-FR" dirty="0">
              <a:ea typeface="ＭＳ Ｐゴシック" pitchFamily="34" charset="-128"/>
            </a:endParaRPr>
          </a:p>
          <a:p>
            <a:pPr marL="285750" indent="-285750">
              <a:buFont typeface="Wingdings" panose="05000000000000000000" pitchFamily="2" charset="2"/>
              <a:buChar char="Ø"/>
            </a:pPr>
            <a:endParaRPr lang="fr-FR" dirty="0"/>
          </a:p>
          <a:p>
            <a:endParaRPr lang="fr-FR" dirty="0"/>
          </a:p>
        </p:txBody>
      </p:sp>
      <p:sp>
        <p:nvSpPr>
          <p:cNvPr id="4" name="Espace réservé du numéro de diapositive 3"/>
          <p:cNvSpPr>
            <a:spLocks noGrp="1"/>
          </p:cNvSpPr>
          <p:nvPr>
            <p:ph type="sldNum" sz="quarter" idx="10"/>
          </p:nvPr>
        </p:nvSpPr>
        <p:spPr/>
        <p:txBody>
          <a:bodyPr/>
          <a:lstStyle/>
          <a:p>
            <a:fld id="{E5D792C1-BCDA-4A86-8529-616E274ECBB1}" type="slidenum">
              <a:rPr lang="fr-FR" smtClean="0"/>
              <a:t>14</a:t>
            </a:fld>
            <a:endParaRPr lang="fr-FR"/>
          </a:p>
        </p:txBody>
      </p:sp>
    </p:spTree>
    <p:extLst>
      <p:ext uri="{BB962C8B-B14F-4D97-AF65-F5344CB8AC3E}">
        <p14:creationId xmlns:p14="http://schemas.microsoft.com/office/powerpoint/2010/main" val="284902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 PMSI</a:t>
            </a:r>
            <a:r>
              <a:rPr lang="fr-FR" baseline="0" dirty="0"/>
              <a:t> :à quoi ça sert et que peut-on faire avec?</a:t>
            </a:r>
            <a:endParaRPr lang="fr-FR" dirty="0"/>
          </a:p>
          <a:p>
            <a:pPr marL="171450" indent="-171450">
              <a:buFont typeface="Wingdings" panose="05000000000000000000" pitchFamily="2" charset="2"/>
              <a:buChar char="Ø"/>
            </a:pPr>
            <a:r>
              <a:rPr lang="fr-FR" dirty="0"/>
              <a:t>   Connaître l’activité médicale des établissements de santé afin de décrire et de financer les établissements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fr-FR" sz="1200" dirty="0">
                <a:solidFill>
                  <a:schemeClr val="tx1"/>
                </a:solidFill>
              </a:rPr>
              <a:t>   Performance des établissements de santé : suivi de l'activité, données financières établissements, parts de marché</a:t>
            </a:r>
          </a:p>
          <a:p>
            <a:pPr marL="285750" indent="-285750">
              <a:buFont typeface="Wingdings" panose="05000000000000000000" pitchFamily="2" charset="2"/>
              <a:buChar char="Ø"/>
            </a:pPr>
            <a:r>
              <a:rPr lang="fr-FR" sz="1800" dirty="0">
                <a:solidFill>
                  <a:schemeClr val="tx1"/>
                </a:solidFill>
              </a:rPr>
              <a:t>Maîtrise des dépenses de santé et régulation de l'offre de soin : suivi et analyse des dépenses d’activité, suivi des dépenses de médicaments et dispositifs médicaux en sus, analyse des taux d’hospitalisation par zones géographiques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fr-FR" dirty="0">
                <a:ea typeface="ＭＳ Ｐゴシック" pitchFamily="34" charset="-128"/>
              </a:rPr>
              <a:t>Connaitre la précarité financière des patients : CMU, CMUC, AME, SU</a:t>
            </a:r>
          </a:p>
          <a:p>
            <a:pPr marL="285750" indent="-285750">
              <a:buFont typeface="Wingdings" panose="05000000000000000000" pitchFamily="2" charset="2"/>
              <a:buChar char="Ø"/>
            </a:pPr>
            <a:endParaRPr lang="fr-FR" dirty="0"/>
          </a:p>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D792C1-BCDA-4A86-8529-616E274ECBB1}"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06484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Précarité sociale: </a:t>
            </a:r>
            <a:r>
              <a:rPr lang="fr-FR" sz="1200" kern="1200" dirty="0">
                <a:solidFill>
                  <a:schemeClr val="tx1"/>
                </a:solidFill>
                <a:effectLst/>
                <a:latin typeface="+mn-lt"/>
                <a:ea typeface="+mn-ea"/>
                <a:cs typeface="+mn-cs"/>
              </a:rPr>
              <a:t>l’emploi, le niveau d’éducation ou l’isolement social.</a:t>
            </a:r>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D792C1-BCDA-4A86-8529-616E274ECBB1}"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04854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Services</a:t>
            </a:r>
            <a:r>
              <a:rPr lang="fr-FR" baseline="0" dirty="0"/>
              <a:t> du ministère: </a:t>
            </a:r>
            <a:r>
              <a:rPr lang="fr-FR" sz="1200" dirty="0">
                <a:solidFill>
                  <a:schemeClr val="tx1"/>
                </a:solidFill>
                <a:latin typeface="Arial" pitchFamily="34" charset="0"/>
                <a:cs typeface="Arial" pitchFamily="34" charset="0"/>
              </a:rPr>
              <a:t>: Direction générale de l’offre de soins (DGOS), Direction de la sécurité sociale (DSS), Direction générale de la cohésion sociale (DGCS), Direction de la recherche, des études, de l’évaluation et des statistiques (Drees)…</a:t>
            </a:r>
          </a:p>
          <a:p>
            <a:endParaRPr lang="fr-FR" dirty="0"/>
          </a:p>
          <a:p>
            <a:endParaRPr lang="fr-FR" dirty="0"/>
          </a:p>
          <a:p>
            <a:pPr marL="342900" indent="-342900">
              <a:buClr>
                <a:schemeClr val="bg2"/>
              </a:buClr>
              <a:buSzPct val="100000"/>
              <a:buFont typeface="Arial" pitchFamily="34" charset="0"/>
              <a:buChar char="●"/>
            </a:pPr>
            <a:r>
              <a:rPr lang="fr-FR" sz="1400" b="1" dirty="0">
                <a:solidFill>
                  <a:schemeClr val="tx1"/>
                </a:solidFill>
                <a:latin typeface="Arial" pitchFamily="34" charset="0"/>
                <a:cs typeface="Arial" pitchFamily="34" charset="0"/>
              </a:rPr>
              <a:t>Autres organismes nationaux : </a:t>
            </a:r>
            <a:r>
              <a:rPr lang="fr-FR" sz="1200" dirty="0">
                <a:solidFill>
                  <a:schemeClr val="tx1"/>
                </a:solidFill>
                <a:latin typeface="Arial" pitchFamily="34" charset="0"/>
                <a:cs typeface="Arial" pitchFamily="34" charset="0"/>
              </a:rPr>
              <a:t>Agence nationale de sécurité du médicament (ANSM), Agence nationale de santé publique (ANSP), Agence de la biomédecine (ABM), Agence nationale d’appui à la performance des établissements de santé (</a:t>
            </a:r>
            <a:r>
              <a:rPr lang="fr-FR" sz="1200" dirty="0" err="1">
                <a:solidFill>
                  <a:schemeClr val="tx1"/>
                </a:solidFill>
                <a:latin typeface="Arial" pitchFamily="34" charset="0"/>
                <a:cs typeface="Arial" pitchFamily="34" charset="0"/>
              </a:rPr>
              <a:t>Anap</a:t>
            </a:r>
            <a:r>
              <a:rPr lang="fr-FR" sz="1200" dirty="0">
                <a:solidFill>
                  <a:schemeClr val="tx1"/>
                </a:solidFill>
                <a:latin typeface="Arial" pitchFamily="34" charset="0"/>
                <a:cs typeface="Arial" pitchFamily="34" charset="0"/>
              </a:rPr>
              <a:t>), Centre national de gestion (CNG), </a:t>
            </a:r>
            <a:r>
              <a:rPr lang="fr-FR" sz="1200" dirty="0"/>
              <a:t>Caisse nationale de solidarité pour l'autonomie </a:t>
            </a:r>
            <a:r>
              <a:rPr lang="fr-FR" sz="1200" dirty="0">
                <a:solidFill>
                  <a:schemeClr val="tx1"/>
                </a:solidFill>
                <a:latin typeface="Arial" pitchFamily="34" charset="0"/>
                <a:cs typeface="Arial" pitchFamily="34" charset="0"/>
              </a:rPr>
              <a:t>(CNSA), Haute autorité de santé (HAS), Institut national du cancer (Inca)…</a:t>
            </a:r>
          </a:p>
          <a:p>
            <a:pPr marL="342900" indent="-342900">
              <a:buClr>
                <a:schemeClr val="bg2"/>
              </a:buClr>
              <a:buSzPct val="100000"/>
              <a:buFont typeface="Arial" pitchFamily="34" charset="0"/>
              <a:buChar char="●"/>
            </a:pPr>
            <a:endParaRPr lang="fr-FR" sz="1100" b="1" dirty="0">
              <a:solidFill>
                <a:schemeClr val="tx1"/>
              </a:solidFill>
              <a:latin typeface="Arial" pitchFamily="34" charset="0"/>
              <a:cs typeface="Arial" pitchFamily="34" charset="0"/>
            </a:endParaRPr>
          </a:p>
          <a:p>
            <a:endParaRPr lang="fr-FR" dirty="0"/>
          </a:p>
        </p:txBody>
      </p:sp>
      <p:sp>
        <p:nvSpPr>
          <p:cNvPr id="4" name="Espace réservé du numéro de diapositive 3"/>
          <p:cNvSpPr>
            <a:spLocks noGrp="1"/>
          </p:cNvSpPr>
          <p:nvPr>
            <p:ph type="sldNum" sz="quarter" idx="10"/>
          </p:nvPr>
        </p:nvSpPr>
        <p:spPr/>
        <p:txBody>
          <a:bodyPr/>
          <a:lstStyle/>
          <a:p>
            <a:fld id="{E5D792C1-BCDA-4A86-8529-616E274ECBB1}" type="slidenum">
              <a:rPr lang="fr-FR" smtClean="0"/>
              <a:t>18</a:t>
            </a:fld>
            <a:endParaRPr lang="fr-FR"/>
          </a:p>
        </p:txBody>
      </p:sp>
    </p:spTree>
    <p:extLst>
      <p:ext uri="{BB962C8B-B14F-4D97-AF65-F5344CB8AC3E}">
        <p14:creationId xmlns:p14="http://schemas.microsoft.com/office/powerpoint/2010/main" val="2833496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lnSpc>
                <a:spcPts val="3200"/>
              </a:lnSpc>
              <a:buFont typeface="Arial" panose="020B0604020202020204" pitchFamily="34" charset="0"/>
              <a:buNone/>
            </a:pPr>
            <a:r>
              <a:rPr lang="fr-FR" sz="2000" dirty="0">
                <a:solidFill>
                  <a:schemeClr val="tx1">
                    <a:lumMod val="75000"/>
                    <a:lumOff val="25000"/>
                  </a:schemeClr>
                </a:solidFill>
              </a:rPr>
              <a:t>Histoire du PMSI commence aux Etats-Unis,</a:t>
            </a:r>
          </a:p>
          <a:p>
            <a:pPr marL="0" indent="0">
              <a:lnSpc>
                <a:spcPts val="3200"/>
              </a:lnSpc>
              <a:buFont typeface="Arial" panose="020B0604020202020204" pitchFamily="34" charset="0"/>
              <a:buNone/>
            </a:pPr>
            <a:r>
              <a:rPr lang="fr-FR" sz="2000" dirty="0">
                <a:solidFill>
                  <a:schemeClr val="tx1">
                    <a:lumMod val="75000"/>
                    <a:lumOff val="25000"/>
                  </a:schemeClr>
                </a:solidFill>
              </a:rPr>
              <a:t>Inspiré par les travaux américains de Yale, 1975 : Partant d’une base de données réelles, l’équipe de Robert </a:t>
            </a:r>
            <a:r>
              <a:rPr lang="fr-FR" sz="2000" dirty="0" err="1">
                <a:solidFill>
                  <a:schemeClr val="tx1">
                    <a:lumMod val="75000"/>
                    <a:lumOff val="25000"/>
                  </a:schemeClr>
                </a:solidFill>
              </a:rPr>
              <a:t>Fetter</a:t>
            </a:r>
            <a:r>
              <a:rPr lang="fr-FR" sz="2000" dirty="0">
                <a:solidFill>
                  <a:schemeClr val="tx1">
                    <a:lumMod val="75000"/>
                    <a:lumOff val="25000"/>
                  </a:schemeClr>
                </a:solidFill>
              </a:rPr>
              <a:t> construit 467 groupes iso-ressources de patients. Ce sont les </a:t>
            </a:r>
            <a:r>
              <a:rPr lang="fr-FR" sz="2000" dirty="0" err="1">
                <a:solidFill>
                  <a:schemeClr val="tx1">
                    <a:lumMod val="75000"/>
                    <a:lumOff val="25000"/>
                  </a:schemeClr>
                </a:solidFill>
              </a:rPr>
              <a:t>Diagnosis</a:t>
            </a:r>
            <a:r>
              <a:rPr lang="fr-FR" sz="2000" dirty="0">
                <a:solidFill>
                  <a:schemeClr val="tx1">
                    <a:lumMod val="75000"/>
                    <a:lumOff val="25000"/>
                  </a:schemeClr>
                </a:solidFill>
              </a:rPr>
              <a:t> </a:t>
            </a:r>
            <a:r>
              <a:rPr lang="fr-FR" sz="2000" dirty="0" err="1">
                <a:solidFill>
                  <a:schemeClr val="tx1">
                    <a:lumMod val="75000"/>
                    <a:lumOff val="25000"/>
                  </a:schemeClr>
                </a:solidFill>
              </a:rPr>
              <a:t>Related</a:t>
            </a:r>
            <a:r>
              <a:rPr lang="fr-FR" sz="2000" dirty="0">
                <a:solidFill>
                  <a:schemeClr val="tx1">
                    <a:lumMod val="75000"/>
                    <a:lumOff val="25000"/>
                  </a:schemeClr>
                </a:solidFill>
              </a:rPr>
              <a:t> Groups (DRG), définis par :</a:t>
            </a:r>
          </a:p>
          <a:p>
            <a:pPr marL="714375">
              <a:lnSpc>
                <a:spcPts val="3200"/>
              </a:lnSpc>
            </a:pPr>
            <a:r>
              <a:rPr lang="fr-FR" sz="2000" dirty="0">
                <a:solidFill>
                  <a:schemeClr val="tx1">
                    <a:lumMod val="75000"/>
                    <a:lumOff val="25000"/>
                  </a:schemeClr>
                </a:solidFill>
              </a:rPr>
              <a:t> * les caractéristiques démographiques du patient,</a:t>
            </a:r>
          </a:p>
          <a:p>
            <a:pPr marL="714375">
              <a:lnSpc>
                <a:spcPts val="3200"/>
              </a:lnSpc>
            </a:pPr>
            <a:r>
              <a:rPr lang="fr-FR" sz="2000" dirty="0">
                <a:solidFill>
                  <a:schemeClr val="tx1">
                    <a:lumMod val="75000"/>
                    <a:lumOff val="25000"/>
                  </a:schemeClr>
                </a:solidFill>
              </a:rPr>
              <a:t> * sa pathologie et ses comorbidités,</a:t>
            </a:r>
          </a:p>
          <a:p>
            <a:pPr marL="714375">
              <a:lnSpc>
                <a:spcPts val="3200"/>
              </a:lnSpc>
            </a:pPr>
            <a:r>
              <a:rPr lang="fr-FR" sz="2000" dirty="0">
                <a:solidFill>
                  <a:schemeClr val="tx1">
                    <a:lumMod val="75000"/>
                    <a:lumOff val="25000"/>
                  </a:schemeClr>
                </a:solidFill>
              </a:rPr>
              <a:t> * les soins délivrés.</a:t>
            </a:r>
          </a:p>
          <a:p>
            <a:pPr marL="0" marR="0" lvl="0" indent="0" algn="l" defTabSz="914400" rtl="0" eaLnBrk="1" fontAlgn="auto" latinLnBrk="0" hangingPunct="1">
              <a:lnSpc>
                <a:spcPts val="3200"/>
              </a:lnSpc>
              <a:spcBef>
                <a:spcPts val="0"/>
              </a:spcBef>
              <a:spcAft>
                <a:spcPts val="0"/>
              </a:spcAft>
              <a:buClrTx/>
              <a:buSzTx/>
              <a:buFont typeface="Arial" panose="020B0604020202020204" pitchFamily="34" charset="0"/>
              <a:buNone/>
              <a:tabLst/>
              <a:defRPr/>
            </a:pPr>
            <a:endParaRPr lang="fr-FR" sz="2000" dirty="0">
              <a:solidFill>
                <a:schemeClr val="tx1">
                  <a:lumMod val="75000"/>
                  <a:lumOff val="25000"/>
                </a:schemeClr>
              </a:solidFill>
            </a:endParaRPr>
          </a:p>
          <a:p>
            <a:pPr marL="0" marR="0" lvl="0" indent="0" algn="l" defTabSz="914400" rtl="0" eaLnBrk="1" fontAlgn="auto" latinLnBrk="0" hangingPunct="1">
              <a:lnSpc>
                <a:spcPts val="3200"/>
              </a:lnSpc>
              <a:spcBef>
                <a:spcPts val="0"/>
              </a:spcBef>
              <a:spcAft>
                <a:spcPts val="0"/>
              </a:spcAft>
              <a:buClrTx/>
              <a:buSzTx/>
              <a:buFont typeface="Arial" panose="020B0604020202020204" pitchFamily="34" charset="0"/>
              <a:buNone/>
              <a:tabLst/>
              <a:defRPr/>
            </a:pPr>
            <a:r>
              <a:rPr lang="fr-FR" sz="2000" dirty="0">
                <a:solidFill>
                  <a:schemeClr val="tx1">
                    <a:lumMod val="75000"/>
                    <a:lumOff val="25000"/>
                  </a:schemeClr>
                </a:solidFill>
              </a:rPr>
              <a:t>Mieux comprendre la boîte noire Hôpital : il faut </a:t>
            </a:r>
            <a:r>
              <a:rPr lang="fr-FR" sz="2000" dirty="0">
                <a:solidFill>
                  <a:srgbClr val="FF0000"/>
                </a:solidFill>
              </a:rPr>
              <a:t>« médicaliser » les informations : c’est le « Projet de Médicalisation des Systèmes d’Information » qui deviendra « Le Programme de Médicalisation des Systèmes d’Information »</a:t>
            </a:r>
          </a:p>
          <a:p>
            <a:pPr marL="0" marR="0" lvl="0" indent="0" algn="l" defTabSz="914400" rtl="0" eaLnBrk="1" fontAlgn="auto" latinLnBrk="0" hangingPunct="1">
              <a:lnSpc>
                <a:spcPts val="3200"/>
              </a:lnSpc>
              <a:spcBef>
                <a:spcPts val="0"/>
              </a:spcBef>
              <a:spcAft>
                <a:spcPts val="0"/>
              </a:spcAft>
              <a:buClrTx/>
              <a:buSzTx/>
              <a:buFont typeface="Arial" panose="020B0604020202020204" pitchFamily="34" charset="0"/>
              <a:buNone/>
              <a:tabLst/>
              <a:defRPr/>
            </a:pPr>
            <a:r>
              <a:rPr lang="fr-FR" sz="2000" dirty="0">
                <a:solidFill>
                  <a:srgbClr val="FF0000"/>
                </a:solidFill>
              </a:rPr>
              <a:t>GHM</a:t>
            </a:r>
          </a:p>
          <a:p>
            <a:pPr marL="0" indent="0">
              <a:lnSpc>
                <a:spcPts val="3200"/>
              </a:lnSpc>
              <a:buFont typeface="Arial" panose="020B0604020202020204" pitchFamily="34" charset="0"/>
              <a:buNone/>
            </a:pPr>
            <a:endParaRPr lang="fr-FR" sz="2000" dirty="0">
              <a:solidFill>
                <a:schemeClr val="tx1">
                  <a:lumMod val="75000"/>
                  <a:lumOff val="25000"/>
                </a:schemeClr>
              </a:solidFill>
            </a:endParaRPr>
          </a:p>
          <a:p>
            <a:pPr marL="0" indent="0">
              <a:lnSpc>
                <a:spcPts val="3200"/>
              </a:lnSpc>
              <a:buFont typeface="Arial" panose="020B0604020202020204" pitchFamily="34" charset="0"/>
              <a:buNone/>
            </a:pPr>
            <a:endParaRPr lang="fr-FR" sz="2000" dirty="0">
              <a:solidFill>
                <a:schemeClr val="tx1">
                  <a:lumMod val="75000"/>
                  <a:lumOff val="25000"/>
                </a:schemeClr>
              </a:solidFill>
            </a:endParaRPr>
          </a:p>
          <a:p>
            <a:endParaRPr lang="fr-FR" dirty="0"/>
          </a:p>
        </p:txBody>
      </p:sp>
      <p:sp>
        <p:nvSpPr>
          <p:cNvPr id="4" name="Espace réservé du numéro de diapositive 3"/>
          <p:cNvSpPr>
            <a:spLocks noGrp="1"/>
          </p:cNvSpPr>
          <p:nvPr>
            <p:ph type="sldNum" sz="quarter" idx="5"/>
          </p:nvPr>
        </p:nvSpPr>
        <p:spPr/>
        <p:txBody>
          <a:bodyPr/>
          <a:lstStyle/>
          <a:p>
            <a:fld id="{E5D792C1-BCDA-4A86-8529-616E274ECBB1}" type="slidenum">
              <a:rPr lang="fr-FR" smtClean="0"/>
              <a:t>3</a:t>
            </a:fld>
            <a:endParaRPr lang="fr-FR"/>
          </a:p>
        </p:txBody>
      </p:sp>
    </p:spTree>
    <p:extLst>
      <p:ext uri="{BB962C8B-B14F-4D97-AF65-F5344CB8AC3E}">
        <p14:creationId xmlns:p14="http://schemas.microsoft.com/office/powerpoint/2010/main" val="2649769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ts val="3000"/>
              </a:lnSpc>
              <a:spcBef>
                <a:spcPts val="600"/>
              </a:spcBef>
              <a:spcAft>
                <a:spcPts val="600"/>
              </a:spcAft>
              <a:buFont typeface="Arial" pitchFamily="34" charset="0"/>
              <a:buChar char="•"/>
            </a:pPr>
            <a:r>
              <a:rPr lang="fr-FR" dirty="0"/>
              <a:t>Phase expérimentale, plusieurs circulaires, puis </a:t>
            </a:r>
            <a:r>
              <a:rPr lang="fr-FR" sz="1200" u="sng" dirty="0">
                <a:solidFill>
                  <a:schemeClr val="tx1">
                    <a:lumMod val="75000"/>
                    <a:lumOff val="25000"/>
                  </a:schemeClr>
                </a:solidFill>
              </a:rPr>
              <a:t> Loi de 1991 </a:t>
            </a:r>
            <a:r>
              <a:rPr lang="fr-FR" sz="1200" dirty="0">
                <a:solidFill>
                  <a:schemeClr val="tx1">
                    <a:lumMod val="75000"/>
                    <a:lumOff val="25000"/>
                  </a:schemeClr>
                </a:solidFill>
              </a:rPr>
              <a:t>– Réforme hospitalière :  « … les établissements de santé, publics et privés, procèdent à l’analyse de leur activité […] ils mettent en œuvre des systèmes d’information qui tiennent compte notamment des pathologies et des modes de prise en charge en vue d’améliorer la connaissance et l’évaluation de l’activité et des coûts et de favoriser l’optimisation de l’offre de soins … » </a:t>
            </a:r>
          </a:p>
          <a:p>
            <a:pPr algn="just">
              <a:lnSpc>
                <a:spcPts val="3000"/>
              </a:lnSpc>
              <a:spcBef>
                <a:spcPts val="600"/>
              </a:spcBef>
              <a:spcAft>
                <a:spcPts val="600"/>
              </a:spcAft>
              <a:buFont typeface="Arial" pitchFamily="34" charset="0"/>
              <a:buChar char="•"/>
            </a:pPr>
            <a:r>
              <a:rPr lang="fr-FR" sz="1200" dirty="0">
                <a:solidFill>
                  <a:schemeClr val="tx1">
                    <a:lumMod val="75000"/>
                    <a:lumOff val="25000"/>
                  </a:schemeClr>
                </a:solidFill>
              </a:rPr>
              <a:t> Mise en place progressive de Départements d’Information Médicale (DIM), de Médecins DIM et de Techniciens (TIM) </a:t>
            </a:r>
          </a:p>
          <a:p>
            <a:pPr marL="9525" lvl="2" indent="0">
              <a:buClr>
                <a:srgbClr val="E47823"/>
              </a:buClr>
              <a:buSzPct val="110000"/>
              <a:buFontTx/>
              <a:buNone/>
            </a:pPr>
            <a:r>
              <a:rPr lang="fr-FR" sz="2200" dirty="0">
                <a:latin typeface="Arial" pitchFamily="34" charset="0"/>
                <a:cs typeface="Arial" pitchFamily="34" charset="0"/>
              </a:rPr>
              <a:t>Toutes les hospitalisations ou venues en établissement hospitalier public ou privé</a:t>
            </a:r>
          </a:p>
          <a:p>
            <a:r>
              <a:rPr lang="fr-FR" dirty="0"/>
              <a:t>3 objectifs / intérêts pour les tutelles mais pas allocation des ressources au départ =&gt; ce nouvel objectif est ensuite apparu et devenu primordial.</a:t>
            </a:r>
          </a:p>
        </p:txBody>
      </p:sp>
      <p:sp>
        <p:nvSpPr>
          <p:cNvPr id="4" name="Espace réservé du numéro de diapositive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0F19B30-1225-4D60-B686-6C04E8322320}" type="slidenum">
              <a:rPr kumimoji="0" lang="fr-FR" sz="1200" b="0" i="0" u="none" strike="noStrike" kern="1200" cap="none" spc="0" normalizeH="0" baseline="-25000" noProof="0" smtClean="0">
                <a:ln>
                  <a:noFill/>
                </a:ln>
                <a:solidFill>
                  <a:prstClr val="black"/>
                </a:solidFill>
                <a:effectLst/>
                <a:uLnTx/>
                <a:uFillTx/>
                <a:latin typeface="Times" pitchFamily="85"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fr-FR" sz="1200" b="0" i="0" u="none" strike="noStrike" kern="1200" cap="none" spc="0" normalizeH="0" baseline="-25000" noProof="0">
              <a:ln>
                <a:noFill/>
              </a:ln>
              <a:solidFill>
                <a:prstClr val="black"/>
              </a:solidFill>
              <a:effectLst/>
              <a:uLnTx/>
              <a:uFillTx/>
              <a:latin typeface="Times" pitchFamily="85" charset="0"/>
              <a:ea typeface="MS PGothic" pitchFamily="34" charset="-128"/>
              <a:cs typeface="+mn-cs"/>
            </a:endParaRPr>
          </a:p>
        </p:txBody>
      </p:sp>
    </p:spTree>
    <p:extLst>
      <p:ext uri="{BB962C8B-B14F-4D97-AF65-F5344CB8AC3E}">
        <p14:creationId xmlns:p14="http://schemas.microsoft.com/office/powerpoint/2010/main" val="88184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Information utilisé pour calculer les recettes des établissements </a:t>
            </a:r>
          </a:p>
          <a:p>
            <a:r>
              <a:rPr lang="fr-FR" dirty="0"/>
              <a:t>Arrivée de la tarification à l’activité en 2004 (T2A)</a:t>
            </a:r>
          </a:p>
          <a:p>
            <a:r>
              <a:rPr lang="fr-FR" dirty="0"/>
              <a:t>S’applique aux champs MCO et HAD</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Base de données médico-économique</a:t>
            </a:r>
          </a:p>
          <a:p>
            <a:endParaRPr lang="fr-FR" dirty="0"/>
          </a:p>
          <a:p>
            <a:r>
              <a:rPr lang="fr-FR" dirty="0"/>
              <a:t>Le PMSI décrit de manière synthétique et standardisée l’activité médicale des établissements de santé avec comme objectifs: - planifier et organiser les soins hospitaliers sur le territoire français - financer les établissements en fonction de leur activité. </a:t>
            </a:r>
          </a:p>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0F19B30-1225-4D60-B686-6C04E8322320}" type="slidenum">
              <a:rPr kumimoji="0" lang="fr-FR" sz="1200" b="0" i="0" u="none" strike="noStrike" kern="1200" cap="none" spc="0" normalizeH="0" baseline="-25000" noProof="0" smtClean="0">
                <a:ln>
                  <a:noFill/>
                </a:ln>
                <a:solidFill>
                  <a:prstClr val="black"/>
                </a:solidFill>
                <a:effectLst/>
                <a:uLnTx/>
                <a:uFillTx/>
                <a:latin typeface="Times" pitchFamily="85"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fr-FR" sz="1200" b="0" i="0" u="none" strike="noStrike" kern="1200" cap="none" spc="0" normalizeH="0" baseline="-25000" noProof="0">
              <a:ln>
                <a:noFill/>
              </a:ln>
              <a:solidFill>
                <a:prstClr val="black"/>
              </a:solidFill>
              <a:effectLst/>
              <a:uLnTx/>
              <a:uFillTx/>
              <a:latin typeface="Times" pitchFamily="85" charset="0"/>
              <a:ea typeface="MS PGothic" pitchFamily="34" charset="-128"/>
              <a:cs typeface="+mn-cs"/>
            </a:endParaRPr>
          </a:p>
        </p:txBody>
      </p:sp>
    </p:spTree>
    <p:extLst>
      <p:ext uri="{BB962C8B-B14F-4D97-AF65-F5344CB8AC3E}">
        <p14:creationId xmlns:p14="http://schemas.microsoft.com/office/powerpoint/2010/main" val="1991724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ts val="3000"/>
              </a:lnSpc>
              <a:spcBef>
                <a:spcPts val="600"/>
              </a:spcBef>
              <a:spcAft>
                <a:spcPts val="600"/>
              </a:spcAft>
              <a:buFont typeface="Arial" pitchFamily="34" charset="0"/>
              <a:buChar char="•"/>
            </a:pPr>
            <a:r>
              <a:rPr lang="fr-FR" sz="1200" u="sng" dirty="0">
                <a:solidFill>
                  <a:schemeClr val="tx1">
                    <a:lumMod val="75000"/>
                    <a:lumOff val="25000"/>
                  </a:schemeClr>
                </a:solidFill>
              </a:rPr>
              <a:t> 1992 :</a:t>
            </a:r>
            <a:r>
              <a:rPr lang="fr-FR" sz="1200" dirty="0">
                <a:solidFill>
                  <a:schemeClr val="tx1">
                    <a:lumMod val="75000"/>
                    <a:lumOff val="25000"/>
                  </a:schemeClr>
                </a:solidFill>
              </a:rPr>
              <a:t> Parution du premier manuel d’utilisation des GHM, le PMSI-MCO se met peu à peu en place</a:t>
            </a:r>
          </a:p>
          <a:p>
            <a:pPr algn="just">
              <a:lnSpc>
                <a:spcPts val="3000"/>
              </a:lnSpc>
              <a:spcBef>
                <a:spcPts val="600"/>
              </a:spcBef>
              <a:spcAft>
                <a:spcPts val="600"/>
              </a:spcAft>
              <a:buFont typeface="Arial" pitchFamily="34" charset="0"/>
              <a:buChar char="•"/>
            </a:pPr>
            <a:r>
              <a:rPr lang="fr-FR" sz="1200" dirty="0">
                <a:solidFill>
                  <a:schemeClr val="tx1">
                    <a:lumMod val="75000"/>
                    <a:lumOff val="25000"/>
                  </a:schemeClr>
                </a:solidFill>
              </a:rPr>
              <a:t>Les données deviennent de plus en plus riches</a:t>
            </a:r>
          </a:p>
          <a:p>
            <a:pPr algn="just">
              <a:lnSpc>
                <a:spcPts val="3000"/>
              </a:lnSpc>
              <a:spcBef>
                <a:spcPts val="600"/>
              </a:spcBef>
              <a:spcAft>
                <a:spcPts val="600"/>
              </a:spcAft>
              <a:buFont typeface="Arial" pitchFamily="34" charset="0"/>
              <a:buChar char="•"/>
            </a:pPr>
            <a:r>
              <a:rPr lang="fr-FR" sz="1200" dirty="0">
                <a:solidFill>
                  <a:schemeClr val="tx1">
                    <a:lumMod val="75000"/>
                    <a:lumOff val="25000"/>
                  </a:schemeClr>
                </a:solidFill>
              </a:rPr>
              <a:t>Nb GHM </a:t>
            </a:r>
            <a:r>
              <a:rPr lang="fr-FR" sz="1200" dirty="0" err="1">
                <a:solidFill>
                  <a:schemeClr val="tx1">
                    <a:lumMod val="75000"/>
                    <a:lumOff val="25000"/>
                  </a:schemeClr>
                </a:solidFill>
              </a:rPr>
              <a:t>auj</a:t>
            </a:r>
            <a:r>
              <a:rPr lang="fr-FR" sz="1200" dirty="0">
                <a:solidFill>
                  <a:schemeClr val="tx1">
                    <a:lumMod val="75000"/>
                    <a:lumOff val="25000"/>
                  </a:schemeClr>
                </a:solidFill>
              </a:rPr>
              <a:t> en MCO </a:t>
            </a:r>
          </a:p>
          <a:p>
            <a:pPr algn="just">
              <a:lnSpc>
                <a:spcPts val="3000"/>
              </a:lnSpc>
              <a:spcBef>
                <a:spcPts val="600"/>
              </a:spcBef>
              <a:spcAft>
                <a:spcPts val="600"/>
              </a:spcAft>
              <a:buFont typeface="Arial" pitchFamily="34" charset="0"/>
              <a:buNone/>
            </a:pPr>
            <a:r>
              <a:rPr lang="fr-FR" sz="1200" dirty="0">
                <a:solidFill>
                  <a:schemeClr val="tx1">
                    <a:lumMod val="75000"/>
                    <a:lumOff val="25000"/>
                  </a:schemeClr>
                </a:solidFill>
              </a:rPr>
              <a:t>Grouper les séjours</a:t>
            </a:r>
          </a:p>
          <a:p>
            <a:pPr algn="just">
              <a:lnSpc>
                <a:spcPts val="3000"/>
              </a:lnSpc>
              <a:spcBef>
                <a:spcPts val="600"/>
              </a:spcBef>
              <a:spcAft>
                <a:spcPts val="600"/>
              </a:spcAft>
              <a:buFont typeface="Arial" pitchFamily="34" charset="0"/>
              <a:buChar char="•"/>
            </a:pPr>
            <a:endParaRPr lang="fr-FR" sz="1200" dirty="0">
              <a:solidFill>
                <a:schemeClr val="tx1">
                  <a:lumMod val="75000"/>
                  <a:lumOff val="25000"/>
                </a:schemeClr>
              </a:solidFill>
            </a:endParaRPr>
          </a:p>
          <a:p>
            <a:r>
              <a:rPr lang="fr-FR" sz="2400" dirty="0"/>
              <a:t>Le PMSI couvre 4 « champs » de l’activité hospitalière</a:t>
            </a:r>
          </a:p>
          <a:p>
            <a:pPr lvl="1"/>
            <a:r>
              <a:rPr lang="fr-FR" sz="2000" dirty="0"/>
              <a:t>MCO: médecine, chirurgie, obstétrique (ou soins de courte durée)</a:t>
            </a:r>
          </a:p>
          <a:p>
            <a:pPr lvl="1"/>
            <a:r>
              <a:rPr lang="fr-FR" sz="2000" dirty="0"/>
              <a:t>SSR: soins de suite et de réadaptation</a:t>
            </a:r>
          </a:p>
          <a:p>
            <a:pPr lvl="1"/>
            <a:r>
              <a:rPr lang="fr-FR" sz="2000" dirty="0"/>
              <a:t>HAD: hospitalisation à domicile</a:t>
            </a:r>
          </a:p>
          <a:p>
            <a:pPr lvl="1"/>
            <a:r>
              <a:rPr lang="fr-FR" sz="2000" dirty="0"/>
              <a:t>Psy: psychiatrie</a:t>
            </a:r>
          </a:p>
          <a:p>
            <a:pPr lvl="1"/>
            <a:endParaRPr lang="fr-FR" sz="2000" dirty="0"/>
          </a:p>
          <a:p>
            <a:r>
              <a:rPr lang="fr-FR" sz="2400" dirty="0"/>
              <a:t>Les fichiers transmis sont variables selon le statut des établissements</a:t>
            </a:r>
          </a:p>
          <a:p>
            <a:pPr lvl="1"/>
            <a:r>
              <a:rPr lang="fr-FR" sz="2000" dirty="0"/>
              <a:t>DG, DGF, </a:t>
            </a:r>
            <a:r>
              <a:rPr lang="fr-FR" sz="2000" dirty="0" err="1"/>
              <a:t>exDG</a:t>
            </a:r>
            <a:r>
              <a:rPr lang="fr-FR" sz="2000" dirty="0"/>
              <a:t>: correspond au mode de tarification « dotation globale de financement » des établissements publics et participant au service public hospitalier (PSPH </a:t>
            </a:r>
            <a:r>
              <a:rPr lang="fr-FR" sz="2000" dirty="0" err="1"/>
              <a:t>auj</a:t>
            </a:r>
            <a:r>
              <a:rPr lang="fr-FR" sz="2000" dirty="0"/>
              <a:t> ESPIC) avant la T2A</a:t>
            </a:r>
          </a:p>
          <a:p>
            <a:pPr lvl="1"/>
            <a:r>
              <a:rPr lang="fr-FR" sz="2000" dirty="0"/>
              <a:t>OQN, </a:t>
            </a:r>
            <a:r>
              <a:rPr lang="fr-FR" sz="2000" dirty="0" err="1"/>
              <a:t>exOQN</a:t>
            </a:r>
            <a:r>
              <a:rPr lang="fr-FR" sz="2000" dirty="0"/>
              <a:t>: correspond au mode de tarification « sous objectif quantifié national » des établissements privés à but lucratif avant la T2A</a:t>
            </a:r>
          </a:p>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0F19B30-1225-4D60-B686-6C04E8322320}" type="slidenum">
              <a:rPr kumimoji="0" lang="fr-FR" sz="1200" b="0" i="0" u="none" strike="noStrike" kern="1200" cap="none" spc="0" normalizeH="0" baseline="-25000" noProof="0" smtClean="0">
                <a:ln>
                  <a:noFill/>
                </a:ln>
                <a:solidFill>
                  <a:prstClr val="black"/>
                </a:solidFill>
                <a:effectLst/>
                <a:uLnTx/>
                <a:uFillTx/>
                <a:latin typeface="Times" pitchFamily="85"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fr-FR" sz="1200" b="0" i="0" u="none" strike="noStrike" kern="1200" cap="none" spc="0" normalizeH="0" baseline="-25000" noProof="0">
              <a:ln>
                <a:noFill/>
              </a:ln>
              <a:solidFill>
                <a:prstClr val="black"/>
              </a:solidFill>
              <a:effectLst/>
              <a:uLnTx/>
              <a:uFillTx/>
              <a:latin typeface="Times" pitchFamily="85" charset="0"/>
              <a:ea typeface="MS PGothic" pitchFamily="34" charset="-128"/>
              <a:cs typeface="+mn-cs"/>
            </a:endParaRPr>
          </a:p>
        </p:txBody>
      </p:sp>
    </p:spTree>
    <p:extLst>
      <p:ext uri="{BB962C8B-B14F-4D97-AF65-F5344CB8AC3E}">
        <p14:creationId xmlns:p14="http://schemas.microsoft.com/office/powerpoint/2010/main" val="302866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dirty="0">
                <a:solidFill>
                  <a:schemeClr val="tx1"/>
                </a:solidFill>
                <a:effectLst/>
                <a:latin typeface="+mn-lt"/>
                <a:ea typeface="+mn-ea"/>
                <a:cs typeface="+mn-cs"/>
              </a:rPr>
              <a:t>Hospitalisation tous champs</a:t>
            </a:r>
          </a:p>
          <a:p>
            <a:pPr fontAlgn="base"/>
            <a:br>
              <a:rPr lang="fr-FR" sz="1200" b="1" kern="1200" dirty="0">
                <a:solidFill>
                  <a:schemeClr val="tx1"/>
                </a:solidFill>
                <a:effectLst/>
                <a:latin typeface="+mn-lt"/>
                <a:ea typeface="+mn-ea"/>
                <a:cs typeface="+mn-cs"/>
              </a:rPr>
            </a:br>
            <a:r>
              <a:rPr lang="fr-FR" sz="1200" b="1" kern="1200" dirty="0">
                <a:solidFill>
                  <a:schemeClr val="tx1"/>
                </a:solidFill>
                <a:effectLst/>
                <a:latin typeface="+mn-lt"/>
                <a:ea typeface="+mn-ea"/>
                <a:cs typeface="+mn-cs"/>
              </a:rPr>
              <a:t>12,8</a:t>
            </a:r>
          </a:p>
          <a:p>
            <a:pPr fontAlgn="base"/>
            <a:r>
              <a:rPr lang="fr-FR" sz="1200" kern="1200" dirty="0">
                <a:solidFill>
                  <a:schemeClr val="tx1"/>
                </a:solidFill>
                <a:effectLst/>
                <a:latin typeface="+mn-lt"/>
                <a:ea typeface="+mn-ea"/>
                <a:cs typeface="+mn-cs"/>
              </a:rPr>
              <a:t>millions de patients</a:t>
            </a:r>
          </a:p>
          <a:p>
            <a:pPr fontAlgn="base"/>
            <a:r>
              <a:rPr lang="fr-FR" sz="1200" b="1" kern="1200" dirty="0">
                <a:solidFill>
                  <a:schemeClr val="tx1"/>
                </a:solidFill>
                <a:effectLst/>
                <a:latin typeface="+mn-lt"/>
                <a:ea typeface="+mn-ea"/>
                <a:cs typeface="+mn-cs"/>
              </a:rPr>
              <a:t>3 295</a:t>
            </a:r>
          </a:p>
          <a:p>
            <a:pPr fontAlgn="base"/>
            <a:r>
              <a:rPr lang="fr-FR" sz="1200" kern="1200" dirty="0">
                <a:solidFill>
                  <a:schemeClr val="tx1"/>
                </a:solidFill>
                <a:effectLst/>
                <a:latin typeface="+mn-lt"/>
                <a:ea typeface="+mn-ea"/>
                <a:cs typeface="+mn-cs"/>
              </a:rPr>
              <a:t>établissements</a:t>
            </a:r>
          </a:p>
          <a:p>
            <a:pPr fontAlgn="base"/>
            <a:r>
              <a:rPr lang="fr-FR" sz="1200" b="1" kern="1200" dirty="0">
                <a:solidFill>
                  <a:schemeClr val="tx1"/>
                </a:solidFill>
                <a:effectLst/>
                <a:latin typeface="+mn-lt"/>
                <a:ea typeface="+mn-ea"/>
                <a:cs typeface="+mn-cs"/>
              </a:rPr>
              <a:t>191</a:t>
            </a:r>
          </a:p>
          <a:p>
            <a:pPr fontAlgn="base"/>
            <a:r>
              <a:rPr lang="fr-FR" sz="1200" kern="1200" dirty="0">
                <a:solidFill>
                  <a:schemeClr val="tx1"/>
                </a:solidFill>
                <a:effectLst/>
                <a:latin typeface="+mn-lt"/>
                <a:ea typeface="+mn-ea"/>
                <a:cs typeface="+mn-cs"/>
              </a:rPr>
              <a:t>patients pour 1 000 habitants</a:t>
            </a:r>
          </a:p>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0F19B30-1225-4D60-B686-6C04E8322320}" type="slidenum">
              <a:rPr kumimoji="0" lang="fr-FR" sz="1200" b="0" i="0" u="none" strike="noStrike" kern="1200" cap="none" spc="0" normalizeH="0" baseline="-25000" noProof="0" smtClean="0">
                <a:ln>
                  <a:noFill/>
                </a:ln>
                <a:solidFill>
                  <a:prstClr val="black"/>
                </a:solidFill>
                <a:effectLst/>
                <a:uLnTx/>
                <a:uFillTx/>
                <a:latin typeface="Times" pitchFamily="85"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fr-FR" sz="1200" b="0" i="0" u="none" strike="noStrike" kern="1200" cap="none" spc="0" normalizeH="0" baseline="-25000" noProof="0">
              <a:ln>
                <a:noFill/>
              </a:ln>
              <a:solidFill>
                <a:prstClr val="black"/>
              </a:solidFill>
              <a:effectLst/>
              <a:uLnTx/>
              <a:uFillTx/>
              <a:latin typeface="Times" pitchFamily="85" charset="0"/>
              <a:ea typeface="MS PGothic" pitchFamily="34" charset="-128"/>
              <a:cs typeface="+mn-cs"/>
            </a:endParaRPr>
          </a:p>
        </p:txBody>
      </p:sp>
    </p:spTree>
    <p:extLst>
      <p:ext uri="{BB962C8B-B14F-4D97-AF65-F5344CB8AC3E}">
        <p14:creationId xmlns:p14="http://schemas.microsoft.com/office/powerpoint/2010/main" val="2383162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1"/>
            <a:r>
              <a:rPr lang="fr-FR" b="1" dirty="0"/>
              <a:t>le patient : </a:t>
            </a:r>
            <a:r>
              <a:rPr lang="fr-FR" dirty="0"/>
              <a:t>numéro anonyme permanent, date de naissance, sexe, code postal de résidence, lieu d’hospitalisation, le niveau de dépendance (pour les champs autres que le PMSI)</a:t>
            </a:r>
          </a:p>
          <a:p>
            <a:pPr lvl="1"/>
            <a:r>
              <a:rPr lang="fr-FR" b="1" dirty="0"/>
              <a:t>les mouvements : </a:t>
            </a:r>
            <a:r>
              <a:rPr lang="fr-FR" dirty="0"/>
              <a:t>dates d’entrée et de sortie, mode d’entrée et provenance, mode de sortie et destination </a:t>
            </a:r>
          </a:p>
          <a:p>
            <a:pPr lvl="1"/>
            <a:r>
              <a:rPr lang="fr-FR" b="1" dirty="0"/>
              <a:t>les diagnostics : </a:t>
            </a:r>
            <a:r>
              <a:rPr lang="fr-FR" dirty="0"/>
              <a:t>diagnostic principal, diagnostic relié, diagnostics associés</a:t>
            </a:r>
          </a:p>
          <a:p>
            <a:pPr lvl="1"/>
            <a:r>
              <a:rPr lang="fr-FR" b="1" dirty="0"/>
              <a:t>les actes réalisés : </a:t>
            </a:r>
            <a:r>
              <a:rPr lang="fr-FR" dirty="0"/>
              <a:t>chirurgicaux, interventionnels, radiologiques…</a:t>
            </a:r>
          </a:p>
          <a:p>
            <a:endParaRPr lang="fr-FR" dirty="0"/>
          </a:p>
          <a:p>
            <a:endParaRPr lang="fr-FR" dirty="0"/>
          </a:p>
          <a:p>
            <a:r>
              <a:rPr lang="fr-FR" sz="1200" b="0" i="0" kern="1200" dirty="0">
                <a:solidFill>
                  <a:schemeClr val="tx1"/>
                </a:solidFill>
                <a:effectLst/>
                <a:latin typeface="+mn-lt"/>
                <a:ea typeface="+mn-ea"/>
                <a:cs typeface="+mn-cs"/>
              </a:rPr>
              <a:t>Chaque hospitalisation donne lieu à la création d’un recueil d’informations qui répertorie des données administratives et médicales extraites du dossier médical du patient.</a:t>
            </a:r>
            <a:br>
              <a:rPr lang="fr-FR" dirty="0"/>
            </a:br>
            <a:r>
              <a:rPr lang="fr-FR" sz="1200" b="0" i="0" kern="1200" dirty="0">
                <a:solidFill>
                  <a:schemeClr val="tx1"/>
                </a:solidFill>
                <a:effectLst/>
                <a:latin typeface="+mn-lt"/>
                <a:ea typeface="+mn-ea"/>
                <a:cs typeface="+mn-cs"/>
              </a:rPr>
              <a:t>Dans ce recueil se trouvent résumés les problèmes de santé pris en charge et les actes médicaux réalisés pour les diagnostiquer et les traiter.</a:t>
            </a:r>
            <a:br>
              <a:rPr lang="fr-FR" dirty="0"/>
            </a:br>
            <a:r>
              <a:rPr lang="fr-FR" sz="1200" b="0" i="0" kern="1200" dirty="0">
                <a:solidFill>
                  <a:schemeClr val="tx1"/>
                </a:solidFill>
                <a:effectLst/>
                <a:latin typeface="+mn-lt"/>
                <a:ea typeface="+mn-ea"/>
                <a:cs typeface="+mn-cs"/>
              </a:rPr>
              <a:t>A l’hôpital, une structure dédiée, le département de l’information médicale, gère la collecte de ces données pour les transmettre à l’ATIH.</a:t>
            </a:r>
            <a:br>
              <a:rPr lang="fr-FR" dirty="0"/>
            </a:br>
            <a:r>
              <a:rPr lang="fr-FR" sz="1200" b="1" i="0" kern="1200" dirty="0">
                <a:solidFill>
                  <a:schemeClr val="tx1"/>
                </a:solidFill>
                <a:effectLst/>
                <a:latin typeface="+mn-lt"/>
                <a:ea typeface="+mn-ea"/>
                <a:cs typeface="+mn-cs"/>
              </a:rPr>
              <a:t>L’agence définit la nature des informations à recueillir, enregistrées sous forme de codes selon les nomenclatures de santé règlementaires.</a:t>
            </a:r>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0F19B30-1225-4D60-B686-6C04E8322320}" type="slidenum">
              <a:rPr kumimoji="0" lang="fr-FR" sz="1200" b="0" i="0" u="none" strike="noStrike" kern="1200" cap="none" spc="0" normalizeH="0" baseline="-25000" noProof="0" smtClean="0">
                <a:ln>
                  <a:noFill/>
                </a:ln>
                <a:solidFill>
                  <a:prstClr val="black"/>
                </a:solidFill>
                <a:effectLst/>
                <a:uLnTx/>
                <a:uFillTx/>
                <a:latin typeface="Times" pitchFamily="85"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fr-FR" sz="1200" b="0" i="0" u="none" strike="noStrike" kern="1200" cap="none" spc="0" normalizeH="0" baseline="-25000" noProof="0">
              <a:ln>
                <a:noFill/>
              </a:ln>
              <a:solidFill>
                <a:prstClr val="black"/>
              </a:solidFill>
              <a:effectLst/>
              <a:uLnTx/>
              <a:uFillTx/>
              <a:latin typeface="Times" pitchFamily="85" charset="0"/>
              <a:ea typeface="MS PGothic" pitchFamily="34" charset="-128"/>
              <a:cs typeface="+mn-cs"/>
            </a:endParaRPr>
          </a:p>
        </p:txBody>
      </p:sp>
    </p:spTree>
    <p:extLst>
      <p:ext uri="{BB962C8B-B14F-4D97-AF65-F5344CB8AC3E}">
        <p14:creationId xmlns:p14="http://schemas.microsoft.com/office/powerpoint/2010/main" val="3279501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sz="1200" dirty="0"/>
              <a:t>Les données collectées par les établissements sont traitées par des logiciels fournis par l’ATIH et comprenant notamment un programme d’anonymisation qui affecte à chaque patient un numéro (ANO), constant pour tous les séjours du patient et dans les 4 champs du PMSI.</a:t>
            </a:r>
          </a:p>
          <a:p>
            <a:pPr algn="just"/>
            <a:endParaRPr lang="fr-FR" sz="1200" dirty="0"/>
          </a:p>
          <a:p>
            <a:pPr algn="just"/>
            <a:r>
              <a:rPr lang="fr-FR" sz="1200" dirty="0"/>
              <a:t>Ce numéro est obtenu en appliquant 3 fois un algorithme aux données du patient (N°SS, date de naissance et sexe) pour qu’il ne soit pas possible de revenir au patient.</a:t>
            </a:r>
          </a:p>
          <a:p>
            <a:pPr marL="182562" indent="0" algn="just">
              <a:buNone/>
            </a:pPr>
            <a:endParaRPr lang="fr-FR" sz="1200" dirty="0"/>
          </a:p>
          <a:p>
            <a:pPr algn="just"/>
            <a:r>
              <a:rPr lang="fr-FR" sz="1200" dirty="0"/>
              <a:t>Permet les analyses statistiques par patient et les travaux sur les parcours de soins.</a:t>
            </a:r>
          </a:p>
          <a:p>
            <a:endParaRPr lang="fr-FR" dirty="0"/>
          </a:p>
        </p:txBody>
      </p:sp>
      <p:sp>
        <p:nvSpPr>
          <p:cNvPr id="4" name="Espace réservé du numéro de diapositive 3"/>
          <p:cNvSpPr>
            <a:spLocks noGrp="1"/>
          </p:cNvSpPr>
          <p:nvPr>
            <p:ph type="sldNum" sz="quarter" idx="5"/>
          </p:nvPr>
        </p:nvSpPr>
        <p:spPr/>
        <p:txBody>
          <a:bodyPr/>
          <a:lstStyle/>
          <a:p>
            <a:fld id="{E5D792C1-BCDA-4A86-8529-616E274ECBB1}" type="slidenum">
              <a:rPr lang="fr-FR" smtClean="0"/>
              <a:t>10</a:t>
            </a:fld>
            <a:endParaRPr lang="fr-FR"/>
          </a:p>
        </p:txBody>
      </p:sp>
    </p:spTree>
    <p:extLst>
      <p:ext uri="{BB962C8B-B14F-4D97-AF65-F5344CB8AC3E}">
        <p14:creationId xmlns:p14="http://schemas.microsoft.com/office/powerpoint/2010/main" val="4172178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85750" indent="-285750">
              <a:buFont typeface="Wingdings" panose="05000000000000000000" pitchFamily="2" charset="2"/>
              <a:buChar char="Ø"/>
            </a:pPr>
            <a:endParaRPr lang="fr-FR" dirty="0"/>
          </a:p>
          <a:p>
            <a:endParaRPr lang="fr-FR" dirty="0"/>
          </a:p>
        </p:txBody>
      </p:sp>
      <p:sp>
        <p:nvSpPr>
          <p:cNvPr id="4" name="Espace réservé du numéro de diapositive 3"/>
          <p:cNvSpPr>
            <a:spLocks noGrp="1"/>
          </p:cNvSpPr>
          <p:nvPr>
            <p:ph type="sldNum" sz="quarter" idx="10"/>
          </p:nvPr>
        </p:nvSpPr>
        <p:spPr/>
        <p:txBody>
          <a:bodyPr/>
          <a:lstStyle/>
          <a:p>
            <a:fld id="{E5D792C1-BCDA-4A86-8529-616E274ECBB1}" type="slidenum">
              <a:rPr lang="fr-FR" smtClean="0"/>
              <a:t>12</a:t>
            </a:fld>
            <a:endParaRPr lang="fr-FR"/>
          </a:p>
        </p:txBody>
      </p:sp>
    </p:spTree>
    <p:extLst>
      <p:ext uri="{BB962C8B-B14F-4D97-AF65-F5344CB8AC3E}">
        <p14:creationId xmlns:p14="http://schemas.microsoft.com/office/powerpoint/2010/main" val="41776957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fr-FR"/>
          </a:p>
        </p:txBody>
      </p:sp>
      <p:sp>
        <p:nvSpPr>
          <p:cNvPr id="6"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fr-FR"/>
          </a:p>
        </p:txBody>
      </p:sp>
      <p:sp>
        <p:nvSpPr>
          <p:cNvPr id="7" name="Line 60"/>
          <p:cNvSpPr>
            <a:spLocks noChangeShapeType="1"/>
          </p:cNvSpPr>
          <p:nvPr/>
        </p:nvSpPr>
        <p:spPr bwMode="auto">
          <a:xfrm>
            <a:off x="152400" y="6629400"/>
            <a:ext cx="8763000" cy="0"/>
          </a:xfrm>
          <a:prstGeom prst="line">
            <a:avLst/>
          </a:prstGeom>
          <a:noFill/>
          <a:ln w="38862">
            <a:solidFill>
              <a:srgbClr val="DD994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fr-FR"/>
          </a:p>
        </p:txBody>
      </p:sp>
      <p:sp>
        <p:nvSpPr>
          <p:cNvPr id="8" name="Line 61"/>
          <p:cNvSpPr>
            <a:spLocks noChangeShapeType="1"/>
          </p:cNvSpPr>
          <p:nvPr/>
        </p:nvSpPr>
        <p:spPr bwMode="auto">
          <a:xfrm rot="16200000">
            <a:off x="5695950" y="3429000"/>
            <a:ext cx="6400800" cy="0"/>
          </a:xfrm>
          <a:prstGeom prst="line">
            <a:avLst/>
          </a:prstGeom>
          <a:noFill/>
          <a:ln w="38862">
            <a:solidFill>
              <a:srgbClr val="DD994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fr-FR"/>
          </a:p>
        </p:txBody>
      </p:sp>
      <p:sp>
        <p:nvSpPr>
          <p:cNvPr id="9" name="Line 62"/>
          <p:cNvSpPr>
            <a:spLocks noChangeShapeType="1"/>
          </p:cNvSpPr>
          <p:nvPr/>
        </p:nvSpPr>
        <p:spPr bwMode="auto">
          <a:xfrm>
            <a:off x="228600" y="6705600"/>
            <a:ext cx="8763000" cy="0"/>
          </a:xfrm>
          <a:prstGeom prst="line">
            <a:avLst/>
          </a:prstGeom>
          <a:noFill/>
          <a:ln w="38862">
            <a:solidFill>
              <a:srgbClr val="86B5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fr-FR"/>
          </a:p>
        </p:txBody>
      </p:sp>
      <p:sp>
        <p:nvSpPr>
          <p:cNvPr id="10"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fr-FR"/>
          </a:p>
        </p:txBody>
      </p:sp>
      <p:sp>
        <p:nvSpPr>
          <p:cNvPr id="11" name="Line 64"/>
          <p:cNvSpPr>
            <a:spLocks noChangeShapeType="1"/>
          </p:cNvSpPr>
          <p:nvPr/>
        </p:nvSpPr>
        <p:spPr bwMode="auto">
          <a:xfrm rot="16200000">
            <a:off x="5772150" y="3505200"/>
            <a:ext cx="6400800" cy="0"/>
          </a:xfrm>
          <a:prstGeom prst="line">
            <a:avLst/>
          </a:prstGeom>
          <a:noFill/>
          <a:ln w="38862">
            <a:solidFill>
              <a:srgbClr val="86B5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fr-FR"/>
          </a:p>
        </p:txBody>
      </p:sp>
      <p:sp>
        <p:nvSpPr>
          <p:cNvPr id="12" name="Line 65"/>
          <p:cNvSpPr>
            <a:spLocks noChangeShapeType="1"/>
          </p:cNvSpPr>
          <p:nvPr/>
        </p:nvSpPr>
        <p:spPr bwMode="auto">
          <a:xfrm rot="16200000">
            <a:off x="5848350" y="3581400"/>
            <a:ext cx="64008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fr-FR"/>
          </a:p>
        </p:txBody>
      </p:sp>
      <p:sp>
        <p:nvSpPr>
          <p:cNvPr id="8194" name="Rectangle 2"/>
          <p:cNvSpPr>
            <a:spLocks noGrp="1" noChangeArrowheads="1"/>
          </p:cNvSpPr>
          <p:nvPr>
            <p:ph type="ctrTitle"/>
          </p:nvPr>
        </p:nvSpPr>
        <p:spPr>
          <a:xfrm>
            <a:off x="2324100" y="1766046"/>
            <a:ext cx="4724400" cy="927847"/>
          </a:xfrm>
        </p:spPr>
        <p:txBody>
          <a:bodyPr/>
          <a:lstStyle>
            <a:lvl1pPr>
              <a:defRPr sz="2800" b="0">
                <a:solidFill>
                  <a:srgbClr val="02A7D5"/>
                </a:solidFill>
              </a:defRPr>
            </a:lvl1pPr>
          </a:lstStyle>
          <a:p>
            <a:pPr lvl="0"/>
            <a:r>
              <a:rPr lang="fr-FR" noProof="0"/>
              <a:t>Modifiez le style du titre</a:t>
            </a:r>
            <a:endParaRPr lang="fr-FR" noProof="0" dirty="0"/>
          </a:p>
        </p:txBody>
      </p:sp>
      <p:sp>
        <p:nvSpPr>
          <p:cNvPr id="8205" name="Rectangle 13"/>
          <p:cNvSpPr>
            <a:spLocks noGrp="1" noChangeArrowheads="1"/>
          </p:cNvSpPr>
          <p:nvPr>
            <p:ph type="subTitle" idx="1"/>
          </p:nvPr>
        </p:nvSpPr>
        <p:spPr>
          <a:xfrm>
            <a:off x="2324100" y="3749486"/>
            <a:ext cx="5486401" cy="1279714"/>
          </a:xfrm>
        </p:spPr>
        <p:txBody>
          <a:bodyPr anchor="b"/>
          <a:lstStyle>
            <a:lvl1pPr marL="0" marR="0" indent="0" algn="l" defTabSz="914400" rtl="0" eaLnBrk="1" fontAlgn="base" latinLnBrk="0" hangingPunct="1">
              <a:lnSpc>
                <a:spcPct val="100000"/>
              </a:lnSpc>
              <a:spcBef>
                <a:spcPct val="20000"/>
              </a:spcBef>
              <a:spcAft>
                <a:spcPct val="0"/>
              </a:spcAft>
              <a:buClrTx/>
              <a:buSzTx/>
              <a:buFontTx/>
              <a:buNone/>
              <a:tabLst/>
              <a:defRPr sz="2000" b="1" baseline="0">
                <a:solidFill>
                  <a:schemeClr val="accent3"/>
                </a:solidFill>
              </a:defRPr>
            </a:lvl1pPr>
          </a:lstStyle>
          <a:p>
            <a:pPr lvl="0"/>
            <a:r>
              <a:rPr lang="fr-FR" noProof="0"/>
              <a:t>Modifiez le style des sous-titres du masque</a:t>
            </a:r>
            <a:endParaRPr lang="fr-FR" noProof="0" dirty="0"/>
          </a:p>
        </p:txBody>
      </p:sp>
      <p:sp>
        <p:nvSpPr>
          <p:cNvPr id="16"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17"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18" name="Line 60"/>
          <p:cNvSpPr>
            <a:spLocks noChangeShapeType="1"/>
          </p:cNvSpPr>
          <p:nvPr/>
        </p:nvSpPr>
        <p:spPr bwMode="auto">
          <a:xfrm>
            <a:off x="152400" y="6629400"/>
            <a:ext cx="8763000" cy="0"/>
          </a:xfrm>
          <a:prstGeom prst="line">
            <a:avLst/>
          </a:prstGeom>
          <a:noFill/>
          <a:ln w="38862">
            <a:solidFill>
              <a:srgbClr val="E478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19" name="Line 61"/>
          <p:cNvSpPr>
            <a:spLocks noChangeShapeType="1"/>
          </p:cNvSpPr>
          <p:nvPr/>
        </p:nvSpPr>
        <p:spPr bwMode="auto">
          <a:xfrm rot="16200000">
            <a:off x="5695950" y="3429000"/>
            <a:ext cx="6400800" cy="0"/>
          </a:xfrm>
          <a:prstGeom prst="line">
            <a:avLst/>
          </a:prstGeom>
          <a:noFill/>
          <a:ln w="38862">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0" name="Line 62"/>
          <p:cNvSpPr>
            <a:spLocks noChangeShapeType="1"/>
          </p:cNvSpPr>
          <p:nvPr/>
        </p:nvSpPr>
        <p:spPr bwMode="auto">
          <a:xfrm>
            <a:off x="228600" y="6705600"/>
            <a:ext cx="8763000" cy="0"/>
          </a:xfrm>
          <a:prstGeom prst="line">
            <a:avLst/>
          </a:prstGeom>
          <a:noFill/>
          <a:ln w="38862">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1"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2" name="Line 64"/>
          <p:cNvSpPr>
            <a:spLocks noChangeShapeType="1"/>
          </p:cNvSpPr>
          <p:nvPr/>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3" name="Line 65"/>
          <p:cNvSpPr>
            <a:spLocks noChangeShapeType="1"/>
          </p:cNvSpPr>
          <p:nvPr/>
        </p:nvSpPr>
        <p:spPr bwMode="auto">
          <a:xfrm rot="16200000">
            <a:off x="5848350" y="3581400"/>
            <a:ext cx="64008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pic>
        <p:nvPicPr>
          <p:cNvPr id="24" name="Image 19" descr="logo-ppt.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7"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8" name="Line 60"/>
          <p:cNvSpPr>
            <a:spLocks noChangeShapeType="1"/>
          </p:cNvSpPr>
          <p:nvPr/>
        </p:nvSpPr>
        <p:spPr bwMode="auto">
          <a:xfrm>
            <a:off x="152400" y="6629400"/>
            <a:ext cx="8763000" cy="0"/>
          </a:xfrm>
          <a:prstGeom prst="line">
            <a:avLst/>
          </a:prstGeom>
          <a:noFill/>
          <a:ln w="38862">
            <a:solidFill>
              <a:srgbClr val="E478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9" name="Line 61"/>
          <p:cNvSpPr>
            <a:spLocks noChangeShapeType="1"/>
          </p:cNvSpPr>
          <p:nvPr/>
        </p:nvSpPr>
        <p:spPr bwMode="auto">
          <a:xfrm rot="16200000">
            <a:off x="5695950" y="3429000"/>
            <a:ext cx="6400800" cy="0"/>
          </a:xfrm>
          <a:prstGeom prst="line">
            <a:avLst/>
          </a:prstGeom>
          <a:noFill/>
          <a:ln w="38862">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30" name="Line 62"/>
          <p:cNvSpPr>
            <a:spLocks noChangeShapeType="1"/>
          </p:cNvSpPr>
          <p:nvPr/>
        </p:nvSpPr>
        <p:spPr bwMode="auto">
          <a:xfrm>
            <a:off x="228600" y="6705600"/>
            <a:ext cx="8763000" cy="0"/>
          </a:xfrm>
          <a:prstGeom prst="line">
            <a:avLst/>
          </a:prstGeom>
          <a:noFill/>
          <a:ln w="38862">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31"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32" name="Line 64"/>
          <p:cNvSpPr>
            <a:spLocks noChangeShapeType="1"/>
          </p:cNvSpPr>
          <p:nvPr/>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33"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36"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37"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38" name="Line 60"/>
          <p:cNvSpPr>
            <a:spLocks noChangeShapeType="1"/>
          </p:cNvSpPr>
          <p:nvPr/>
        </p:nvSpPr>
        <p:spPr bwMode="auto">
          <a:xfrm>
            <a:off x="152400" y="6629400"/>
            <a:ext cx="8763000" cy="0"/>
          </a:xfrm>
          <a:prstGeom prst="line">
            <a:avLst/>
          </a:prstGeom>
          <a:noFill/>
          <a:ln w="38862">
            <a:solidFill>
              <a:srgbClr val="E478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39" name="Line 61"/>
          <p:cNvSpPr>
            <a:spLocks noChangeShapeType="1"/>
          </p:cNvSpPr>
          <p:nvPr/>
        </p:nvSpPr>
        <p:spPr bwMode="auto">
          <a:xfrm rot="16200000">
            <a:off x="5695950" y="3429000"/>
            <a:ext cx="6400800" cy="0"/>
          </a:xfrm>
          <a:prstGeom prst="line">
            <a:avLst/>
          </a:prstGeom>
          <a:noFill/>
          <a:ln w="38862">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40" name="Line 62"/>
          <p:cNvSpPr>
            <a:spLocks noChangeShapeType="1"/>
          </p:cNvSpPr>
          <p:nvPr/>
        </p:nvSpPr>
        <p:spPr bwMode="auto">
          <a:xfrm>
            <a:off x="228600" y="6705600"/>
            <a:ext cx="8763000" cy="0"/>
          </a:xfrm>
          <a:prstGeom prst="line">
            <a:avLst/>
          </a:prstGeom>
          <a:noFill/>
          <a:ln w="38862">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41"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42" name="Line 64"/>
          <p:cNvSpPr>
            <a:spLocks noChangeShapeType="1"/>
          </p:cNvSpPr>
          <p:nvPr/>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43"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46"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47"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48" name="Line 60"/>
          <p:cNvSpPr>
            <a:spLocks noChangeShapeType="1"/>
          </p:cNvSpPr>
          <p:nvPr/>
        </p:nvSpPr>
        <p:spPr bwMode="auto">
          <a:xfrm>
            <a:off x="152400" y="6629400"/>
            <a:ext cx="8763000" cy="0"/>
          </a:xfrm>
          <a:prstGeom prst="line">
            <a:avLst/>
          </a:prstGeom>
          <a:noFill/>
          <a:ln w="38862">
            <a:solidFill>
              <a:srgbClr val="E478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49" name="Line 61"/>
          <p:cNvSpPr>
            <a:spLocks noChangeShapeType="1"/>
          </p:cNvSpPr>
          <p:nvPr/>
        </p:nvSpPr>
        <p:spPr bwMode="auto">
          <a:xfrm rot="16200000">
            <a:off x="5695950" y="3429000"/>
            <a:ext cx="6400800" cy="0"/>
          </a:xfrm>
          <a:prstGeom prst="line">
            <a:avLst/>
          </a:prstGeom>
          <a:noFill/>
          <a:ln w="38862">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50" name="Line 62"/>
          <p:cNvSpPr>
            <a:spLocks noChangeShapeType="1"/>
          </p:cNvSpPr>
          <p:nvPr/>
        </p:nvSpPr>
        <p:spPr bwMode="auto">
          <a:xfrm>
            <a:off x="228600" y="6705600"/>
            <a:ext cx="8763000" cy="0"/>
          </a:xfrm>
          <a:prstGeom prst="line">
            <a:avLst/>
          </a:prstGeom>
          <a:noFill/>
          <a:ln w="38862">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51"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52" name="Line 64"/>
          <p:cNvSpPr>
            <a:spLocks noChangeShapeType="1"/>
          </p:cNvSpPr>
          <p:nvPr/>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53"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56"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57"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58" name="Line 60"/>
          <p:cNvSpPr>
            <a:spLocks noChangeShapeType="1"/>
          </p:cNvSpPr>
          <p:nvPr/>
        </p:nvSpPr>
        <p:spPr bwMode="auto">
          <a:xfrm>
            <a:off x="152400" y="6629400"/>
            <a:ext cx="8763000" cy="0"/>
          </a:xfrm>
          <a:prstGeom prst="line">
            <a:avLst/>
          </a:prstGeom>
          <a:noFill/>
          <a:ln w="38862">
            <a:solidFill>
              <a:srgbClr val="E478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59" name="Line 61"/>
          <p:cNvSpPr>
            <a:spLocks noChangeShapeType="1"/>
          </p:cNvSpPr>
          <p:nvPr/>
        </p:nvSpPr>
        <p:spPr bwMode="auto">
          <a:xfrm rot="16200000">
            <a:off x="5695950" y="3429000"/>
            <a:ext cx="6400800" cy="0"/>
          </a:xfrm>
          <a:prstGeom prst="line">
            <a:avLst/>
          </a:prstGeom>
          <a:noFill/>
          <a:ln w="38862">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60" name="Line 62"/>
          <p:cNvSpPr>
            <a:spLocks noChangeShapeType="1"/>
          </p:cNvSpPr>
          <p:nvPr/>
        </p:nvSpPr>
        <p:spPr bwMode="auto">
          <a:xfrm>
            <a:off x="228600" y="6705600"/>
            <a:ext cx="8763000" cy="0"/>
          </a:xfrm>
          <a:prstGeom prst="line">
            <a:avLst/>
          </a:prstGeom>
          <a:noFill/>
          <a:ln w="38862">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61"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62" name="Line 64"/>
          <p:cNvSpPr>
            <a:spLocks noChangeShapeType="1"/>
          </p:cNvSpPr>
          <p:nvPr/>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63"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64" name="Rectangle 6"/>
          <p:cNvSpPr>
            <a:spLocks noGrp="1" noChangeArrowheads="1"/>
          </p:cNvSpPr>
          <p:nvPr>
            <p:ph type="sldNum" sz="quarter" idx="10"/>
          </p:nvPr>
        </p:nvSpPr>
        <p:spPr>
          <a:xfrm>
            <a:off x="7211640" y="6381750"/>
            <a:ext cx="1676400" cy="400050"/>
          </a:xfrm>
        </p:spPr>
        <p:txBody>
          <a:bodyPr/>
          <a:lstStyle>
            <a:lvl1pPr>
              <a:defRPr/>
            </a:lvl1pPr>
          </a:lstStyle>
          <a:p>
            <a:fld id="{2AB83387-5189-43E3-AF89-CE5E5E0F0CB5}" type="slidenum">
              <a:rPr lang="fr-FR" smtClean="0"/>
              <a:t>‹N°›</a:t>
            </a:fld>
            <a:endParaRPr lang="fr-FR"/>
          </a:p>
        </p:txBody>
      </p:sp>
      <p:sp>
        <p:nvSpPr>
          <p:cNvPr id="65" name="Rectangle 38"/>
          <p:cNvSpPr>
            <a:spLocks noGrp="1" noChangeArrowheads="1"/>
          </p:cNvSpPr>
          <p:nvPr>
            <p:ph type="dt" sz="half" idx="11"/>
          </p:nvPr>
        </p:nvSpPr>
        <p:spPr>
          <a:xfrm>
            <a:off x="2362200" y="6324600"/>
            <a:ext cx="1524000" cy="457200"/>
          </a:xfrm>
        </p:spPr>
        <p:txBody>
          <a:bodyPr/>
          <a:lstStyle>
            <a:lvl1pPr>
              <a:defRPr>
                <a:solidFill>
                  <a:srgbClr val="433E4F"/>
                </a:solidFill>
                <a:latin typeface="+mn-lt"/>
              </a:defRPr>
            </a:lvl1pPr>
          </a:lstStyle>
          <a:p>
            <a:fld id="{B1BD2F98-1510-4503-A566-57C315090295}" type="datetime1">
              <a:rPr lang="fr-FR" smtClean="0"/>
              <a:t>19/02/2020</a:t>
            </a:fld>
            <a:endParaRPr lang="fr-FR"/>
          </a:p>
        </p:txBody>
      </p:sp>
      <p:sp>
        <p:nvSpPr>
          <p:cNvPr id="66" name="Rectangle 39"/>
          <p:cNvSpPr>
            <a:spLocks noGrp="1" noChangeArrowheads="1"/>
          </p:cNvSpPr>
          <p:nvPr>
            <p:ph type="ftr" sz="quarter" idx="12"/>
          </p:nvPr>
        </p:nvSpPr>
        <p:spPr>
          <a:xfrm>
            <a:off x="4038600" y="6324600"/>
            <a:ext cx="2895600" cy="457200"/>
          </a:xfrm>
          <a:prstGeom prst="rect">
            <a:avLst/>
          </a:prstGeom>
          <a:extLst/>
        </p:spPr>
        <p:txBody>
          <a:bodyPr/>
          <a:lstStyle>
            <a:lvl1pPr>
              <a:defRPr sz="900" baseline="0">
                <a:latin typeface="+mn-lt"/>
                <a:ea typeface="ＭＳ Ｐゴシック" charset="-128"/>
                <a:cs typeface="+mn-cs"/>
              </a:defRPr>
            </a:lvl1pPr>
          </a:lstStyle>
          <a:p>
            <a:endParaRPr lang="fr-FR"/>
          </a:p>
        </p:txBody>
      </p:sp>
      <p:pic>
        <p:nvPicPr>
          <p:cNvPr id="67" name="Image 19" descr="logo-ppt.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5867400"/>
            <a:ext cx="13716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9"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70"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72" name="Line 60"/>
          <p:cNvSpPr>
            <a:spLocks noChangeShapeType="1"/>
          </p:cNvSpPr>
          <p:nvPr/>
        </p:nvSpPr>
        <p:spPr bwMode="auto">
          <a:xfrm>
            <a:off x="152400" y="6629400"/>
            <a:ext cx="8763000" cy="0"/>
          </a:xfrm>
          <a:prstGeom prst="line">
            <a:avLst/>
          </a:prstGeom>
          <a:noFill/>
          <a:ln w="38862">
            <a:solidFill>
              <a:srgbClr val="E478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73" name="Line 61"/>
          <p:cNvSpPr>
            <a:spLocks noChangeShapeType="1"/>
          </p:cNvSpPr>
          <p:nvPr/>
        </p:nvSpPr>
        <p:spPr bwMode="auto">
          <a:xfrm rot="16200000">
            <a:off x="5695950" y="3429000"/>
            <a:ext cx="6400800" cy="0"/>
          </a:xfrm>
          <a:prstGeom prst="line">
            <a:avLst/>
          </a:prstGeom>
          <a:noFill/>
          <a:ln w="38862">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74" name="Line 62"/>
          <p:cNvSpPr>
            <a:spLocks noChangeShapeType="1"/>
          </p:cNvSpPr>
          <p:nvPr/>
        </p:nvSpPr>
        <p:spPr bwMode="auto">
          <a:xfrm>
            <a:off x="228600" y="6705600"/>
            <a:ext cx="8763000" cy="0"/>
          </a:xfrm>
          <a:prstGeom prst="line">
            <a:avLst/>
          </a:prstGeom>
          <a:noFill/>
          <a:ln w="38862">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75"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76" name="Line 64"/>
          <p:cNvSpPr>
            <a:spLocks noChangeShapeType="1"/>
          </p:cNvSpPr>
          <p:nvPr/>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77"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pic>
        <p:nvPicPr>
          <p:cNvPr id="78" name="Image 19" descr="logo-ppt.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81"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82" name="Line 60"/>
          <p:cNvSpPr>
            <a:spLocks noChangeShapeType="1"/>
          </p:cNvSpPr>
          <p:nvPr/>
        </p:nvSpPr>
        <p:spPr bwMode="auto">
          <a:xfrm>
            <a:off x="152400" y="6629400"/>
            <a:ext cx="8763000" cy="0"/>
          </a:xfrm>
          <a:prstGeom prst="line">
            <a:avLst/>
          </a:prstGeom>
          <a:noFill/>
          <a:ln w="38862">
            <a:solidFill>
              <a:srgbClr val="E478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83" name="Line 61"/>
          <p:cNvSpPr>
            <a:spLocks noChangeShapeType="1"/>
          </p:cNvSpPr>
          <p:nvPr/>
        </p:nvSpPr>
        <p:spPr bwMode="auto">
          <a:xfrm rot="16200000">
            <a:off x="5695950" y="3429000"/>
            <a:ext cx="6400800" cy="0"/>
          </a:xfrm>
          <a:prstGeom prst="line">
            <a:avLst/>
          </a:prstGeom>
          <a:noFill/>
          <a:ln w="38862">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84" name="Line 62"/>
          <p:cNvSpPr>
            <a:spLocks noChangeShapeType="1"/>
          </p:cNvSpPr>
          <p:nvPr/>
        </p:nvSpPr>
        <p:spPr bwMode="auto">
          <a:xfrm>
            <a:off x="228600" y="6705600"/>
            <a:ext cx="8763000" cy="0"/>
          </a:xfrm>
          <a:prstGeom prst="line">
            <a:avLst/>
          </a:prstGeom>
          <a:noFill/>
          <a:ln w="38862">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85"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86" name="Line 64"/>
          <p:cNvSpPr>
            <a:spLocks noChangeShapeType="1"/>
          </p:cNvSpPr>
          <p:nvPr/>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87"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Tree>
    <p:extLst>
      <p:ext uri="{BB962C8B-B14F-4D97-AF65-F5344CB8AC3E}">
        <p14:creationId xmlns:p14="http://schemas.microsoft.com/office/powerpoint/2010/main" val="3501310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5" name="Line 26"/>
          <p:cNvSpPr>
            <a:spLocks noChangeShapeType="1"/>
          </p:cNvSpPr>
          <p:nvPr userDrawn="1"/>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latin typeface="Times" charset="0"/>
              <a:ea typeface="MS PGothic" charset="0"/>
              <a:cs typeface="MS PGothic" charset="0"/>
            </a:endParaRPr>
          </a:p>
        </p:txBody>
      </p:sp>
      <p:pic>
        <p:nvPicPr>
          <p:cNvPr id="6" name="Image 10" descr="logo-ppt.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63"/>
          <p:cNvSpPr>
            <a:spLocks noChangeShapeType="1"/>
          </p:cNvSpPr>
          <p:nvPr userDrawn="1"/>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latin typeface="Times" charset="0"/>
              <a:ea typeface="MS PGothic" charset="0"/>
              <a:cs typeface="MS PGothic" charset="0"/>
            </a:endParaRPr>
          </a:p>
        </p:txBody>
      </p:sp>
      <p:sp>
        <p:nvSpPr>
          <p:cNvPr id="8" name="Line 65"/>
          <p:cNvSpPr>
            <a:spLocks noChangeShapeType="1"/>
          </p:cNvSpPr>
          <p:nvPr userDrawn="1"/>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latin typeface="Times" charset="0"/>
              <a:ea typeface="MS PGothic" charset="0"/>
              <a:cs typeface="MS PGothic" charset="0"/>
            </a:endParaRPr>
          </a:p>
        </p:txBody>
      </p:sp>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762000" y="2133600"/>
            <a:ext cx="3632200" cy="3657600"/>
          </a:xfrm>
        </p:spPr>
        <p:txBody>
          <a:bodyPr/>
          <a:lstStyle>
            <a:lvl1pPr marL="447675" indent="-355600">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4546600" y="2133600"/>
            <a:ext cx="3632200" cy="3657600"/>
          </a:xfrm>
        </p:spPr>
        <p:txBody>
          <a:bodyPr/>
          <a:lstStyle>
            <a:lvl1pPr marL="447675" indent="-355600">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Rectangle 8"/>
          <p:cNvSpPr>
            <a:spLocks noGrp="1" noChangeArrowheads="1"/>
          </p:cNvSpPr>
          <p:nvPr>
            <p:ph type="dt" sz="half" idx="10"/>
          </p:nvPr>
        </p:nvSpPr>
        <p:spPr/>
        <p:txBody>
          <a:bodyPr/>
          <a:lstStyle>
            <a:lvl1pPr>
              <a:defRPr/>
            </a:lvl1pPr>
          </a:lstStyle>
          <a:p>
            <a:pPr>
              <a:defRPr/>
            </a:pPr>
            <a:endParaRPr lang="fr-FR"/>
          </a:p>
        </p:txBody>
      </p:sp>
      <p:sp>
        <p:nvSpPr>
          <p:cNvPr id="10" name="Espace réservé du pied de page 9"/>
          <p:cNvSpPr>
            <a:spLocks noGrp="1" noChangeArrowheads="1"/>
          </p:cNvSpPr>
          <p:nvPr>
            <p:ph type="ftr" sz="quarter" idx="11"/>
          </p:nvPr>
        </p:nvSpPr>
        <p:spPr>
          <a:xfrm>
            <a:off x="5562600" y="6324600"/>
            <a:ext cx="2895600" cy="457200"/>
          </a:xfrm>
          <a:prstGeom prst="rect">
            <a:avLst/>
          </a:prstGeom>
        </p:spPr>
        <p:txBody>
          <a:bodyPr/>
          <a:lstStyle>
            <a:lvl1pPr>
              <a:defRPr>
                <a:latin typeface="Times" charset="0"/>
                <a:ea typeface="ＭＳ Ｐゴシック" charset="-128"/>
                <a:cs typeface="+mn-cs"/>
              </a:defRPr>
            </a:lvl1pPr>
          </a:lstStyle>
          <a:p>
            <a:pPr>
              <a:defRPr/>
            </a:pPr>
            <a:endParaRPr lang="fr-FR"/>
          </a:p>
        </p:txBody>
      </p:sp>
      <p:sp>
        <p:nvSpPr>
          <p:cNvPr id="11" name="Rectangle 10"/>
          <p:cNvSpPr>
            <a:spLocks noGrp="1" noChangeArrowheads="1"/>
          </p:cNvSpPr>
          <p:nvPr>
            <p:ph type="sldNum" sz="quarter" idx="12"/>
          </p:nvPr>
        </p:nvSpPr>
        <p:spPr/>
        <p:txBody>
          <a:bodyPr/>
          <a:lstStyle>
            <a:lvl1pPr>
              <a:defRPr/>
            </a:lvl1pPr>
          </a:lstStyle>
          <a:p>
            <a:pPr>
              <a:defRPr/>
            </a:pPr>
            <a:fld id="{D9719708-7A8B-4BAF-9856-7BC4414D3630}" type="slidenum">
              <a:rPr lang="fr-FR"/>
              <a:pPr>
                <a:defRPr/>
              </a:pPr>
              <a:t>‹N°›</a:t>
            </a:fld>
            <a:endParaRPr lang="fr-FR">
              <a:latin typeface="Verdana Bold" pitchFamily="85" charset="0"/>
            </a:endParaRPr>
          </a:p>
        </p:txBody>
      </p:sp>
    </p:spTree>
    <p:extLst>
      <p:ext uri="{BB962C8B-B14F-4D97-AF65-F5344CB8AC3E}">
        <p14:creationId xmlns:p14="http://schemas.microsoft.com/office/powerpoint/2010/main" val="1741611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mparaison">
    <p:spTree>
      <p:nvGrpSpPr>
        <p:cNvPr id="1" name=""/>
        <p:cNvGrpSpPr/>
        <p:nvPr/>
      </p:nvGrpSpPr>
      <p:grpSpPr>
        <a:xfrm>
          <a:off x="0" y="0"/>
          <a:ext cx="0" cy="0"/>
          <a:chOff x="0" y="0"/>
          <a:chExt cx="0" cy="0"/>
        </a:xfrm>
      </p:grpSpPr>
      <p:sp>
        <p:nvSpPr>
          <p:cNvPr id="7" name="Line 26"/>
          <p:cNvSpPr>
            <a:spLocks noChangeShapeType="1"/>
          </p:cNvSpPr>
          <p:nvPr userDrawn="1"/>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latin typeface="Times" charset="0"/>
              <a:ea typeface="MS PGothic" charset="0"/>
              <a:cs typeface="MS PGothic" charset="0"/>
            </a:endParaRPr>
          </a:p>
        </p:txBody>
      </p:sp>
      <p:pic>
        <p:nvPicPr>
          <p:cNvPr id="8" name="Image 10" descr="logo-ppt.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63"/>
          <p:cNvSpPr>
            <a:spLocks noChangeShapeType="1"/>
          </p:cNvSpPr>
          <p:nvPr userDrawn="1"/>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latin typeface="Times" charset="0"/>
              <a:ea typeface="MS PGothic" charset="0"/>
              <a:cs typeface="MS PGothic" charset="0"/>
            </a:endParaRPr>
          </a:p>
        </p:txBody>
      </p:sp>
      <p:sp>
        <p:nvSpPr>
          <p:cNvPr id="10" name="Line 65"/>
          <p:cNvSpPr>
            <a:spLocks noChangeShapeType="1"/>
          </p:cNvSpPr>
          <p:nvPr userDrawn="1"/>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latin typeface="Times" charset="0"/>
              <a:ea typeface="MS PGothic" charset="0"/>
              <a:cs typeface="MS PGothic" charset="0"/>
            </a:endParaRPr>
          </a:p>
        </p:txBody>
      </p:sp>
      <p:sp>
        <p:nvSpPr>
          <p:cNvPr id="3" name="Espace réservé du texte 2"/>
          <p:cNvSpPr>
            <a:spLocks noGrp="1"/>
          </p:cNvSpPr>
          <p:nvPr>
            <p:ph type="body" idx="1"/>
          </p:nvPr>
        </p:nvSpPr>
        <p:spPr>
          <a:xfrm>
            <a:off x="457200" y="220486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p:cNvSpPr>
            <a:spLocks noGrp="1"/>
          </p:cNvSpPr>
          <p:nvPr>
            <p:ph sz="half" idx="2"/>
          </p:nvPr>
        </p:nvSpPr>
        <p:spPr>
          <a:xfrm>
            <a:off x="457200" y="2924943"/>
            <a:ext cx="4040188" cy="3201219"/>
          </a:xfrm>
        </p:spPr>
        <p:txBody>
          <a:bodyPr/>
          <a:lstStyle>
            <a:lvl1pPr marL="342900" indent="-250825">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p:cNvSpPr>
            <a:spLocks noGrp="1"/>
          </p:cNvSpPr>
          <p:nvPr>
            <p:ph type="body" sz="quarter" idx="3"/>
          </p:nvPr>
        </p:nvSpPr>
        <p:spPr>
          <a:xfrm>
            <a:off x="4645025" y="220486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924943"/>
            <a:ext cx="4041775" cy="3201219"/>
          </a:xfrm>
        </p:spPr>
        <p:txBody>
          <a:bodyPr/>
          <a:lstStyle>
            <a:lvl1pPr marL="342900" indent="-250825">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1" name="Rectangle 4"/>
          <p:cNvSpPr>
            <a:spLocks noGrp="1" noChangeArrowheads="1"/>
          </p:cNvSpPr>
          <p:nvPr>
            <p:ph type="dt" sz="half" idx="10"/>
          </p:nvPr>
        </p:nvSpPr>
        <p:spPr/>
        <p:txBody>
          <a:bodyPr/>
          <a:lstStyle>
            <a:lvl1pPr>
              <a:defRPr/>
            </a:lvl1pPr>
          </a:lstStyle>
          <a:p>
            <a:pPr>
              <a:defRPr/>
            </a:pPr>
            <a:endParaRPr lang="fr-FR"/>
          </a:p>
        </p:txBody>
      </p:sp>
      <p:sp>
        <p:nvSpPr>
          <p:cNvPr id="12" name="Rectangle 5"/>
          <p:cNvSpPr>
            <a:spLocks noGrp="1" noChangeArrowheads="1"/>
          </p:cNvSpPr>
          <p:nvPr>
            <p:ph type="ftr" sz="quarter" idx="11"/>
          </p:nvPr>
        </p:nvSpPr>
        <p:spPr>
          <a:xfrm>
            <a:off x="5562600" y="6324600"/>
            <a:ext cx="2895600" cy="457200"/>
          </a:xfrm>
          <a:prstGeom prst="rect">
            <a:avLst/>
          </a:prstGeom>
        </p:spPr>
        <p:txBody>
          <a:bodyPr/>
          <a:lstStyle>
            <a:lvl1pPr>
              <a:defRPr>
                <a:latin typeface="Times" charset="0"/>
                <a:ea typeface="ＭＳ Ｐゴシック" charset="-128"/>
                <a:cs typeface="+mn-cs"/>
              </a:defRPr>
            </a:lvl1pPr>
          </a:lstStyle>
          <a:p>
            <a:pPr>
              <a:defRPr/>
            </a:pPr>
            <a:endParaRPr lang="fr-FR"/>
          </a:p>
        </p:txBody>
      </p:sp>
      <p:sp>
        <p:nvSpPr>
          <p:cNvPr id="13" name="Rectangle 6"/>
          <p:cNvSpPr>
            <a:spLocks noGrp="1" noChangeArrowheads="1"/>
          </p:cNvSpPr>
          <p:nvPr>
            <p:ph type="sldNum" sz="quarter" idx="12"/>
          </p:nvPr>
        </p:nvSpPr>
        <p:spPr/>
        <p:txBody>
          <a:bodyPr/>
          <a:lstStyle>
            <a:lvl1pPr>
              <a:defRPr/>
            </a:lvl1pPr>
          </a:lstStyle>
          <a:p>
            <a:pPr>
              <a:defRPr/>
            </a:pPr>
            <a:fld id="{CC6B71A9-D5F8-4736-8C22-C2011F00EC40}" type="slidenum">
              <a:rPr lang="fr-FR"/>
              <a:pPr>
                <a:defRPr/>
              </a:pPr>
              <a:t>‹N°›</a:t>
            </a:fld>
            <a:endParaRPr lang="fr-FR">
              <a:latin typeface="Verdana Bold" pitchFamily="85" charset="0"/>
            </a:endParaRPr>
          </a:p>
        </p:txBody>
      </p:sp>
    </p:spTree>
    <p:extLst>
      <p:ext uri="{BB962C8B-B14F-4D97-AF65-F5344CB8AC3E}">
        <p14:creationId xmlns:p14="http://schemas.microsoft.com/office/powerpoint/2010/main" val="617806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p>
        </p:txBody>
      </p:sp>
      <p:sp>
        <p:nvSpPr>
          <p:cNvPr id="5"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p>
        </p:txBody>
      </p:sp>
      <p:sp>
        <p:nvSpPr>
          <p:cNvPr id="6" name="Line 60"/>
          <p:cNvSpPr>
            <a:spLocks noChangeShapeType="1"/>
          </p:cNvSpPr>
          <p:nvPr/>
        </p:nvSpPr>
        <p:spPr bwMode="auto">
          <a:xfrm>
            <a:off x="152400" y="6629400"/>
            <a:ext cx="8763000" cy="0"/>
          </a:xfrm>
          <a:prstGeom prst="line">
            <a:avLst/>
          </a:prstGeom>
          <a:noFill/>
          <a:ln w="38862">
            <a:solidFill>
              <a:srgbClr val="DD994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p>
        </p:txBody>
      </p:sp>
      <p:sp>
        <p:nvSpPr>
          <p:cNvPr id="7" name="Line 61"/>
          <p:cNvSpPr>
            <a:spLocks noChangeShapeType="1"/>
          </p:cNvSpPr>
          <p:nvPr/>
        </p:nvSpPr>
        <p:spPr bwMode="auto">
          <a:xfrm rot="16200000">
            <a:off x="5695950" y="3429000"/>
            <a:ext cx="6400800" cy="0"/>
          </a:xfrm>
          <a:prstGeom prst="line">
            <a:avLst/>
          </a:prstGeom>
          <a:noFill/>
          <a:ln w="38862">
            <a:solidFill>
              <a:srgbClr val="DD994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p>
        </p:txBody>
      </p:sp>
      <p:sp>
        <p:nvSpPr>
          <p:cNvPr id="8" name="Line 62"/>
          <p:cNvSpPr>
            <a:spLocks noChangeShapeType="1"/>
          </p:cNvSpPr>
          <p:nvPr/>
        </p:nvSpPr>
        <p:spPr bwMode="auto">
          <a:xfrm>
            <a:off x="228600" y="6705600"/>
            <a:ext cx="8763000" cy="0"/>
          </a:xfrm>
          <a:prstGeom prst="line">
            <a:avLst/>
          </a:prstGeom>
          <a:noFill/>
          <a:ln w="38862">
            <a:solidFill>
              <a:srgbClr val="86B5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p>
        </p:txBody>
      </p:sp>
      <p:sp>
        <p:nvSpPr>
          <p:cNvPr id="9"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p>
        </p:txBody>
      </p:sp>
      <p:sp>
        <p:nvSpPr>
          <p:cNvPr id="10" name="Line 64"/>
          <p:cNvSpPr>
            <a:spLocks noChangeShapeType="1"/>
          </p:cNvSpPr>
          <p:nvPr/>
        </p:nvSpPr>
        <p:spPr bwMode="auto">
          <a:xfrm rot="16200000">
            <a:off x="5772150" y="3505200"/>
            <a:ext cx="6400800" cy="0"/>
          </a:xfrm>
          <a:prstGeom prst="line">
            <a:avLst/>
          </a:prstGeom>
          <a:noFill/>
          <a:ln w="38862">
            <a:solidFill>
              <a:srgbClr val="86B5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p>
        </p:txBody>
      </p:sp>
      <p:sp>
        <p:nvSpPr>
          <p:cNvPr id="11" name="Line 65"/>
          <p:cNvSpPr>
            <a:spLocks noChangeShapeType="1"/>
          </p:cNvSpPr>
          <p:nvPr/>
        </p:nvSpPr>
        <p:spPr bwMode="auto">
          <a:xfrm rot="16200000">
            <a:off x="5848350" y="3581400"/>
            <a:ext cx="64008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p>
        </p:txBody>
      </p:sp>
      <p:sp>
        <p:nvSpPr>
          <p:cNvPr id="12"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13"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14" name="Line 60"/>
          <p:cNvSpPr>
            <a:spLocks noChangeShapeType="1"/>
          </p:cNvSpPr>
          <p:nvPr/>
        </p:nvSpPr>
        <p:spPr bwMode="auto">
          <a:xfrm>
            <a:off x="152400" y="6629400"/>
            <a:ext cx="8763000" cy="0"/>
          </a:xfrm>
          <a:prstGeom prst="line">
            <a:avLst/>
          </a:prstGeom>
          <a:noFill/>
          <a:ln w="38862">
            <a:solidFill>
              <a:srgbClr val="E478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15" name="Line 61"/>
          <p:cNvSpPr>
            <a:spLocks noChangeShapeType="1"/>
          </p:cNvSpPr>
          <p:nvPr/>
        </p:nvSpPr>
        <p:spPr bwMode="auto">
          <a:xfrm rot="16200000">
            <a:off x="5695950" y="3429000"/>
            <a:ext cx="6400800" cy="0"/>
          </a:xfrm>
          <a:prstGeom prst="line">
            <a:avLst/>
          </a:prstGeom>
          <a:noFill/>
          <a:ln w="38862">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16" name="Line 62"/>
          <p:cNvSpPr>
            <a:spLocks noChangeShapeType="1"/>
          </p:cNvSpPr>
          <p:nvPr/>
        </p:nvSpPr>
        <p:spPr bwMode="auto">
          <a:xfrm>
            <a:off x="228600" y="6705600"/>
            <a:ext cx="8763000" cy="0"/>
          </a:xfrm>
          <a:prstGeom prst="line">
            <a:avLst/>
          </a:prstGeom>
          <a:noFill/>
          <a:ln w="38862">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17"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18" name="Line 64"/>
          <p:cNvSpPr>
            <a:spLocks noChangeShapeType="1"/>
          </p:cNvSpPr>
          <p:nvPr/>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19" name="Line 65"/>
          <p:cNvSpPr>
            <a:spLocks noChangeShapeType="1"/>
          </p:cNvSpPr>
          <p:nvPr/>
        </p:nvSpPr>
        <p:spPr bwMode="auto">
          <a:xfrm rot="16200000">
            <a:off x="5848350" y="3581400"/>
            <a:ext cx="64008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pic>
        <p:nvPicPr>
          <p:cNvPr id="20" name="Image 32" descr="logo-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22"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23" name="Line 60"/>
          <p:cNvSpPr>
            <a:spLocks noChangeShapeType="1"/>
          </p:cNvSpPr>
          <p:nvPr/>
        </p:nvSpPr>
        <p:spPr bwMode="auto">
          <a:xfrm>
            <a:off x="152400" y="6629400"/>
            <a:ext cx="8763000" cy="0"/>
          </a:xfrm>
          <a:prstGeom prst="line">
            <a:avLst/>
          </a:prstGeom>
          <a:noFill/>
          <a:ln w="38862">
            <a:solidFill>
              <a:srgbClr val="E478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24" name="Line 61"/>
          <p:cNvSpPr>
            <a:spLocks noChangeShapeType="1"/>
          </p:cNvSpPr>
          <p:nvPr/>
        </p:nvSpPr>
        <p:spPr bwMode="auto">
          <a:xfrm rot="16200000">
            <a:off x="5695950" y="3429000"/>
            <a:ext cx="6400800" cy="0"/>
          </a:xfrm>
          <a:prstGeom prst="line">
            <a:avLst/>
          </a:prstGeom>
          <a:noFill/>
          <a:ln w="38862">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25" name="Line 62"/>
          <p:cNvSpPr>
            <a:spLocks noChangeShapeType="1"/>
          </p:cNvSpPr>
          <p:nvPr/>
        </p:nvSpPr>
        <p:spPr bwMode="auto">
          <a:xfrm>
            <a:off x="228600" y="6705600"/>
            <a:ext cx="8763000" cy="0"/>
          </a:xfrm>
          <a:prstGeom prst="line">
            <a:avLst/>
          </a:prstGeom>
          <a:noFill/>
          <a:ln w="38862">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26"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27" name="Line 64"/>
          <p:cNvSpPr>
            <a:spLocks noChangeShapeType="1"/>
          </p:cNvSpPr>
          <p:nvPr/>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28"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29"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30"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31" name="Line 60"/>
          <p:cNvSpPr>
            <a:spLocks noChangeShapeType="1"/>
          </p:cNvSpPr>
          <p:nvPr/>
        </p:nvSpPr>
        <p:spPr bwMode="auto">
          <a:xfrm>
            <a:off x="152400" y="6629400"/>
            <a:ext cx="8763000" cy="0"/>
          </a:xfrm>
          <a:prstGeom prst="line">
            <a:avLst/>
          </a:prstGeom>
          <a:noFill/>
          <a:ln w="38862">
            <a:solidFill>
              <a:srgbClr val="E478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32" name="Line 61"/>
          <p:cNvSpPr>
            <a:spLocks noChangeShapeType="1"/>
          </p:cNvSpPr>
          <p:nvPr/>
        </p:nvSpPr>
        <p:spPr bwMode="auto">
          <a:xfrm rot="16200000">
            <a:off x="5695950" y="3429000"/>
            <a:ext cx="6400800" cy="0"/>
          </a:xfrm>
          <a:prstGeom prst="line">
            <a:avLst/>
          </a:prstGeom>
          <a:noFill/>
          <a:ln w="38862">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33" name="Line 62"/>
          <p:cNvSpPr>
            <a:spLocks noChangeShapeType="1"/>
          </p:cNvSpPr>
          <p:nvPr/>
        </p:nvSpPr>
        <p:spPr bwMode="auto">
          <a:xfrm>
            <a:off x="228600" y="6705600"/>
            <a:ext cx="8763000" cy="0"/>
          </a:xfrm>
          <a:prstGeom prst="line">
            <a:avLst/>
          </a:prstGeom>
          <a:noFill/>
          <a:ln w="38862">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34"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35" name="Line 64"/>
          <p:cNvSpPr>
            <a:spLocks noChangeShapeType="1"/>
          </p:cNvSpPr>
          <p:nvPr/>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36"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37"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38"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39" name="Line 60"/>
          <p:cNvSpPr>
            <a:spLocks noChangeShapeType="1"/>
          </p:cNvSpPr>
          <p:nvPr/>
        </p:nvSpPr>
        <p:spPr bwMode="auto">
          <a:xfrm>
            <a:off x="152400" y="6629400"/>
            <a:ext cx="8763000" cy="0"/>
          </a:xfrm>
          <a:prstGeom prst="line">
            <a:avLst/>
          </a:prstGeom>
          <a:noFill/>
          <a:ln w="38862">
            <a:solidFill>
              <a:srgbClr val="E478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40" name="Line 61"/>
          <p:cNvSpPr>
            <a:spLocks noChangeShapeType="1"/>
          </p:cNvSpPr>
          <p:nvPr/>
        </p:nvSpPr>
        <p:spPr bwMode="auto">
          <a:xfrm rot="16200000">
            <a:off x="5695950" y="3429000"/>
            <a:ext cx="6400800" cy="0"/>
          </a:xfrm>
          <a:prstGeom prst="line">
            <a:avLst/>
          </a:prstGeom>
          <a:noFill/>
          <a:ln w="38862">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41" name="Line 62"/>
          <p:cNvSpPr>
            <a:spLocks noChangeShapeType="1"/>
          </p:cNvSpPr>
          <p:nvPr/>
        </p:nvSpPr>
        <p:spPr bwMode="auto">
          <a:xfrm>
            <a:off x="228600" y="6705600"/>
            <a:ext cx="8763000" cy="0"/>
          </a:xfrm>
          <a:prstGeom prst="line">
            <a:avLst/>
          </a:prstGeom>
          <a:noFill/>
          <a:ln w="38862">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42"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43" name="Line 64"/>
          <p:cNvSpPr>
            <a:spLocks noChangeShapeType="1"/>
          </p:cNvSpPr>
          <p:nvPr/>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44"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45"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46"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47" name="Line 60"/>
          <p:cNvSpPr>
            <a:spLocks noChangeShapeType="1"/>
          </p:cNvSpPr>
          <p:nvPr/>
        </p:nvSpPr>
        <p:spPr bwMode="auto">
          <a:xfrm>
            <a:off x="152400" y="6629400"/>
            <a:ext cx="8763000" cy="0"/>
          </a:xfrm>
          <a:prstGeom prst="line">
            <a:avLst/>
          </a:prstGeom>
          <a:noFill/>
          <a:ln w="38862">
            <a:solidFill>
              <a:srgbClr val="E478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48" name="Line 61"/>
          <p:cNvSpPr>
            <a:spLocks noChangeShapeType="1"/>
          </p:cNvSpPr>
          <p:nvPr/>
        </p:nvSpPr>
        <p:spPr bwMode="auto">
          <a:xfrm rot="16200000">
            <a:off x="5695950" y="3429000"/>
            <a:ext cx="6400800" cy="0"/>
          </a:xfrm>
          <a:prstGeom prst="line">
            <a:avLst/>
          </a:prstGeom>
          <a:noFill/>
          <a:ln w="38862">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49" name="Line 62"/>
          <p:cNvSpPr>
            <a:spLocks noChangeShapeType="1"/>
          </p:cNvSpPr>
          <p:nvPr/>
        </p:nvSpPr>
        <p:spPr bwMode="auto">
          <a:xfrm>
            <a:off x="228600" y="6705600"/>
            <a:ext cx="8763000" cy="0"/>
          </a:xfrm>
          <a:prstGeom prst="line">
            <a:avLst/>
          </a:prstGeom>
          <a:noFill/>
          <a:ln w="38862">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50"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51" name="Line 64"/>
          <p:cNvSpPr>
            <a:spLocks noChangeShapeType="1"/>
          </p:cNvSpPr>
          <p:nvPr/>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52"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pic>
        <p:nvPicPr>
          <p:cNvPr id="53" name="Image 19" descr="logo-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21"/>
          <p:cNvPicPr>
            <a:picLocks noChangeArrowheads="1"/>
          </p:cNvPicPr>
          <p:nvPr/>
        </p:nvPicPr>
        <p:blipFill>
          <a:blip r:embed="rId3"/>
          <a:srcRect/>
          <a:stretch>
            <a:fillRect/>
          </a:stretch>
        </p:blipFill>
        <p:spPr bwMode="auto">
          <a:xfrm>
            <a:off x="304800" y="5867400"/>
            <a:ext cx="13716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5"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56"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57" name="Line 60"/>
          <p:cNvSpPr>
            <a:spLocks noChangeShapeType="1"/>
          </p:cNvSpPr>
          <p:nvPr/>
        </p:nvSpPr>
        <p:spPr bwMode="auto">
          <a:xfrm>
            <a:off x="152400" y="6629400"/>
            <a:ext cx="8763000" cy="0"/>
          </a:xfrm>
          <a:prstGeom prst="line">
            <a:avLst/>
          </a:prstGeom>
          <a:noFill/>
          <a:ln w="38862">
            <a:solidFill>
              <a:srgbClr val="E478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58" name="Line 61"/>
          <p:cNvSpPr>
            <a:spLocks noChangeShapeType="1"/>
          </p:cNvSpPr>
          <p:nvPr/>
        </p:nvSpPr>
        <p:spPr bwMode="auto">
          <a:xfrm rot="16200000">
            <a:off x="5695950" y="3429000"/>
            <a:ext cx="6400800" cy="0"/>
          </a:xfrm>
          <a:prstGeom prst="line">
            <a:avLst/>
          </a:prstGeom>
          <a:noFill/>
          <a:ln w="38862">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59" name="Line 62"/>
          <p:cNvSpPr>
            <a:spLocks noChangeShapeType="1"/>
          </p:cNvSpPr>
          <p:nvPr/>
        </p:nvSpPr>
        <p:spPr bwMode="auto">
          <a:xfrm>
            <a:off x="228600" y="6705600"/>
            <a:ext cx="8763000" cy="0"/>
          </a:xfrm>
          <a:prstGeom prst="line">
            <a:avLst/>
          </a:prstGeom>
          <a:noFill/>
          <a:ln w="38862">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60"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61" name="Line 64"/>
          <p:cNvSpPr>
            <a:spLocks noChangeShapeType="1"/>
          </p:cNvSpPr>
          <p:nvPr/>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62"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pic>
        <p:nvPicPr>
          <p:cNvPr id="63" name="Image 19" descr="logo-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65"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66" name="Line 60"/>
          <p:cNvSpPr>
            <a:spLocks noChangeShapeType="1"/>
          </p:cNvSpPr>
          <p:nvPr/>
        </p:nvSpPr>
        <p:spPr bwMode="auto">
          <a:xfrm>
            <a:off x="152400" y="6629400"/>
            <a:ext cx="8763000" cy="0"/>
          </a:xfrm>
          <a:prstGeom prst="line">
            <a:avLst/>
          </a:prstGeom>
          <a:noFill/>
          <a:ln w="38862">
            <a:solidFill>
              <a:srgbClr val="E478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67" name="Line 61"/>
          <p:cNvSpPr>
            <a:spLocks noChangeShapeType="1"/>
          </p:cNvSpPr>
          <p:nvPr/>
        </p:nvSpPr>
        <p:spPr bwMode="auto">
          <a:xfrm rot="16200000">
            <a:off x="5695950" y="3429000"/>
            <a:ext cx="6400800" cy="0"/>
          </a:xfrm>
          <a:prstGeom prst="line">
            <a:avLst/>
          </a:prstGeom>
          <a:noFill/>
          <a:ln w="38862">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68" name="Line 62"/>
          <p:cNvSpPr>
            <a:spLocks noChangeShapeType="1"/>
          </p:cNvSpPr>
          <p:nvPr/>
        </p:nvSpPr>
        <p:spPr bwMode="auto">
          <a:xfrm>
            <a:off x="228600" y="6705600"/>
            <a:ext cx="8763000" cy="0"/>
          </a:xfrm>
          <a:prstGeom prst="line">
            <a:avLst/>
          </a:prstGeom>
          <a:noFill/>
          <a:ln w="38862">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69"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70" name="Line 64"/>
          <p:cNvSpPr>
            <a:spLocks noChangeShapeType="1"/>
          </p:cNvSpPr>
          <p:nvPr/>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71"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8194" name="Rectangle 2"/>
          <p:cNvSpPr>
            <a:spLocks noGrp="1" noChangeArrowheads="1"/>
          </p:cNvSpPr>
          <p:nvPr>
            <p:ph type="ctrTitle"/>
          </p:nvPr>
        </p:nvSpPr>
        <p:spPr>
          <a:xfrm>
            <a:off x="2324100" y="1766046"/>
            <a:ext cx="4724400" cy="927847"/>
          </a:xfrm>
        </p:spPr>
        <p:txBody>
          <a:bodyPr/>
          <a:lstStyle>
            <a:lvl1pPr>
              <a:defRPr sz="2800" b="0">
                <a:solidFill>
                  <a:srgbClr val="02A7D5"/>
                </a:solidFill>
              </a:defRPr>
            </a:lvl1pPr>
          </a:lstStyle>
          <a:p>
            <a:pPr lvl="0"/>
            <a:r>
              <a:rPr lang="fr-FR" noProof="0"/>
              <a:t>Modifiez le style du titre</a:t>
            </a:r>
            <a:endParaRPr lang="fr-FR" noProof="0" dirty="0"/>
          </a:p>
        </p:txBody>
      </p:sp>
      <p:sp>
        <p:nvSpPr>
          <p:cNvPr id="8205" name="Rectangle 13"/>
          <p:cNvSpPr>
            <a:spLocks noGrp="1" noChangeArrowheads="1"/>
          </p:cNvSpPr>
          <p:nvPr>
            <p:ph type="subTitle" idx="1"/>
          </p:nvPr>
        </p:nvSpPr>
        <p:spPr>
          <a:xfrm>
            <a:off x="2324100" y="3749486"/>
            <a:ext cx="5486401" cy="1279714"/>
          </a:xfrm>
        </p:spPr>
        <p:txBody>
          <a:bodyPr anchor="b"/>
          <a:lstStyle>
            <a:lvl1pPr marL="0" marR="0" indent="0" algn="l" defTabSz="914400" rtl="0" eaLnBrk="1" fontAlgn="base" latinLnBrk="0" hangingPunct="1">
              <a:lnSpc>
                <a:spcPct val="100000"/>
              </a:lnSpc>
              <a:spcBef>
                <a:spcPct val="20000"/>
              </a:spcBef>
              <a:spcAft>
                <a:spcPct val="0"/>
              </a:spcAft>
              <a:buClrTx/>
              <a:buSzTx/>
              <a:buFontTx/>
              <a:buNone/>
              <a:tabLst/>
              <a:defRPr sz="2000" b="1" baseline="0">
                <a:solidFill>
                  <a:schemeClr val="accent3"/>
                </a:solidFill>
              </a:defRPr>
            </a:lvl1pPr>
          </a:lstStyle>
          <a:p>
            <a:pPr lvl="0"/>
            <a:r>
              <a:rPr lang="fr-FR" noProof="0"/>
              <a:t>Modifiez le style des sous-titres du masque</a:t>
            </a:r>
            <a:endParaRPr lang="fr-FR" noProof="0" dirty="0"/>
          </a:p>
        </p:txBody>
      </p:sp>
      <p:sp>
        <p:nvSpPr>
          <p:cNvPr id="72" name="Rectangle 6"/>
          <p:cNvSpPr>
            <a:spLocks noGrp="1" noChangeArrowheads="1"/>
          </p:cNvSpPr>
          <p:nvPr>
            <p:ph type="sldNum" sz="quarter" idx="10"/>
          </p:nvPr>
        </p:nvSpPr>
        <p:spPr>
          <a:xfrm>
            <a:off x="7010400" y="6324600"/>
            <a:ext cx="1676400" cy="400050"/>
          </a:xfrm>
        </p:spPr>
        <p:txBody>
          <a:bodyPr/>
          <a:lstStyle>
            <a:lvl1pPr>
              <a:defRPr/>
            </a:lvl1pPr>
          </a:lstStyle>
          <a:p>
            <a:pPr>
              <a:defRPr/>
            </a:pPr>
            <a:fld id="{1D4D6A1B-7977-4F9D-9344-355972880897}" type="slidenum">
              <a:rPr lang="fr-FR"/>
              <a:pPr>
                <a:defRPr/>
              </a:pPr>
              <a:t>‹N°›</a:t>
            </a:fld>
            <a:endParaRPr lang="fr-FR" dirty="0"/>
          </a:p>
        </p:txBody>
      </p:sp>
      <p:sp>
        <p:nvSpPr>
          <p:cNvPr id="73" name="Rectangle 38"/>
          <p:cNvSpPr>
            <a:spLocks noGrp="1" noChangeArrowheads="1"/>
          </p:cNvSpPr>
          <p:nvPr>
            <p:ph type="dt" sz="half" idx="11"/>
          </p:nvPr>
        </p:nvSpPr>
        <p:spPr>
          <a:xfrm>
            <a:off x="2362200" y="6324600"/>
            <a:ext cx="1524000" cy="457200"/>
          </a:xfrm>
        </p:spPr>
        <p:txBody>
          <a:bodyPr/>
          <a:lstStyle>
            <a:lvl1pPr>
              <a:defRPr>
                <a:solidFill>
                  <a:srgbClr val="433E4F"/>
                </a:solidFill>
                <a:latin typeface="+mn-lt"/>
              </a:defRPr>
            </a:lvl1pPr>
          </a:lstStyle>
          <a:p>
            <a:pPr>
              <a:defRPr/>
            </a:pPr>
            <a:r>
              <a:rPr lang="fr-FR"/>
              <a:t>ATIH/ Valorisation et synthèse/ ENC    </a:t>
            </a:r>
            <a:endParaRPr lang="fr-FR">
              <a:effectLst>
                <a:outerShdw blurRad="38100" dist="38100" dir="2700000" algn="tl">
                  <a:srgbClr val="000000"/>
                </a:outerShdw>
              </a:effectLst>
            </a:endParaRPr>
          </a:p>
        </p:txBody>
      </p:sp>
      <p:sp>
        <p:nvSpPr>
          <p:cNvPr id="74" name="Rectangle 39"/>
          <p:cNvSpPr>
            <a:spLocks noGrp="1" noChangeArrowheads="1"/>
          </p:cNvSpPr>
          <p:nvPr>
            <p:ph type="ftr" sz="quarter" idx="12"/>
          </p:nvPr>
        </p:nvSpPr>
        <p:spPr>
          <a:xfrm>
            <a:off x="4038600" y="6324600"/>
            <a:ext cx="2895600" cy="457200"/>
          </a:xfrm>
        </p:spPr>
        <p:txBody>
          <a:bodyPr/>
          <a:lstStyle>
            <a:lvl1pPr>
              <a:defRPr sz="900" baseline="0">
                <a:latin typeface="+mn-lt"/>
                <a:ea typeface="ＭＳ Ｐゴシック" charset="-128"/>
                <a:cs typeface="+mn-cs"/>
              </a:defRPr>
            </a:lvl1pPr>
          </a:lstStyle>
          <a:p>
            <a:pPr>
              <a:defRPr/>
            </a:pPr>
            <a:endParaRPr/>
          </a:p>
        </p:txBody>
      </p:sp>
    </p:spTree>
    <p:extLst>
      <p:ext uri="{BB962C8B-B14F-4D97-AF65-F5344CB8AC3E}">
        <p14:creationId xmlns:p14="http://schemas.microsoft.com/office/powerpoint/2010/main" val="3587800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Diapositive de titre">
    <p:spTree>
      <p:nvGrpSpPr>
        <p:cNvPr id="1" name=""/>
        <p:cNvGrpSpPr/>
        <p:nvPr/>
      </p:nvGrpSpPr>
      <p:grpSpPr>
        <a:xfrm>
          <a:off x="0" y="0"/>
          <a:ext cx="0" cy="0"/>
          <a:chOff x="0" y="0"/>
          <a:chExt cx="0" cy="0"/>
        </a:xfrm>
      </p:grpSpPr>
      <p:sp>
        <p:nvSpPr>
          <p:cNvPr id="4"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p>
        </p:txBody>
      </p:sp>
      <p:sp>
        <p:nvSpPr>
          <p:cNvPr id="5"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p>
        </p:txBody>
      </p:sp>
      <p:sp>
        <p:nvSpPr>
          <p:cNvPr id="6" name="Line 62"/>
          <p:cNvSpPr>
            <a:spLocks noChangeShapeType="1"/>
          </p:cNvSpPr>
          <p:nvPr/>
        </p:nvSpPr>
        <p:spPr bwMode="auto">
          <a:xfrm>
            <a:off x="228600" y="6705600"/>
            <a:ext cx="8763000" cy="0"/>
          </a:xfrm>
          <a:prstGeom prst="line">
            <a:avLst/>
          </a:prstGeom>
          <a:noFill/>
          <a:ln w="38862">
            <a:solidFill>
              <a:srgbClr val="86B5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p>
        </p:txBody>
      </p:sp>
      <p:sp>
        <p:nvSpPr>
          <p:cNvPr id="7"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p>
        </p:txBody>
      </p:sp>
      <p:sp>
        <p:nvSpPr>
          <p:cNvPr id="8" name="Line 64"/>
          <p:cNvSpPr>
            <a:spLocks noChangeShapeType="1"/>
          </p:cNvSpPr>
          <p:nvPr/>
        </p:nvSpPr>
        <p:spPr bwMode="auto">
          <a:xfrm rot="16200000">
            <a:off x="5772150" y="3505200"/>
            <a:ext cx="6400800" cy="0"/>
          </a:xfrm>
          <a:prstGeom prst="line">
            <a:avLst/>
          </a:prstGeom>
          <a:noFill/>
          <a:ln w="38862">
            <a:solidFill>
              <a:srgbClr val="86B5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p>
        </p:txBody>
      </p:sp>
      <p:sp>
        <p:nvSpPr>
          <p:cNvPr id="9" name="Line 65"/>
          <p:cNvSpPr>
            <a:spLocks noChangeShapeType="1"/>
          </p:cNvSpPr>
          <p:nvPr/>
        </p:nvSpPr>
        <p:spPr bwMode="auto">
          <a:xfrm rot="16200000">
            <a:off x="5848350" y="3581400"/>
            <a:ext cx="64008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p>
        </p:txBody>
      </p:sp>
      <p:sp>
        <p:nvSpPr>
          <p:cNvPr id="10"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11"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12"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13" name="Line 64"/>
          <p:cNvSpPr>
            <a:spLocks noChangeShapeType="1"/>
          </p:cNvSpPr>
          <p:nvPr/>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14" name="Line 65"/>
          <p:cNvSpPr>
            <a:spLocks noChangeShapeType="1"/>
          </p:cNvSpPr>
          <p:nvPr/>
        </p:nvSpPr>
        <p:spPr bwMode="auto">
          <a:xfrm rot="16200000">
            <a:off x="5848350" y="3581400"/>
            <a:ext cx="64008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pic>
        <p:nvPicPr>
          <p:cNvPr id="15" name="Image 19" descr="logo-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Rectangle 2"/>
          <p:cNvSpPr>
            <a:spLocks noGrp="1" noChangeArrowheads="1"/>
          </p:cNvSpPr>
          <p:nvPr>
            <p:ph type="ctrTitle"/>
          </p:nvPr>
        </p:nvSpPr>
        <p:spPr>
          <a:xfrm>
            <a:off x="2362200" y="2133600"/>
            <a:ext cx="4724400" cy="1752600"/>
          </a:xfrm>
        </p:spPr>
        <p:txBody>
          <a:bodyPr/>
          <a:lstStyle>
            <a:lvl1pPr>
              <a:defRPr sz="2800" b="0">
                <a:solidFill>
                  <a:srgbClr val="02A7D5"/>
                </a:solidFill>
              </a:defRPr>
            </a:lvl1pPr>
          </a:lstStyle>
          <a:p>
            <a:pPr lvl="0"/>
            <a:r>
              <a:rPr lang="fr-FR" noProof="0"/>
              <a:t>Modifiez le style du titre</a:t>
            </a:r>
            <a:endParaRPr lang="fr-FR" noProof="0" dirty="0"/>
          </a:p>
        </p:txBody>
      </p:sp>
      <p:sp>
        <p:nvSpPr>
          <p:cNvPr id="8205" name="Rectangle 13"/>
          <p:cNvSpPr>
            <a:spLocks noGrp="1" noChangeArrowheads="1"/>
          </p:cNvSpPr>
          <p:nvPr>
            <p:ph type="subTitle" idx="1"/>
          </p:nvPr>
        </p:nvSpPr>
        <p:spPr>
          <a:xfrm>
            <a:off x="2362200" y="3886200"/>
            <a:ext cx="4724400" cy="1219200"/>
          </a:xfrm>
        </p:spPr>
        <p:txBody>
          <a:bodyPr anchor="b"/>
          <a:lstStyle>
            <a:lvl1pPr marL="0" indent="0">
              <a:buFontTx/>
              <a:buNone/>
              <a:defRPr sz="2000" b="1"/>
            </a:lvl1pPr>
          </a:lstStyle>
          <a:p>
            <a:pPr lvl="0"/>
            <a:r>
              <a:rPr lang="fr-FR" noProof="0"/>
              <a:t>Modifiez le style des sous-titres du masque</a:t>
            </a:r>
            <a:endParaRPr lang="fr-FR" noProof="0" dirty="0"/>
          </a:p>
        </p:txBody>
      </p:sp>
      <p:sp>
        <p:nvSpPr>
          <p:cNvPr id="16" name="Rectangle 6"/>
          <p:cNvSpPr>
            <a:spLocks noGrp="1" noChangeArrowheads="1"/>
          </p:cNvSpPr>
          <p:nvPr>
            <p:ph type="sldNum" sz="quarter" idx="10"/>
          </p:nvPr>
        </p:nvSpPr>
        <p:spPr>
          <a:xfrm>
            <a:off x="7010400" y="6324600"/>
            <a:ext cx="1676400" cy="400050"/>
          </a:xfrm>
        </p:spPr>
        <p:txBody>
          <a:bodyPr/>
          <a:lstStyle>
            <a:lvl1pPr>
              <a:defRPr/>
            </a:lvl1pPr>
          </a:lstStyle>
          <a:p>
            <a:pPr>
              <a:defRPr/>
            </a:pPr>
            <a:fld id="{3DC8C974-7340-4238-BF87-AB90A8D67577}" type="slidenum">
              <a:rPr lang="fr-FR"/>
              <a:pPr>
                <a:defRPr/>
              </a:pPr>
              <a:t>‹N°›</a:t>
            </a:fld>
            <a:endParaRPr lang="fr-FR" dirty="0"/>
          </a:p>
        </p:txBody>
      </p:sp>
      <p:sp>
        <p:nvSpPr>
          <p:cNvPr id="17" name="Rectangle 38"/>
          <p:cNvSpPr>
            <a:spLocks noGrp="1" noChangeArrowheads="1"/>
          </p:cNvSpPr>
          <p:nvPr>
            <p:ph type="dt" sz="half" idx="11"/>
          </p:nvPr>
        </p:nvSpPr>
        <p:spPr>
          <a:xfrm>
            <a:off x="2362200" y="6324600"/>
            <a:ext cx="1524000" cy="457200"/>
          </a:xfrm>
        </p:spPr>
        <p:txBody>
          <a:bodyPr/>
          <a:lstStyle>
            <a:lvl1pPr>
              <a:defRPr>
                <a:solidFill>
                  <a:srgbClr val="433E4F"/>
                </a:solidFill>
                <a:latin typeface="+mn-lt"/>
              </a:defRPr>
            </a:lvl1pPr>
          </a:lstStyle>
          <a:p>
            <a:pPr>
              <a:defRPr/>
            </a:pPr>
            <a:r>
              <a:rPr lang="fr-FR"/>
              <a:t>ATIH/ Valorisation et synthèse/ ENC    </a:t>
            </a:r>
            <a:endParaRPr lang="fr-FR">
              <a:effectLst>
                <a:outerShdw blurRad="38100" dist="38100" dir="2700000" algn="tl">
                  <a:srgbClr val="000000"/>
                </a:outerShdw>
              </a:effectLst>
            </a:endParaRPr>
          </a:p>
        </p:txBody>
      </p:sp>
      <p:sp>
        <p:nvSpPr>
          <p:cNvPr id="18" name="Rectangle 39"/>
          <p:cNvSpPr>
            <a:spLocks noGrp="1" noChangeArrowheads="1"/>
          </p:cNvSpPr>
          <p:nvPr>
            <p:ph type="ftr" sz="quarter" idx="12"/>
          </p:nvPr>
        </p:nvSpPr>
        <p:spPr>
          <a:xfrm>
            <a:off x="4038600" y="6324600"/>
            <a:ext cx="2895600" cy="457200"/>
          </a:xfrm>
        </p:spPr>
        <p:txBody>
          <a:bodyPr/>
          <a:lstStyle>
            <a:lvl1pPr>
              <a:defRPr sz="900" baseline="0">
                <a:latin typeface="+mn-lt"/>
                <a:ea typeface="ＭＳ Ｐゴシック" charset="-128"/>
                <a:cs typeface="+mn-cs"/>
              </a:defRPr>
            </a:lvl1pPr>
          </a:lstStyle>
          <a:p>
            <a:pPr>
              <a:defRPr/>
            </a:pPr>
            <a:endParaRPr/>
          </a:p>
        </p:txBody>
      </p:sp>
    </p:spTree>
    <p:extLst>
      <p:ext uri="{BB962C8B-B14F-4D97-AF65-F5344CB8AC3E}">
        <p14:creationId xmlns:p14="http://schemas.microsoft.com/office/powerpoint/2010/main" val="2868511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4" name="Line 26"/>
          <p:cNvSpPr>
            <a:spLocks noChangeShapeType="1"/>
          </p:cNvSpPr>
          <p:nvPr/>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p>
        </p:txBody>
      </p:sp>
      <p:sp>
        <p:nvSpPr>
          <p:cNvPr id="5" name="Line 38"/>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p>
        </p:txBody>
      </p:sp>
      <p:sp>
        <p:nvSpPr>
          <p:cNvPr id="6" name="Line 40"/>
          <p:cNvSpPr>
            <a:spLocks noChangeShapeType="1"/>
          </p:cNvSpPr>
          <p:nvPr/>
        </p:nvSpPr>
        <p:spPr bwMode="auto">
          <a:xfrm rot="16200000">
            <a:off x="5848350" y="3581400"/>
            <a:ext cx="64008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p>
        </p:txBody>
      </p:sp>
      <p:sp>
        <p:nvSpPr>
          <p:cNvPr id="7" name="Line 26"/>
          <p:cNvSpPr>
            <a:spLocks noChangeShapeType="1"/>
          </p:cNvSpPr>
          <p:nvPr/>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8"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9" name="Line 65"/>
          <p:cNvSpPr>
            <a:spLocks noChangeShapeType="1"/>
          </p:cNvSpPr>
          <p:nvPr/>
        </p:nvSpPr>
        <p:spPr bwMode="auto">
          <a:xfrm rot="16200000">
            <a:off x="5848350" y="3581400"/>
            <a:ext cx="64008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10" name="Line 26"/>
          <p:cNvSpPr>
            <a:spLocks noChangeShapeType="1"/>
          </p:cNvSpPr>
          <p:nvPr/>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11"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12"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13" name="Line 26"/>
          <p:cNvSpPr>
            <a:spLocks noChangeShapeType="1"/>
          </p:cNvSpPr>
          <p:nvPr/>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14"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15"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16" name="Line 26"/>
          <p:cNvSpPr>
            <a:spLocks noChangeShapeType="1"/>
          </p:cNvSpPr>
          <p:nvPr/>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17"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18"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pic>
        <p:nvPicPr>
          <p:cNvPr id="19" name="Image 19" descr="logo-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Line 26"/>
          <p:cNvSpPr>
            <a:spLocks noChangeShapeType="1"/>
          </p:cNvSpPr>
          <p:nvPr/>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21"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22"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pic>
        <p:nvPicPr>
          <p:cNvPr id="23" name="Image 19" descr="logo-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Line 26"/>
          <p:cNvSpPr>
            <a:spLocks noChangeShapeType="1"/>
          </p:cNvSpPr>
          <p:nvPr/>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25"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26"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pic>
        <p:nvPicPr>
          <p:cNvPr id="27" name="Image 19" descr="logo-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Line 26"/>
          <p:cNvSpPr>
            <a:spLocks noChangeShapeType="1"/>
          </p:cNvSpPr>
          <p:nvPr/>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29"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30"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2" name="Titre 1"/>
          <p:cNvSpPr>
            <a:spLocks noGrp="1"/>
          </p:cNvSpPr>
          <p:nvPr>
            <p:ph type="title"/>
          </p:nvPr>
        </p:nvSpPr>
        <p:spPr/>
        <p:txBody>
          <a:bodyPr/>
          <a:lstStyle>
            <a:lvl1pPr>
              <a:defRPr b="1"/>
            </a:lvl1pPr>
          </a:lstStyle>
          <a:p>
            <a:r>
              <a:rPr lang="fr-FR"/>
              <a:t>Modifiez le style du titre</a:t>
            </a:r>
            <a:endParaRPr lang="fr-FR" dirty="0"/>
          </a:p>
        </p:txBody>
      </p:sp>
      <p:sp>
        <p:nvSpPr>
          <p:cNvPr id="3" name="Espace réservé du contenu 2"/>
          <p:cNvSpPr>
            <a:spLocks noGrp="1"/>
          </p:cNvSpPr>
          <p:nvPr>
            <p:ph idx="1"/>
          </p:nvPr>
        </p:nvSpPr>
        <p:spPr/>
        <p:txBody>
          <a:bodyPr/>
          <a:lstStyle>
            <a:lvl1pPr marL="446088" indent="-261938">
              <a:defRPr/>
            </a:lvl1pPr>
          </a:lstStyle>
          <a:p>
            <a:pPr lvl="0"/>
            <a:r>
              <a:rPr lang="fr-FR"/>
              <a:t>Modifiez les styles du texte du masque</a:t>
            </a:r>
          </a:p>
        </p:txBody>
      </p:sp>
      <p:sp>
        <p:nvSpPr>
          <p:cNvPr id="31" name="Rectangle 6"/>
          <p:cNvSpPr>
            <a:spLocks noGrp="1" noChangeArrowheads="1"/>
          </p:cNvSpPr>
          <p:nvPr>
            <p:ph type="sldNum" sz="quarter" idx="10"/>
          </p:nvPr>
        </p:nvSpPr>
        <p:spPr>
          <a:xfrm>
            <a:off x="7010400" y="6324600"/>
            <a:ext cx="1676400" cy="400050"/>
          </a:xfrm>
        </p:spPr>
        <p:txBody>
          <a:bodyPr/>
          <a:lstStyle>
            <a:lvl1pPr>
              <a:defRPr/>
            </a:lvl1pPr>
          </a:lstStyle>
          <a:p>
            <a:pPr>
              <a:defRPr/>
            </a:pPr>
            <a:fld id="{A6B760C9-6C77-49C6-97AF-69D291FADD05}" type="slidenum">
              <a:rPr lang="fr-FR"/>
              <a:pPr>
                <a:defRPr/>
              </a:pPr>
              <a:t>‹N°›</a:t>
            </a:fld>
            <a:endParaRPr lang="fr-FR" dirty="0"/>
          </a:p>
        </p:txBody>
      </p:sp>
      <p:sp>
        <p:nvSpPr>
          <p:cNvPr id="32" name="Rectangle 38"/>
          <p:cNvSpPr>
            <a:spLocks noGrp="1" noChangeArrowheads="1"/>
          </p:cNvSpPr>
          <p:nvPr>
            <p:ph type="dt" sz="half" idx="11"/>
          </p:nvPr>
        </p:nvSpPr>
        <p:spPr>
          <a:xfrm>
            <a:off x="2362200" y="6324600"/>
            <a:ext cx="1524000" cy="457200"/>
          </a:xfrm>
        </p:spPr>
        <p:txBody>
          <a:bodyPr/>
          <a:lstStyle>
            <a:lvl1pPr>
              <a:defRPr>
                <a:solidFill>
                  <a:srgbClr val="433E4F"/>
                </a:solidFill>
                <a:latin typeface="+mn-lt"/>
              </a:defRPr>
            </a:lvl1pPr>
          </a:lstStyle>
          <a:p>
            <a:pPr>
              <a:defRPr/>
            </a:pPr>
            <a:r>
              <a:rPr lang="fr-FR"/>
              <a:t>ATIH/ Valorisation et synthèse/ ENC    </a:t>
            </a:r>
            <a:endParaRPr lang="fr-FR">
              <a:effectLst>
                <a:outerShdw blurRad="38100" dist="38100" dir="2700000" algn="tl">
                  <a:srgbClr val="000000"/>
                </a:outerShdw>
              </a:effectLst>
            </a:endParaRPr>
          </a:p>
        </p:txBody>
      </p:sp>
      <p:sp>
        <p:nvSpPr>
          <p:cNvPr id="33" name="Rectangle 39"/>
          <p:cNvSpPr>
            <a:spLocks noGrp="1" noChangeArrowheads="1"/>
          </p:cNvSpPr>
          <p:nvPr>
            <p:ph type="ftr" sz="quarter" idx="12"/>
          </p:nvPr>
        </p:nvSpPr>
        <p:spPr>
          <a:xfrm>
            <a:off x="4038600" y="6324600"/>
            <a:ext cx="2895600" cy="457200"/>
          </a:xfrm>
        </p:spPr>
        <p:txBody>
          <a:bodyPr/>
          <a:lstStyle>
            <a:lvl1pPr>
              <a:defRPr sz="900" baseline="0">
                <a:latin typeface="+mn-lt"/>
                <a:ea typeface="ＭＳ Ｐゴシック" charset="-128"/>
                <a:cs typeface="+mn-cs"/>
              </a:defRPr>
            </a:lvl1pPr>
          </a:lstStyle>
          <a:p>
            <a:pPr>
              <a:defRPr/>
            </a:pPr>
            <a:endParaRPr/>
          </a:p>
        </p:txBody>
      </p:sp>
    </p:spTree>
    <p:extLst>
      <p:ext uri="{BB962C8B-B14F-4D97-AF65-F5344CB8AC3E}">
        <p14:creationId xmlns:p14="http://schemas.microsoft.com/office/powerpoint/2010/main" val="4039890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6" name="Titre 1"/>
          <p:cNvSpPr>
            <a:spLocks noGrp="1"/>
          </p:cNvSpPr>
          <p:nvPr>
            <p:ph type="title"/>
          </p:nvPr>
        </p:nvSpPr>
        <p:spPr>
          <a:xfrm>
            <a:off x="2057400" y="304800"/>
            <a:ext cx="6096000" cy="992188"/>
          </a:xfrm>
        </p:spPr>
        <p:txBody>
          <a:bodyPr/>
          <a:lstStyle>
            <a:lvl1pPr>
              <a:defRPr b="1"/>
            </a:lvl1pPr>
          </a:lstStyle>
          <a:p>
            <a:r>
              <a:rPr lang="fr-FR"/>
              <a:t>Modifiez le style du titre</a:t>
            </a:r>
            <a:endParaRPr lang="fr-FR" dirty="0"/>
          </a:p>
        </p:txBody>
      </p:sp>
      <p:sp>
        <p:nvSpPr>
          <p:cNvPr id="7" name="Espace réservé du contenu 2"/>
          <p:cNvSpPr>
            <a:spLocks noGrp="1"/>
          </p:cNvSpPr>
          <p:nvPr>
            <p:ph idx="1"/>
          </p:nvPr>
        </p:nvSpPr>
        <p:spPr>
          <a:xfrm>
            <a:off x="762000" y="2133600"/>
            <a:ext cx="7416800" cy="3657600"/>
          </a:xfrm>
        </p:spPr>
        <p:txBody>
          <a:bodyPr/>
          <a:lstStyle>
            <a:lvl1pPr marL="184150" indent="0">
              <a:buFontTx/>
              <a:buNone/>
              <a:defRPr/>
            </a:lvl1pPr>
          </a:lstStyle>
          <a:p>
            <a:pPr lvl="0"/>
            <a:r>
              <a:rPr lang="fr-FR"/>
              <a:t>Modifiez les styles du texte du masque</a:t>
            </a:r>
          </a:p>
        </p:txBody>
      </p:sp>
      <p:sp>
        <p:nvSpPr>
          <p:cNvPr id="4" name="Rectangle 6"/>
          <p:cNvSpPr>
            <a:spLocks noGrp="1" noChangeArrowheads="1"/>
          </p:cNvSpPr>
          <p:nvPr>
            <p:ph type="sldNum" sz="quarter" idx="10"/>
          </p:nvPr>
        </p:nvSpPr>
        <p:spPr>
          <a:xfrm>
            <a:off x="7010400" y="6324600"/>
            <a:ext cx="1676400" cy="400050"/>
          </a:xfrm>
        </p:spPr>
        <p:txBody>
          <a:bodyPr/>
          <a:lstStyle>
            <a:lvl1pPr>
              <a:defRPr/>
            </a:lvl1pPr>
          </a:lstStyle>
          <a:p>
            <a:pPr>
              <a:defRPr/>
            </a:pPr>
            <a:fld id="{A5C93801-F34E-4A4C-A3F5-BF99C9367DA0}" type="slidenum">
              <a:rPr lang="fr-FR"/>
              <a:pPr>
                <a:defRPr/>
              </a:pPr>
              <a:t>‹N°›</a:t>
            </a:fld>
            <a:endParaRPr lang="fr-FR" dirty="0"/>
          </a:p>
        </p:txBody>
      </p:sp>
      <p:sp>
        <p:nvSpPr>
          <p:cNvPr id="5" name="Rectangle 38"/>
          <p:cNvSpPr>
            <a:spLocks noGrp="1" noChangeArrowheads="1"/>
          </p:cNvSpPr>
          <p:nvPr>
            <p:ph type="dt" sz="half" idx="11"/>
          </p:nvPr>
        </p:nvSpPr>
        <p:spPr>
          <a:xfrm>
            <a:off x="2362200" y="6324600"/>
            <a:ext cx="1524000" cy="457200"/>
          </a:xfrm>
        </p:spPr>
        <p:txBody>
          <a:bodyPr/>
          <a:lstStyle>
            <a:lvl1pPr>
              <a:defRPr>
                <a:solidFill>
                  <a:srgbClr val="433E4F"/>
                </a:solidFill>
                <a:latin typeface="+mn-lt"/>
              </a:defRPr>
            </a:lvl1pPr>
          </a:lstStyle>
          <a:p>
            <a:pPr>
              <a:defRPr/>
            </a:pPr>
            <a:r>
              <a:rPr lang="fr-FR"/>
              <a:t>ATIH/ Valorisation et synthèse/ ENC    </a:t>
            </a:r>
            <a:endParaRPr lang="fr-FR">
              <a:effectLst>
                <a:outerShdw blurRad="38100" dist="38100" dir="2700000" algn="tl">
                  <a:srgbClr val="000000"/>
                </a:outerShdw>
              </a:effectLst>
            </a:endParaRPr>
          </a:p>
        </p:txBody>
      </p:sp>
      <p:sp>
        <p:nvSpPr>
          <p:cNvPr id="8" name="Rectangle 39"/>
          <p:cNvSpPr>
            <a:spLocks noGrp="1" noChangeArrowheads="1"/>
          </p:cNvSpPr>
          <p:nvPr>
            <p:ph type="ftr" sz="quarter" idx="12"/>
          </p:nvPr>
        </p:nvSpPr>
        <p:spPr>
          <a:xfrm>
            <a:off x="4038600" y="6324600"/>
            <a:ext cx="2895600" cy="457200"/>
          </a:xfrm>
        </p:spPr>
        <p:txBody>
          <a:bodyPr/>
          <a:lstStyle>
            <a:lvl1pPr>
              <a:defRPr sz="1000" baseline="0">
                <a:latin typeface="+mn-lt"/>
                <a:ea typeface="ＭＳ Ｐゴシック" charset="-128"/>
                <a:cs typeface="+mn-cs"/>
              </a:defRPr>
            </a:lvl1pPr>
          </a:lstStyle>
          <a:p>
            <a:pPr>
              <a:defRPr/>
            </a:pPr>
            <a:endParaRPr/>
          </a:p>
        </p:txBody>
      </p:sp>
    </p:spTree>
    <p:extLst>
      <p:ext uri="{BB962C8B-B14F-4D97-AF65-F5344CB8AC3E}">
        <p14:creationId xmlns:p14="http://schemas.microsoft.com/office/powerpoint/2010/main" val="2648141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omparaison">
    <p:spTree>
      <p:nvGrpSpPr>
        <p:cNvPr id="1" name=""/>
        <p:cNvGrpSpPr/>
        <p:nvPr/>
      </p:nvGrpSpPr>
      <p:grpSpPr>
        <a:xfrm>
          <a:off x="0" y="0"/>
          <a:ext cx="0" cy="0"/>
          <a:chOff x="0" y="0"/>
          <a:chExt cx="0" cy="0"/>
        </a:xfrm>
      </p:grpSpPr>
      <p:sp>
        <p:nvSpPr>
          <p:cNvPr id="7" name="Line 26"/>
          <p:cNvSpPr>
            <a:spLocks noChangeShapeType="1"/>
          </p:cNvSpPr>
          <p:nvPr/>
        </p:nvSpPr>
        <p:spPr bwMode="auto">
          <a:xfrm>
            <a:off x="2133600" y="1238250"/>
            <a:ext cx="6324600" cy="1588"/>
          </a:xfrm>
          <a:prstGeom prst="line">
            <a:avLst/>
          </a:prstGeom>
          <a:noFill/>
          <a:ln w="38862">
            <a:solidFill>
              <a:srgbClr val="453B50"/>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pic>
        <p:nvPicPr>
          <p:cNvPr id="8" name="Image 10" descr="logo-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63"/>
          <p:cNvSpPr>
            <a:spLocks noChangeShapeType="1"/>
          </p:cNvSpPr>
          <p:nvPr/>
        </p:nvSpPr>
        <p:spPr bwMode="auto">
          <a:xfrm>
            <a:off x="304800" y="6781800"/>
            <a:ext cx="8763000" cy="0"/>
          </a:xfrm>
          <a:prstGeom prst="line">
            <a:avLst/>
          </a:prstGeom>
          <a:noFill/>
          <a:ln w="38862">
            <a:solidFill>
              <a:srgbClr val="02A7D5"/>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0"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3" name="Espace réservé du texte 2"/>
          <p:cNvSpPr>
            <a:spLocks noGrp="1"/>
          </p:cNvSpPr>
          <p:nvPr>
            <p:ph type="body" idx="1"/>
          </p:nvPr>
        </p:nvSpPr>
        <p:spPr>
          <a:xfrm>
            <a:off x="457200" y="220486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924943"/>
            <a:ext cx="4040188" cy="3201219"/>
          </a:xfrm>
        </p:spPr>
        <p:txBody>
          <a:bodyPr/>
          <a:lstStyle>
            <a:lvl1pPr marL="342900" indent="-250825">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5" name="Espace réservé du texte 4"/>
          <p:cNvSpPr>
            <a:spLocks noGrp="1"/>
          </p:cNvSpPr>
          <p:nvPr>
            <p:ph type="body" sz="quarter" idx="3"/>
          </p:nvPr>
        </p:nvSpPr>
        <p:spPr>
          <a:xfrm>
            <a:off x="4645025" y="220486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924943"/>
            <a:ext cx="4041775" cy="3201219"/>
          </a:xfrm>
        </p:spPr>
        <p:txBody>
          <a:bodyPr/>
          <a:lstStyle>
            <a:lvl1pPr marL="342900" indent="-250825">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1" name="Rectangle 4"/>
          <p:cNvSpPr>
            <a:spLocks noGrp="1" noChangeArrowheads="1"/>
          </p:cNvSpPr>
          <p:nvPr>
            <p:ph type="dt" sz="half" idx="10"/>
          </p:nvPr>
        </p:nvSpPr>
        <p:spPr/>
        <p:txBody>
          <a:bodyPr/>
          <a:lstStyle>
            <a:lvl1pPr>
              <a:defRPr/>
            </a:lvl1pPr>
          </a:lstStyle>
          <a:p>
            <a:pPr>
              <a:defRPr/>
            </a:pPr>
            <a:endParaRPr lang="fr-FR"/>
          </a:p>
        </p:txBody>
      </p:sp>
      <p:sp>
        <p:nvSpPr>
          <p:cNvPr id="12" name="Rectangle 5"/>
          <p:cNvSpPr>
            <a:spLocks noGrp="1" noChangeArrowheads="1"/>
          </p:cNvSpPr>
          <p:nvPr>
            <p:ph type="ftr" sz="quarter" idx="11"/>
          </p:nvPr>
        </p:nvSpPr>
        <p:spPr>
          <a:xfrm>
            <a:off x="5562600" y="6324600"/>
            <a:ext cx="2895600" cy="457200"/>
          </a:xfrm>
        </p:spPr>
        <p:txBody>
          <a:bodyPr/>
          <a:lstStyle>
            <a:lvl1pPr>
              <a:defRPr>
                <a:ea typeface="ＭＳ Ｐゴシック" charset="-128"/>
                <a:cs typeface="+mn-cs"/>
              </a:defRPr>
            </a:lvl1pPr>
          </a:lstStyle>
          <a:p>
            <a:pPr>
              <a:defRPr/>
            </a:pPr>
            <a:endParaRPr/>
          </a:p>
        </p:txBody>
      </p:sp>
      <p:sp>
        <p:nvSpPr>
          <p:cNvPr id="13" name="Rectangle 6"/>
          <p:cNvSpPr>
            <a:spLocks noGrp="1" noChangeArrowheads="1"/>
          </p:cNvSpPr>
          <p:nvPr>
            <p:ph type="sldNum" sz="quarter" idx="12"/>
          </p:nvPr>
        </p:nvSpPr>
        <p:spPr/>
        <p:txBody>
          <a:bodyPr/>
          <a:lstStyle>
            <a:lvl1pPr>
              <a:defRPr/>
            </a:lvl1pPr>
          </a:lstStyle>
          <a:p>
            <a:pPr>
              <a:defRPr/>
            </a:pPr>
            <a:fld id="{395A3CEF-DCE5-4B75-A5B1-9A6CE1FE1B22}" type="slidenum">
              <a:rPr lang="fr-FR"/>
              <a:pPr>
                <a:defRPr/>
              </a:pPr>
              <a:t>‹N°›</a:t>
            </a:fld>
            <a:endParaRPr lang="fr-FR">
              <a:latin typeface="Verdana Bold" charset="0"/>
            </a:endParaRPr>
          </a:p>
        </p:txBody>
      </p:sp>
    </p:spTree>
    <p:extLst>
      <p:ext uri="{BB962C8B-B14F-4D97-AF65-F5344CB8AC3E}">
        <p14:creationId xmlns:p14="http://schemas.microsoft.com/office/powerpoint/2010/main" val="3795207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5" name="Line 26"/>
          <p:cNvSpPr>
            <a:spLocks noChangeShapeType="1"/>
          </p:cNvSpPr>
          <p:nvPr/>
        </p:nvSpPr>
        <p:spPr bwMode="auto">
          <a:xfrm>
            <a:off x="2133600" y="1238250"/>
            <a:ext cx="6324600" cy="1588"/>
          </a:xfrm>
          <a:prstGeom prst="line">
            <a:avLst/>
          </a:prstGeom>
          <a:noFill/>
          <a:ln w="38862">
            <a:solidFill>
              <a:srgbClr val="453B50"/>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pic>
        <p:nvPicPr>
          <p:cNvPr id="6" name="Image 10" descr="logo-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63"/>
          <p:cNvSpPr>
            <a:spLocks noChangeShapeType="1"/>
          </p:cNvSpPr>
          <p:nvPr/>
        </p:nvSpPr>
        <p:spPr bwMode="auto">
          <a:xfrm>
            <a:off x="304800" y="6781800"/>
            <a:ext cx="8763000" cy="0"/>
          </a:xfrm>
          <a:prstGeom prst="line">
            <a:avLst/>
          </a:prstGeom>
          <a:noFill/>
          <a:ln w="38862">
            <a:solidFill>
              <a:srgbClr val="02A7D5"/>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8"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762000" y="2133600"/>
            <a:ext cx="3632200" cy="3657600"/>
          </a:xfrm>
        </p:spPr>
        <p:txBody>
          <a:bodyPr/>
          <a:lstStyle>
            <a:lvl1pPr marL="447675" indent="-355600">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Espace réservé du contenu 3"/>
          <p:cNvSpPr>
            <a:spLocks noGrp="1"/>
          </p:cNvSpPr>
          <p:nvPr>
            <p:ph sz="half" idx="2"/>
          </p:nvPr>
        </p:nvSpPr>
        <p:spPr>
          <a:xfrm>
            <a:off x="4546600" y="2133600"/>
            <a:ext cx="3632200" cy="3657600"/>
          </a:xfrm>
        </p:spPr>
        <p:txBody>
          <a:bodyPr/>
          <a:lstStyle>
            <a:lvl1pPr marL="447675" indent="-355600">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9" name="Rectangle 8"/>
          <p:cNvSpPr>
            <a:spLocks noGrp="1" noChangeArrowheads="1"/>
          </p:cNvSpPr>
          <p:nvPr>
            <p:ph type="dt" sz="half" idx="10"/>
          </p:nvPr>
        </p:nvSpPr>
        <p:spPr/>
        <p:txBody>
          <a:bodyPr/>
          <a:lstStyle>
            <a:lvl1pPr>
              <a:defRPr/>
            </a:lvl1pPr>
          </a:lstStyle>
          <a:p>
            <a:pPr>
              <a:defRPr/>
            </a:pPr>
            <a:endParaRPr lang="fr-FR"/>
          </a:p>
        </p:txBody>
      </p:sp>
      <p:sp>
        <p:nvSpPr>
          <p:cNvPr id="10" name="Espace réservé du pied de page 9"/>
          <p:cNvSpPr>
            <a:spLocks noGrp="1" noChangeArrowheads="1"/>
          </p:cNvSpPr>
          <p:nvPr>
            <p:ph type="ftr" sz="quarter" idx="11"/>
          </p:nvPr>
        </p:nvSpPr>
        <p:spPr>
          <a:xfrm>
            <a:off x="5562600" y="6324600"/>
            <a:ext cx="2895600" cy="457200"/>
          </a:xfrm>
        </p:spPr>
        <p:txBody>
          <a:bodyPr/>
          <a:lstStyle>
            <a:lvl1pPr>
              <a:defRPr>
                <a:ea typeface="ＭＳ Ｐゴシック" charset="-128"/>
                <a:cs typeface="+mn-cs"/>
              </a:defRPr>
            </a:lvl1pPr>
          </a:lstStyle>
          <a:p>
            <a:pPr>
              <a:defRPr/>
            </a:pPr>
            <a:endParaRPr/>
          </a:p>
        </p:txBody>
      </p:sp>
      <p:sp>
        <p:nvSpPr>
          <p:cNvPr id="11" name="Rectangle 10"/>
          <p:cNvSpPr>
            <a:spLocks noGrp="1" noChangeArrowheads="1"/>
          </p:cNvSpPr>
          <p:nvPr>
            <p:ph type="sldNum" sz="quarter" idx="12"/>
          </p:nvPr>
        </p:nvSpPr>
        <p:spPr/>
        <p:txBody>
          <a:bodyPr/>
          <a:lstStyle>
            <a:lvl1pPr>
              <a:defRPr/>
            </a:lvl1pPr>
          </a:lstStyle>
          <a:p>
            <a:pPr>
              <a:defRPr/>
            </a:pPr>
            <a:fld id="{61170353-64FF-49B5-9111-B58D9363AC13}" type="slidenum">
              <a:rPr lang="fr-FR" altLang="fr-FR"/>
              <a:pPr>
                <a:defRPr/>
              </a:pPr>
              <a:t>‹N°›</a:t>
            </a:fld>
            <a:endParaRPr lang="fr-FR" altLang="fr-FR">
              <a:latin typeface="Verdana Bold"/>
            </a:endParaRPr>
          </a:p>
        </p:txBody>
      </p:sp>
    </p:spTree>
    <p:extLst>
      <p:ext uri="{BB962C8B-B14F-4D97-AF65-F5344CB8AC3E}">
        <p14:creationId xmlns:p14="http://schemas.microsoft.com/office/powerpoint/2010/main" val="1398974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9_Diapositive de fin">
    <p:spTree>
      <p:nvGrpSpPr>
        <p:cNvPr id="1" name=""/>
        <p:cNvGrpSpPr/>
        <p:nvPr/>
      </p:nvGrpSpPr>
      <p:grpSpPr>
        <a:xfrm>
          <a:off x="0" y="0"/>
          <a:ext cx="0" cy="0"/>
          <a:chOff x="0" y="0"/>
          <a:chExt cx="0" cy="0"/>
        </a:xfrm>
      </p:grpSpPr>
      <p:sp>
        <p:nvSpPr>
          <p:cNvPr id="3"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4"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5" name="Line 60"/>
          <p:cNvSpPr>
            <a:spLocks noChangeShapeType="1"/>
          </p:cNvSpPr>
          <p:nvPr/>
        </p:nvSpPr>
        <p:spPr bwMode="auto">
          <a:xfrm>
            <a:off x="152400" y="6629400"/>
            <a:ext cx="8763000" cy="0"/>
          </a:xfrm>
          <a:prstGeom prst="line">
            <a:avLst/>
          </a:prstGeom>
          <a:noFill/>
          <a:ln w="38862">
            <a:solidFill>
              <a:srgbClr val="E478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6" name="Line 61"/>
          <p:cNvSpPr>
            <a:spLocks noChangeShapeType="1"/>
          </p:cNvSpPr>
          <p:nvPr/>
        </p:nvSpPr>
        <p:spPr bwMode="auto">
          <a:xfrm rot="16200000">
            <a:off x="5695950" y="3429000"/>
            <a:ext cx="6400800" cy="0"/>
          </a:xfrm>
          <a:prstGeom prst="line">
            <a:avLst/>
          </a:prstGeom>
          <a:noFill/>
          <a:ln w="38862">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7" name="Line 62"/>
          <p:cNvSpPr>
            <a:spLocks noChangeShapeType="1"/>
          </p:cNvSpPr>
          <p:nvPr/>
        </p:nvSpPr>
        <p:spPr bwMode="auto">
          <a:xfrm>
            <a:off x="228600" y="6705600"/>
            <a:ext cx="8763000" cy="0"/>
          </a:xfrm>
          <a:prstGeom prst="line">
            <a:avLst/>
          </a:prstGeom>
          <a:noFill/>
          <a:ln w="38862">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8"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9" name="Line 64"/>
          <p:cNvSpPr>
            <a:spLocks noChangeShapeType="1"/>
          </p:cNvSpPr>
          <p:nvPr/>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10"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pic>
        <p:nvPicPr>
          <p:cNvPr id="11" name="Image 19" descr="logo-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p:cNvPicPr>
            <a:picLocks noChangeAspect="1" noChangeArrowheads="1"/>
          </p:cNvPicPr>
          <p:nvPr/>
        </p:nvPicPr>
        <p:blipFill>
          <a:blip r:embed="rId3"/>
          <a:srcRect/>
          <a:stretch>
            <a:fillRect/>
          </a:stretch>
        </p:blipFill>
        <p:spPr bwMode="auto">
          <a:xfrm>
            <a:off x="2451100" y="2976563"/>
            <a:ext cx="4787900" cy="15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3" name="Rectangle 10"/>
          <p:cNvSpPr>
            <a:spLocks noChangeArrowheads="1"/>
          </p:cNvSpPr>
          <p:nvPr/>
        </p:nvSpPr>
        <p:spPr bwMode="auto">
          <a:xfrm>
            <a:off x="2349500" y="22098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p>
            <a:pPr eaLnBrk="1" hangingPunct="1">
              <a:lnSpc>
                <a:spcPct val="90000"/>
              </a:lnSpc>
              <a:spcBef>
                <a:spcPct val="20000"/>
              </a:spcBef>
              <a:defRPr/>
            </a:pPr>
            <a:r>
              <a:rPr lang="fr-FR" sz="2500">
                <a:solidFill>
                  <a:srgbClr val="02A7D5"/>
                </a:solidFill>
                <a:latin typeface="Arial Bold" charset="0"/>
              </a:rPr>
              <a:t>Merci de votre attention</a:t>
            </a:r>
            <a:endParaRPr lang="fr-FR" sz="2200">
              <a:solidFill>
                <a:srgbClr val="02A7D5"/>
              </a:solidFill>
              <a:latin typeface="Arial Bold" charset="0"/>
            </a:endParaRPr>
          </a:p>
        </p:txBody>
      </p:sp>
      <p:sp>
        <p:nvSpPr>
          <p:cNvPr id="17" name="Rectangle 5"/>
          <p:cNvSpPr>
            <a:spLocks noGrp="1" noChangeArrowheads="1"/>
          </p:cNvSpPr>
          <p:nvPr>
            <p:ph type="subTitle" idx="1"/>
          </p:nvPr>
        </p:nvSpPr>
        <p:spPr>
          <a:xfrm>
            <a:off x="2362200" y="4648200"/>
            <a:ext cx="5791200" cy="457200"/>
          </a:xfrm>
        </p:spPr>
        <p:txBody>
          <a:bodyPr/>
          <a:lstStyle>
            <a:lvl1pPr marL="0" indent="0">
              <a:buFontTx/>
              <a:buNone/>
              <a:defRPr/>
            </a:lvl1pPr>
          </a:lstStyle>
          <a:p>
            <a:r>
              <a:rPr lang="fr-FR"/>
              <a:t>Modifiez le style des sous-titres du masque</a:t>
            </a:r>
            <a:endParaRPr lang="fr-FR" dirty="0"/>
          </a:p>
        </p:txBody>
      </p:sp>
      <p:sp>
        <p:nvSpPr>
          <p:cNvPr id="14" name="Rectangle 6"/>
          <p:cNvSpPr>
            <a:spLocks noGrp="1" noChangeArrowheads="1"/>
          </p:cNvSpPr>
          <p:nvPr>
            <p:ph type="sldNum" sz="quarter" idx="10"/>
          </p:nvPr>
        </p:nvSpPr>
        <p:spPr>
          <a:xfrm>
            <a:off x="7164388" y="6400800"/>
            <a:ext cx="1676400" cy="457200"/>
          </a:xfrm>
        </p:spPr>
        <p:txBody>
          <a:bodyPr/>
          <a:lstStyle>
            <a:lvl1pPr>
              <a:defRPr sz="900"/>
            </a:lvl1pPr>
          </a:lstStyle>
          <a:p>
            <a:pPr>
              <a:defRPr/>
            </a:pPr>
            <a:fld id="{50A6BA4F-81A2-4EA3-B6C0-A95DF4D19B59}" type="slidenum">
              <a:rPr lang="fr-FR"/>
              <a:pPr>
                <a:defRPr/>
              </a:pPr>
              <a:t>‹N°›</a:t>
            </a:fld>
            <a:endParaRPr lang="fr-FR" dirty="0"/>
          </a:p>
        </p:txBody>
      </p:sp>
      <p:sp>
        <p:nvSpPr>
          <p:cNvPr id="15" name="Rectangle 38"/>
          <p:cNvSpPr>
            <a:spLocks noGrp="1" noChangeArrowheads="1"/>
          </p:cNvSpPr>
          <p:nvPr>
            <p:ph type="dt" sz="half" idx="11"/>
          </p:nvPr>
        </p:nvSpPr>
        <p:spPr>
          <a:xfrm>
            <a:off x="1981200" y="6324600"/>
            <a:ext cx="1905000" cy="457200"/>
          </a:xfrm>
        </p:spPr>
        <p:txBody>
          <a:bodyPr/>
          <a:lstStyle>
            <a:lvl1pPr>
              <a:defRPr sz="1000">
                <a:solidFill>
                  <a:srgbClr val="433E4F"/>
                </a:solidFill>
                <a:latin typeface="+mn-lt"/>
              </a:defRPr>
            </a:lvl1pPr>
          </a:lstStyle>
          <a:p>
            <a:pPr>
              <a:defRPr/>
            </a:pPr>
            <a:r>
              <a:rPr lang="fr-FR"/>
              <a:t>ATIH/ Valorisation et synthèse/ ENC    </a:t>
            </a:r>
            <a:endParaRPr lang="fr-FR" dirty="0"/>
          </a:p>
        </p:txBody>
      </p:sp>
      <p:sp>
        <p:nvSpPr>
          <p:cNvPr id="16" name="Rectangle 39"/>
          <p:cNvSpPr>
            <a:spLocks noGrp="1" noChangeArrowheads="1"/>
          </p:cNvSpPr>
          <p:nvPr>
            <p:ph type="ftr" sz="quarter" idx="12"/>
          </p:nvPr>
        </p:nvSpPr>
        <p:spPr>
          <a:xfrm>
            <a:off x="4038600" y="6324600"/>
            <a:ext cx="2895600" cy="457200"/>
          </a:xfrm>
        </p:spPr>
        <p:txBody>
          <a:bodyPr/>
          <a:lstStyle>
            <a:lvl1pPr>
              <a:defRPr sz="1000">
                <a:latin typeface="+mn-lt"/>
                <a:ea typeface="ＭＳ Ｐゴシック" charset="-128"/>
                <a:cs typeface="+mn-cs"/>
              </a:defRPr>
            </a:lvl1pPr>
          </a:lstStyle>
          <a:p>
            <a:pPr>
              <a:defRPr/>
            </a:pPr>
            <a:endParaRPr/>
          </a:p>
        </p:txBody>
      </p:sp>
    </p:spTree>
    <p:extLst>
      <p:ext uri="{BB962C8B-B14F-4D97-AF65-F5344CB8AC3E}">
        <p14:creationId xmlns:p14="http://schemas.microsoft.com/office/powerpoint/2010/main" val="3447024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telier 9">
    <p:spTree>
      <p:nvGrpSpPr>
        <p:cNvPr id="1" name=""/>
        <p:cNvGrpSpPr/>
        <p:nvPr/>
      </p:nvGrpSpPr>
      <p:grpSpPr>
        <a:xfrm>
          <a:off x="0" y="0"/>
          <a:ext cx="0" cy="0"/>
          <a:chOff x="0" y="0"/>
          <a:chExt cx="0" cy="0"/>
        </a:xfrm>
      </p:grpSpPr>
      <p:sp>
        <p:nvSpPr>
          <p:cNvPr id="3" name="ZoneTexte 2"/>
          <p:cNvSpPr txBox="1"/>
          <p:nvPr userDrawn="1"/>
        </p:nvSpPr>
        <p:spPr>
          <a:xfrm>
            <a:off x="2901461" y="478302"/>
            <a:ext cx="685800" cy="914400"/>
          </a:xfrm>
          <a:prstGeom prst="rect">
            <a:avLst/>
          </a:prstGeom>
          <a:noFill/>
        </p:spPr>
        <p:txBody>
          <a:bodyPr vert="horz" wrap="none" lIns="68580" tIns="34290" rIns="68580" bIns="34290" rtlCol="0" anchor="ctr">
            <a:normAutofit/>
          </a:bodyPr>
          <a:lstStyle/>
          <a:p>
            <a:endParaRPr lang="fr-FR" sz="1350" dirty="0">
              <a:solidFill>
                <a:prstClr val="white"/>
              </a:solidFill>
            </a:endParaRPr>
          </a:p>
        </p:txBody>
      </p:sp>
      <p:sp>
        <p:nvSpPr>
          <p:cNvPr id="18" name="Date Placeholder 1"/>
          <p:cNvSpPr>
            <a:spLocks noGrp="1"/>
          </p:cNvSpPr>
          <p:nvPr>
            <p:ph type="dt" sz="half" idx="10"/>
          </p:nvPr>
        </p:nvSpPr>
        <p:spPr>
          <a:xfrm>
            <a:off x="1503484" y="6356351"/>
            <a:ext cx="1257301" cy="365125"/>
          </a:xfrm>
        </p:spPr>
        <p:txBody>
          <a:bodyPr/>
          <a:lstStyle/>
          <a:p>
            <a:fld id="{6680DDAF-C825-ED45-A106-0CDD841DD794}" type="datetime1">
              <a:rPr lang="fr-FR" smtClean="0"/>
              <a:pPr/>
              <a:t>19/02/2020</a:t>
            </a:fld>
            <a:endParaRPr lang="en-US" dirty="0"/>
          </a:p>
        </p:txBody>
      </p:sp>
      <p:sp>
        <p:nvSpPr>
          <p:cNvPr id="19" name="Footer Placeholder 6"/>
          <p:cNvSpPr>
            <a:spLocks noGrp="1"/>
          </p:cNvSpPr>
          <p:nvPr>
            <p:ph type="ftr" sz="quarter" idx="11"/>
          </p:nvPr>
        </p:nvSpPr>
        <p:spPr>
          <a:xfrm>
            <a:off x="2901951" y="6356351"/>
            <a:ext cx="4433638" cy="365125"/>
          </a:xfrm>
          <a:prstGeom prst="rect">
            <a:avLst/>
          </a:prstGeom>
        </p:spPr>
        <p:txBody>
          <a:bodyPr/>
          <a:lstStyle/>
          <a:p>
            <a:endParaRPr lang="en-US" dirty="0">
              <a:solidFill>
                <a:srgbClr val="4E455D"/>
              </a:solidFill>
            </a:endParaRPr>
          </a:p>
        </p:txBody>
      </p:sp>
      <p:sp>
        <p:nvSpPr>
          <p:cNvPr id="32" name="Espace réservé du numéro de diapositive 2"/>
          <p:cNvSpPr>
            <a:spLocks noGrp="1"/>
          </p:cNvSpPr>
          <p:nvPr>
            <p:ph type="sldNum" sz="quarter" idx="12"/>
          </p:nvPr>
        </p:nvSpPr>
        <p:spPr>
          <a:xfrm>
            <a:off x="7549756" y="6356351"/>
            <a:ext cx="1148195" cy="365125"/>
          </a:xfrm>
        </p:spPr>
        <p:txBody>
          <a:bodyPr/>
          <a:lstStyle/>
          <a:p>
            <a:fld id="{4FAB73BC-B049-4115-A692-8D63A059BFB8}" type="slidenum">
              <a:rPr lang="en-US" smtClean="0"/>
              <a:pPr/>
              <a:t>‹N°›</a:t>
            </a:fld>
            <a:endParaRPr lang="en-US" dirty="0"/>
          </a:p>
        </p:txBody>
      </p:sp>
      <p:sp>
        <p:nvSpPr>
          <p:cNvPr id="33" name="Titre 4"/>
          <p:cNvSpPr>
            <a:spLocks noGrp="1"/>
          </p:cNvSpPr>
          <p:nvPr>
            <p:ph type="title"/>
          </p:nvPr>
        </p:nvSpPr>
        <p:spPr>
          <a:xfrm>
            <a:off x="1721644" y="136526"/>
            <a:ext cx="6976307" cy="1325563"/>
          </a:xfrm>
          <a:prstGeom prst="rect">
            <a:avLst/>
          </a:prstGeom>
        </p:spPr>
        <p:txBody>
          <a:bodyPr anchor="ctr" anchorCtr="0">
            <a:normAutofit/>
          </a:bodyPr>
          <a:lstStyle>
            <a:lvl1pPr>
              <a:defRPr>
                <a:solidFill>
                  <a:schemeClr val="accent3"/>
                </a:solidFill>
              </a:defRPr>
            </a:lvl1pPr>
          </a:lstStyle>
          <a:p>
            <a:endParaRPr lang="fr-FR" dirty="0">
              <a:solidFill>
                <a:schemeClr val="accent3"/>
              </a:solidFill>
            </a:endParaRPr>
          </a:p>
        </p:txBody>
      </p:sp>
      <p:sp>
        <p:nvSpPr>
          <p:cNvPr id="35" name="ZoneTexte 34"/>
          <p:cNvSpPr txBox="1"/>
          <p:nvPr userDrawn="1"/>
        </p:nvSpPr>
        <p:spPr>
          <a:xfrm rot="16200000">
            <a:off x="-567394" y="5125089"/>
            <a:ext cx="2343150" cy="682786"/>
          </a:xfrm>
          <a:prstGeom prst="rect">
            <a:avLst/>
          </a:prstGeom>
          <a:noFill/>
        </p:spPr>
        <p:txBody>
          <a:bodyPr vert="horz" wrap="square" lIns="68580" tIns="34290" rIns="68580" bIns="34290" rtlCol="0" anchor="ctr">
            <a:normAutofit/>
          </a:bodyPr>
          <a:lstStyle/>
          <a:p>
            <a:r>
              <a:rPr lang="fr-FR" sz="1875" b="1" dirty="0">
                <a:solidFill>
                  <a:prstClr val="white"/>
                </a:solidFill>
                <a:ea typeface="Arial" charset="0"/>
                <a:cs typeface="Arial" charset="0"/>
              </a:rPr>
              <a:t>Atelier 9</a:t>
            </a:r>
          </a:p>
        </p:txBody>
      </p:sp>
      <p:sp>
        <p:nvSpPr>
          <p:cNvPr id="36" name="Espace réservé du contenu 1"/>
          <p:cNvSpPr>
            <a:spLocks noGrp="1"/>
          </p:cNvSpPr>
          <p:nvPr>
            <p:ph idx="13"/>
          </p:nvPr>
        </p:nvSpPr>
        <p:spPr>
          <a:xfrm>
            <a:off x="1721644" y="2235055"/>
            <a:ext cx="6976307" cy="3493029"/>
          </a:xfrm>
        </p:spPr>
        <p:txBody>
          <a:bodyPr>
            <a:normAutofit fontScale="92500" lnSpcReduction="10000"/>
          </a:bodyPr>
          <a:lstStyle>
            <a:lvl1pPr marL="0" indent="0" fontAlgn="ctr">
              <a:buNone/>
              <a:defRPr/>
            </a:lvl1pPr>
          </a:lstStyle>
          <a:p>
            <a:pPr marL="0" indent="0" fontAlgn="ctr">
              <a:buNone/>
            </a:pPr>
            <a:endParaRPr lang="fr-FR" sz="2625" dirty="0"/>
          </a:p>
        </p:txBody>
      </p:sp>
    </p:spTree>
    <p:extLst>
      <p:ext uri="{BB962C8B-B14F-4D97-AF65-F5344CB8AC3E}">
        <p14:creationId xmlns:p14="http://schemas.microsoft.com/office/powerpoint/2010/main" val="900908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Diapositive de titre">
    <p:spTree>
      <p:nvGrpSpPr>
        <p:cNvPr id="1" name=""/>
        <p:cNvGrpSpPr/>
        <p:nvPr/>
      </p:nvGrpSpPr>
      <p:grpSpPr>
        <a:xfrm>
          <a:off x="0" y="0"/>
          <a:ext cx="0" cy="0"/>
          <a:chOff x="0" y="0"/>
          <a:chExt cx="0" cy="0"/>
        </a:xfrm>
      </p:grpSpPr>
      <p:sp>
        <p:nvSpPr>
          <p:cNvPr id="4"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fr-FR"/>
          </a:p>
        </p:txBody>
      </p:sp>
      <p:sp>
        <p:nvSpPr>
          <p:cNvPr id="6"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fr-FR"/>
          </a:p>
        </p:txBody>
      </p:sp>
      <p:sp>
        <p:nvSpPr>
          <p:cNvPr id="9" name="Line 62"/>
          <p:cNvSpPr>
            <a:spLocks noChangeShapeType="1"/>
          </p:cNvSpPr>
          <p:nvPr/>
        </p:nvSpPr>
        <p:spPr bwMode="auto">
          <a:xfrm>
            <a:off x="228600" y="6705600"/>
            <a:ext cx="8763000" cy="0"/>
          </a:xfrm>
          <a:prstGeom prst="line">
            <a:avLst/>
          </a:prstGeom>
          <a:noFill/>
          <a:ln w="38862">
            <a:solidFill>
              <a:srgbClr val="86B5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fr-FR"/>
          </a:p>
        </p:txBody>
      </p:sp>
      <p:sp>
        <p:nvSpPr>
          <p:cNvPr id="10"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fr-FR"/>
          </a:p>
        </p:txBody>
      </p:sp>
      <p:sp>
        <p:nvSpPr>
          <p:cNvPr id="11" name="Line 64"/>
          <p:cNvSpPr>
            <a:spLocks noChangeShapeType="1"/>
          </p:cNvSpPr>
          <p:nvPr/>
        </p:nvSpPr>
        <p:spPr bwMode="auto">
          <a:xfrm rot="16200000">
            <a:off x="5772150" y="3505200"/>
            <a:ext cx="6400800" cy="0"/>
          </a:xfrm>
          <a:prstGeom prst="line">
            <a:avLst/>
          </a:prstGeom>
          <a:noFill/>
          <a:ln w="38862">
            <a:solidFill>
              <a:srgbClr val="86B5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fr-FR"/>
          </a:p>
        </p:txBody>
      </p:sp>
      <p:sp>
        <p:nvSpPr>
          <p:cNvPr id="12" name="Line 65"/>
          <p:cNvSpPr>
            <a:spLocks noChangeShapeType="1"/>
          </p:cNvSpPr>
          <p:nvPr/>
        </p:nvSpPr>
        <p:spPr bwMode="auto">
          <a:xfrm rot="16200000">
            <a:off x="5848350" y="3581400"/>
            <a:ext cx="64008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fr-FR"/>
          </a:p>
        </p:txBody>
      </p:sp>
      <p:sp>
        <p:nvSpPr>
          <p:cNvPr id="8194" name="Rectangle 2"/>
          <p:cNvSpPr>
            <a:spLocks noGrp="1" noChangeArrowheads="1"/>
          </p:cNvSpPr>
          <p:nvPr>
            <p:ph type="ctrTitle"/>
          </p:nvPr>
        </p:nvSpPr>
        <p:spPr>
          <a:xfrm>
            <a:off x="2362200" y="2133600"/>
            <a:ext cx="4724400" cy="1752600"/>
          </a:xfrm>
        </p:spPr>
        <p:txBody>
          <a:bodyPr/>
          <a:lstStyle>
            <a:lvl1pPr>
              <a:defRPr sz="2800" b="0">
                <a:solidFill>
                  <a:srgbClr val="02A7D5"/>
                </a:solidFill>
              </a:defRPr>
            </a:lvl1pPr>
          </a:lstStyle>
          <a:p>
            <a:pPr lvl="0"/>
            <a:r>
              <a:rPr lang="fr-FR" noProof="0"/>
              <a:t>Modifiez le style du titre</a:t>
            </a:r>
            <a:endParaRPr lang="fr-FR" noProof="0" dirty="0"/>
          </a:p>
        </p:txBody>
      </p:sp>
      <p:sp>
        <p:nvSpPr>
          <p:cNvPr id="8205" name="Rectangle 13"/>
          <p:cNvSpPr>
            <a:spLocks noGrp="1" noChangeArrowheads="1"/>
          </p:cNvSpPr>
          <p:nvPr>
            <p:ph type="subTitle" idx="1"/>
          </p:nvPr>
        </p:nvSpPr>
        <p:spPr>
          <a:xfrm>
            <a:off x="2362200" y="3886200"/>
            <a:ext cx="4724400" cy="1219200"/>
          </a:xfrm>
        </p:spPr>
        <p:txBody>
          <a:bodyPr anchor="b"/>
          <a:lstStyle>
            <a:lvl1pPr marL="0" indent="0">
              <a:buFontTx/>
              <a:buNone/>
              <a:defRPr sz="2000" b="1"/>
            </a:lvl1pPr>
          </a:lstStyle>
          <a:p>
            <a:pPr lvl="0"/>
            <a:r>
              <a:rPr lang="fr-FR" noProof="0"/>
              <a:t>Modifiez le style des sous-titres du masque</a:t>
            </a:r>
            <a:endParaRPr lang="fr-FR" noProof="0" dirty="0"/>
          </a:p>
        </p:txBody>
      </p:sp>
      <p:sp>
        <p:nvSpPr>
          <p:cNvPr id="16"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17"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1"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2" name="Line 64"/>
          <p:cNvSpPr>
            <a:spLocks noChangeShapeType="1"/>
          </p:cNvSpPr>
          <p:nvPr/>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3" name="Line 65"/>
          <p:cNvSpPr>
            <a:spLocks noChangeShapeType="1"/>
          </p:cNvSpPr>
          <p:nvPr/>
        </p:nvSpPr>
        <p:spPr bwMode="auto">
          <a:xfrm rot="16200000">
            <a:off x="5848350" y="3581400"/>
            <a:ext cx="64008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pic>
        <p:nvPicPr>
          <p:cNvPr id="24" name="Image 19" descr="logo-ppt.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6"/>
          <p:cNvSpPr>
            <a:spLocks noGrp="1" noChangeArrowheads="1"/>
          </p:cNvSpPr>
          <p:nvPr>
            <p:ph type="sldNum" sz="quarter" idx="10"/>
          </p:nvPr>
        </p:nvSpPr>
        <p:spPr>
          <a:xfrm>
            <a:off x="7010400" y="6324600"/>
            <a:ext cx="1676400" cy="400050"/>
          </a:xfrm>
        </p:spPr>
        <p:txBody>
          <a:bodyPr/>
          <a:lstStyle>
            <a:lvl1pPr>
              <a:defRPr/>
            </a:lvl1pPr>
          </a:lstStyle>
          <a:p>
            <a:fld id="{2AB83387-5189-43E3-AF89-CE5E5E0F0CB5}" type="slidenum">
              <a:rPr lang="fr-FR" smtClean="0"/>
              <a:t>‹N°›</a:t>
            </a:fld>
            <a:endParaRPr lang="fr-FR"/>
          </a:p>
        </p:txBody>
      </p:sp>
      <p:sp>
        <p:nvSpPr>
          <p:cNvPr id="20" name="Rectangle 38"/>
          <p:cNvSpPr>
            <a:spLocks noGrp="1" noChangeArrowheads="1"/>
          </p:cNvSpPr>
          <p:nvPr>
            <p:ph type="dt" sz="half" idx="11"/>
          </p:nvPr>
        </p:nvSpPr>
        <p:spPr>
          <a:xfrm>
            <a:off x="2362200" y="6324600"/>
            <a:ext cx="1524000" cy="457200"/>
          </a:xfrm>
        </p:spPr>
        <p:txBody>
          <a:bodyPr/>
          <a:lstStyle>
            <a:lvl1pPr>
              <a:defRPr>
                <a:solidFill>
                  <a:srgbClr val="433E4F"/>
                </a:solidFill>
                <a:latin typeface="+mn-lt"/>
              </a:defRPr>
            </a:lvl1pPr>
          </a:lstStyle>
          <a:p>
            <a:fld id="{23F59E0F-45D4-4E46-BDAE-6241D16DBCC2}" type="datetime1">
              <a:rPr lang="fr-FR" smtClean="0"/>
              <a:t>19/02/2020</a:t>
            </a:fld>
            <a:endParaRPr lang="fr-FR"/>
          </a:p>
        </p:txBody>
      </p:sp>
      <p:sp>
        <p:nvSpPr>
          <p:cNvPr id="25" name="Rectangle 39"/>
          <p:cNvSpPr>
            <a:spLocks noGrp="1" noChangeArrowheads="1"/>
          </p:cNvSpPr>
          <p:nvPr>
            <p:ph type="ftr" sz="quarter" idx="12"/>
          </p:nvPr>
        </p:nvSpPr>
        <p:spPr>
          <a:xfrm>
            <a:off x="4038600" y="6324600"/>
            <a:ext cx="2895600" cy="457200"/>
          </a:xfrm>
          <a:prstGeom prst="rect">
            <a:avLst/>
          </a:prstGeom>
          <a:extLst/>
        </p:spPr>
        <p:txBody>
          <a:bodyPr/>
          <a:lstStyle>
            <a:lvl1pPr>
              <a:defRPr sz="900" baseline="0">
                <a:latin typeface="+mn-lt"/>
                <a:ea typeface="ＭＳ Ｐゴシック" charset="-128"/>
                <a:cs typeface="+mn-cs"/>
              </a:defRPr>
            </a:lvl1pPr>
          </a:lstStyle>
          <a:p>
            <a:endParaRPr lang="fr-FR"/>
          </a:p>
        </p:txBody>
      </p:sp>
    </p:spTree>
    <p:extLst>
      <p:ext uri="{BB962C8B-B14F-4D97-AF65-F5344CB8AC3E}">
        <p14:creationId xmlns:p14="http://schemas.microsoft.com/office/powerpoint/2010/main" val="6304445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1375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10_Diapositive de fin">
    <p:spTree>
      <p:nvGrpSpPr>
        <p:cNvPr id="1" name=""/>
        <p:cNvGrpSpPr/>
        <p:nvPr/>
      </p:nvGrpSpPr>
      <p:grpSpPr>
        <a:xfrm>
          <a:off x="0" y="0"/>
          <a:ext cx="0" cy="0"/>
          <a:chOff x="0" y="0"/>
          <a:chExt cx="0" cy="0"/>
        </a:xfrm>
      </p:grpSpPr>
      <p:sp>
        <p:nvSpPr>
          <p:cNvPr id="4"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5"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6" name="Line 60"/>
          <p:cNvSpPr>
            <a:spLocks noChangeShapeType="1"/>
          </p:cNvSpPr>
          <p:nvPr/>
        </p:nvSpPr>
        <p:spPr bwMode="auto">
          <a:xfrm>
            <a:off x="152400" y="6629400"/>
            <a:ext cx="8763000" cy="0"/>
          </a:xfrm>
          <a:prstGeom prst="line">
            <a:avLst/>
          </a:prstGeom>
          <a:noFill/>
          <a:ln w="38862">
            <a:solidFill>
              <a:srgbClr val="E478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7" name="Line 61"/>
          <p:cNvSpPr>
            <a:spLocks noChangeShapeType="1"/>
          </p:cNvSpPr>
          <p:nvPr/>
        </p:nvSpPr>
        <p:spPr bwMode="auto">
          <a:xfrm rot="16200000">
            <a:off x="5695950" y="3429000"/>
            <a:ext cx="6400800" cy="0"/>
          </a:xfrm>
          <a:prstGeom prst="line">
            <a:avLst/>
          </a:prstGeom>
          <a:noFill/>
          <a:ln w="38862">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8" name="Line 62"/>
          <p:cNvSpPr>
            <a:spLocks noChangeShapeType="1"/>
          </p:cNvSpPr>
          <p:nvPr/>
        </p:nvSpPr>
        <p:spPr bwMode="auto">
          <a:xfrm>
            <a:off x="228600" y="6705600"/>
            <a:ext cx="8763000" cy="0"/>
          </a:xfrm>
          <a:prstGeom prst="line">
            <a:avLst/>
          </a:prstGeom>
          <a:noFill/>
          <a:ln w="38862">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9"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10" name="Line 64"/>
          <p:cNvSpPr>
            <a:spLocks noChangeShapeType="1"/>
          </p:cNvSpPr>
          <p:nvPr/>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11"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17" name="Rectangle 5"/>
          <p:cNvSpPr>
            <a:spLocks noGrp="1" noChangeArrowheads="1"/>
          </p:cNvSpPr>
          <p:nvPr>
            <p:ph type="subTitle" idx="1" hasCustomPrompt="1"/>
          </p:nvPr>
        </p:nvSpPr>
        <p:spPr>
          <a:xfrm>
            <a:off x="2362200" y="4648200"/>
            <a:ext cx="5791200" cy="457200"/>
          </a:xfrm>
        </p:spPr>
        <p:txBody>
          <a:bodyPr/>
          <a:lstStyle>
            <a:lvl1pPr marL="0" indent="0">
              <a:buFontTx/>
              <a:buNone/>
              <a:defRPr>
                <a:solidFill>
                  <a:schemeClr val="bg2"/>
                </a:solidFill>
                <a:latin typeface="+mj-lt"/>
              </a:defRPr>
            </a:lvl1pPr>
          </a:lstStyle>
          <a:p>
            <a:pPr marL="0" eaLnBrk="1" hangingPunct="1">
              <a:lnSpc>
                <a:spcPct val="90000"/>
              </a:lnSpc>
              <a:defRPr/>
            </a:pPr>
            <a:r>
              <a:rPr lang="fr-FR" sz="2200" dirty="0" err="1">
                <a:solidFill>
                  <a:srgbClr val="02A7D5"/>
                </a:solidFill>
                <a:cs typeface="+mn-cs"/>
              </a:rPr>
              <a:t>xxxx@atih.sante.fr</a:t>
            </a:r>
            <a:endParaRPr lang="fr-FR" sz="2200" dirty="0">
              <a:solidFill>
                <a:srgbClr val="02A7D5"/>
              </a:solidFill>
              <a:cs typeface="+mn-cs"/>
            </a:endParaRPr>
          </a:p>
        </p:txBody>
      </p:sp>
      <p:sp>
        <p:nvSpPr>
          <p:cNvPr id="22" name="Rectangle 2"/>
          <p:cNvSpPr>
            <a:spLocks noGrp="1" noChangeArrowheads="1"/>
          </p:cNvSpPr>
          <p:nvPr>
            <p:ph type="ctrTitle" hasCustomPrompt="1"/>
          </p:nvPr>
        </p:nvSpPr>
        <p:spPr>
          <a:xfrm>
            <a:off x="2362200" y="2218266"/>
            <a:ext cx="4724400" cy="537633"/>
          </a:xfrm>
        </p:spPr>
        <p:txBody>
          <a:bodyPr/>
          <a:lstStyle>
            <a:lvl1pPr algn="l">
              <a:defRPr sz="2200" b="0">
                <a:solidFill>
                  <a:srgbClr val="02A7D5"/>
                </a:solidFill>
              </a:defRPr>
            </a:lvl1pPr>
          </a:lstStyle>
          <a:p>
            <a:pPr lvl="0"/>
            <a:r>
              <a:rPr lang="fr-FR" noProof="0" dirty="0"/>
              <a:t>Merci de votre attention</a:t>
            </a:r>
          </a:p>
        </p:txBody>
      </p:sp>
      <p:sp>
        <p:nvSpPr>
          <p:cNvPr id="19"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0"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1" name="Line 60"/>
          <p:cNvSpPr>
            <a:spLocks noChangeShapeType="1"/>
          </p:cNvSpPr>
          <p:nvPr/>
        </p:nvSpPr>
        <p:spPr bwMode="auto">
          <a:xfrm>
            <a:off x="152400" y="6629400"/>
            <a:ext cx="8763000" cy="0"/>
          </a:xfrm>
          <a:prstGeom prst="line">
            <a:avLst/>
          </a:prstGeom>
          <a:noFill/>
          <a:ln w="38862">
            <a:solidFill>
              <a:srgbClr val="E478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3" name="Line 61"/>
          <p:cNvSpPr>
            <a:spLocks noChangeShapeType="1"/>
          </p:cNvSpPr>
          <p:nvPr/>
        </p:nvSpPr>
        <p:spPr bwMode="auto">
          <a:xfrm rot="16200000">
            <a:off x="5695950" y="3429000"/>
            <a:ext cx="6400800" cy="0"/>
          </a:xfrm>
          <a:prstGeom prst="line">
            <a:avLst/>
          </a:prstGeom>
          <a:noFill/>
          <a:ln w="38862">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4" name="Line 62"/>
          <p:cNvSpPr>
            <a:spLocks noChangeShapeType="1"/>
          </p:cNvSpPr>
          <p:nvPr/>
        </p:nvSpPr>
        <p:spPr bwMode="auto">
          <a:xfrm>
            <a:off x="228600" y="6705600"/>
            <a:ext cx="8763000" cy="0"/>
          </a:xfrm>
          <a:prstGeom prst="line">
            <a:avLst/>
          </a:prstGeom>
          <a:noFill/>
          <a:ln w="38862">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5"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6" name="Line 64"/>
          <p:cNvSpPr>
            <a:spLocks noChangeShapeType="1"/>
          </p:cNvSpPr>
          <p:nvPr/>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7"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30"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31"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32" name="Line 60"/>
          <p:cNvSpPr>
            <a:spLocks noChangeShapeType="1"/>
          </p:cNvSpPr>
          <p:nvPr/>
        </p:nvSpPr>
        <p:spPr bwMode="auto">
          <a:xfrm>
            <a:off x="152400" y="6629400"/>
            <a:ext cx="8763000" cy="0"/>
          </a:xfrm>
          <a:prstGeom prst="line">
            <a:avLst/>
          </a:prstGeom>
          <a:noFill/>
          <a:ln w="38862">
            <a:solidFill>
              <a:srgbClr val="E478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33" name="Line 61"/>
          <p:cNvSpPr>
            <a:spLocks noChangeShapeType="1"/>
          </p:cNvSpPr>
          <p:nvPr/>
        </p:nvSpPr>
        <p:spPr bwMode="auto">
          <a:xfrm rot="16200000">
            <a:off x="5695950" y="3429000"/>
            <a:ext cx="6400800" cy="0"/>
          </a:xfrm>
          <a:prstGeom prst="line">
            <a:avLst/>
          </a:prstGeom>
          <a:noFill/>
          <a:ln w="38862">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34" name="Line 62"/>
          <p:cNvSpPr>
            <a:spLocks noChangeShapeType="1"/>
          </p:cNvSpPr>
          <p:nvPr/>
        </p:nvSpPr>
        <p:spPr bwMode="auto">
          <a:xfrm>
            <a:off x="228600" y="6705600"/>
            <a:ext cx="8763000" cy="0"/>
          </a:xfrm>
          <a:prstGeom prst="line">
            <a:avLst/>
          </a:prstGeom>
          <a:noFill/>
          <a:ln w="38862">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35"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36" name="Line 64"/>
          <p:cNvSpPr>
            <a:spLocks noChangeShapeType="1"/>
          </p:cNvSpPr>
          <p:nvPr/>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37"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pic>
        <p:nvPicPr>
          <p:cNvPr id="40" name="Image 19" descr="logo-ppt.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41"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42" name="Line 60"/>
          <p:cNvSpPr>
            <a:spLocks noChangeShapeType="1"/>
          </p:cNvSpPr>
          <p:nvPr/>
        </p:nvSpPr>
        <p:spPr bwMode="auto">
          <a:xfrm>
            <a:off x="152400" y="6629400"/>
            <a:ext cx="8763000" cy="0"/>
          </a:xfrm>
          <a:prstGeom prst="line">
            <a:avLst/>
          </a:prstGeom>
          <a:noFill/>
          <a:ln w="38862">
            <a:solidFill>
              <a:srgbClr val="E478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43" name="Line 61"/>
          <p:cNvSpPr>
            <a:spLocks noChangeShapeType="1"/>
          </p:cNvSpPr>
          <p:nvPr/>
        </p:nvSpPr>
        <p:spPr bwMode="auto">
          <a:xfrm rot="16200000">
            <a:off x="5695950" y="3429000"/>
            <a:ext cx="6400800" cy="0"/>
          </a:xfrm>
          <a:prstGeom prst="line">
            <a:avLst/>
          </a:prstGeom>
          <a:noFill/>
          <a:ln w="38862">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44" name="Line 62"/>
          <p:cNvSpPr>
            <a:spLocks noChangeShapeType="1"/>
          </p:cNvSpPr>
          <p:nvPr/>
        </p:nvSpPr>
        <p:spPr bwMode="auto">
          <a:xfrm>
            <a:off x="228600" y="6705600"/>
            <a:ext cx="8763000" cy="0"/>
          </a:xfrm>
          <a:prstGeom prst="line">
            <a:avLst/>
          </a:prstGeom>
          <a:noFill/>
          <a:ln w="38862">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45"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46" name="Line 64"/>
          <p:cNvSpPr>
            <a:spLocks noChangeShapeType="1"/>
          </p:cNvSpPr>
          <p:nvPr/>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47"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51" name="Rectangle 6"/>
          <p:cNvSpPr>
            <a:spLocks noGrp="1" noChangeArrowheads="1"/>
          </p:cNvSpPr>
          <p:nvPr>
            <p:ph type="sldNum" sz="quarter" idx="10"/>
          </p:nvPr>
        </p:nvSpPr>
        <p:spPr>
          <a:xfrm>
            <a:off x="7010400" y="6324600"/>
            <a:ext cx="1676400" cy="400050"/>
          </a:xfrm>
        </p:spPr>
        <p:txBody>
          <a:bodyPr/>
          <a:lstStyle>
            <a:lvl1pPr>
              <a:defRPr/>
            </a:lvl1pPr>
          </a:lstStyle>
          <a:p>
            <a:fld id="{2AB83387-5189-43E3-AF89-CE5E5E0F0CB5}" type="slidenum">
              <a:rPr lang="fr-FR" smtClean="0"/>
              <a:t>‹N°›</a:t>
            </a:fld>
            <a:endParaRPr lang="fr-FR"/>
          </a:p>
        </p:txBody>
      </p:sp>
      <p:sp>
        <p:nvSpPr>
          <p:cNvPr id="52" name="Rectangle 38"/>
          <p:cNvSpPr>
            <a:spLocks noGrp="1" noChangeArrowheads="1"/>
          </p:cNvSpPr>
          <p:nvPr>
            <p:ph type="dt" sz="half" idx="11"/>
          </p:nvPr>
        </p:nvSpPr>
        <p:spPr>
          <a:xfrm>
            <a:off x="2362200" y="6324600"/>
            <a:ext cx="1524000" cy="457200"/>
          </a:xfrm>
        </p:spPr>
        <p:txBody>
          <a:bodyPr/>
          <a:lstStyle>
            <a:lvl1pPr>
              <a:defRPr>
                <a:solidFill>
                  <a:srgbClr val="433E4F"/>
                </a:solidFill>
                <a:latin typeface="+mn-lt"/>
              </a:defRPr>
            </a:lvl1pPr>
          </a:lstStyle>
          <a:p>
            <a:fld id="{FEB88B6F-C865-4DA2-96C8-6AD5368BB467}" type="datetime1">
              <a:rPr lang="fr-FR" smtClean="0"/>
              <a:t>19/02/2020</a:t>
            </a:fld>
            <a:endParaRPr lang="fr-FR"/>
          </a:p>
        </p:txBody>
      </p:sp>
      <p:sp>
        <p:nvSpPr>
          <p:cNvPr id="57" name="Rectangle 39"/>
          <p:cNvSpPr>
            <a:spLocks noGrp="1" noChangeArrowheads="1"/>
          </p:cNvSpPr>
          <p:nvPr>
            <p:ph type="ftr" sz="quarter" idx="12"/>
          </p:nvPr>
        </p:nvSpPr>
        <p:spPr>
          <a:xfrm>
            <a:off x="4038600" y="6324600"/>
            <a:ext cx="2895600" cy="457200"/>
          </a:xfrm>
          <a:prstGeom prst="rect">
            <a:avLst/>
          </a:prstGeom>
          <a:extLst/>
        </p:spPr>
        <p:txBody>
          <a:bodyPr/>
          <a:lstStyle>
            <a:lvl1pPr>
              <a:defRPr sz="900" baseline="0">
                <a:latin typeface="+mn-lt"/>
                <a:ea typeface="ＭＳ Ｐゴシック" charset="-128"/>
                <a:cs typeface="+mn-cs"/>
              </a:defRPr>
            </a:lvl1pPr>
          </a:lstStyle>
          <a:p>
            <a:endParaRPr lang="fr-FR"/>
          </a:p>
        </p:txBody>
      </p:sp>
      <p:pic>
        <p:nvPicPr>
          <p:cNvPr id="48"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2951601"/>
            <a:ext cx="4787900" cy="15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9" name="Image 19" descr="logo-ppt.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54"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55" name="Line 60"/>
          <p:cNvSpPr>
            <a:spLocks noChangeShapeType="1"/>
          </p:cNvSpPr>
          <p:nvPr/>
        </p:nvSpPr>
        <p:spPr bwMode="auto">
          <a:xfrm>
            <a:off x="152400" y="6629400"/>
            <a:ext cx="8763000" cy="0"/>
          </a:xfrm>
          <a:prstGeom prst="line">
            <a:avLst/>
          </a:prstGeom>
          <a:noFill/>
          <a:ln w="38862">
            <a:solidFill>
              <a:srgbClr val="E478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56" name="Line 61"/>
          <p:cNvSpPr>
            <a:spLocks noChangeShapeType="1"/>
          </p:cNvSpPr>
          <p:nvPr/>
        </p:nvSpPr>
        <p:spPr bwMode="auto">
          <a:xfrm rot="16200000">
            <a:off x="5695950" y="3429000"/>
            <a:ext cx="6400800" cy="0"/>
          </a:xfrm>
          <a:prstGeom prst="line">
            <a:avLst/>
          </a:prstGeom>
          <a:noFill/>
          <a:ln w="38862">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58" name="Line 62"/>
          <p:cNvSpPr>
            <a:spLocks noChangeShapeType="1"/>
          </p:cNvSpPr>
          <p:nvPr/>
        </p:nvSpPr>
        <p:spPr bwMode="auto">
          <a:xfrm>
            <a:off x="228600" y="6705600"/>
            <a:ext cx="8763000" cy="0"/>
          </a:xfrm>
          <a:prstGeom prst="line">
            <a:avLst/>
          </a:prstGeom>
          <a:noFill/>
          <a:ln w="38862">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59"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60" name="Line 64"/>
          <p:cNvSpPr>
            <a:spLocks noChangeShapeType="1"/>
          </p:cNvSpPr>
          <p:nvPr/>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61"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pic>
        <p:nvPicPr>
          <p:cNvPr id="62" name="Image 19" descr="logo-ppt.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Line 8"/>
          <p:cNvSpPr>
            <a:spLocks noChangeShapeType="1"/>
          </p:cNvSpPr>
          <p:nvPr/>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64" name="Line 50"/>
          <p:cNvSpPr>
            <a:spLocks noChangeShapeType="1"/>
          </p:cNvSpPr>
          <p:nvPr/>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65" name="Line 60"/>
          <p:cNvSpPr>
            <a:spLocks noChangeShapeType="1"/>
          </p:cNvSpPr>
          <p:nvPr/>
        </p:nvSpPr>
        <p:spPr bwMode="auto">
          <a:xfrm>
            <a:off x="152400" y="6629400"/>
            <a:ext cx="8763000" cy="0"/>
          </a:xfrm>
          <a:prstGeom prst="line">
            <a:avLst/>
          </a:prstGeom>
          <a:noFill/>
          <a:ln w="38862">
            <a:solidFill>
              <a:srgbClr val="E478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66" name="Line 61"/>
          <p:cNvSpPr>
            <a:spLocks noChangeShapeType="1"/>
          </p:cNvSpPr>
          <p:nvPr/>
        </p:nvSpPr>
        <p:spPr bwMode="auto">
          <a:xfrm rot="16200000">
            <a:off x="5695950" y="3429000"/>
            <a:ext cx="6400800" cy="0"/>
          </a:xfrm>
          <a:prstGeom prst="line">
            <a:avLst/>
          </a:prstGeom>
          <a:noFill/>
          <a:ln w="38862">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67" name="Line 62"/>
          <p:cNvSpPr>
            <a:spLocks noChangeShapeType="1"/>
          </p:cNvSpPr>
          <p:nvPr/>
        </p:nvSpPr>
        <p:spPr bwMode="auto">
          <a:xfrm>
            <a:off x="228600" y="6705600"/>
            <a:ext cx="8763000" cy="0"/>
          </a:xfrm>
          <a:prstGeom prst="line">
            <a:avLst/>
          </a:prstGeom>
          <a:noFill/>
          <a:ln w="38862">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68"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69" name="Line 64"/>
          <p:cNvSpPr>
            <a:spLocks noChangeShapeType="1"/>
          </p:cNvSpPr>
          <p:nvPr/>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70"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Tree>
    <p:extLst>
      <p:ext uri="{BB962C8B-B14F-4D97-AF65-F5344CB8AC3E}">
        <p14:creationId xmlns:p14="http://schemas.microsoft.com/office/powerpoint/2010/main" val="1998829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5" name="Line 26"/>
          <p:cNvSpPr>
            <a:spLocks noChangeShapeType="1"/>
          </p:cNvSpPr>
          <p:nvPr/>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fr-FR"/>
          </a:p>
        </p:txBody>
      </p:sp>
      <p:sp>
        <p:nvSpPr>
          <p:cNvPr id="6" name="Line 38"/>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fr-FR"/>
          </a:p>
        </p:txBody>
      </p:sp>
      <p:sp>
        <p:nvSpPr>
          <p:cNvPr id="7" name="Line 40"/>
          <p:cNvSpPr>
            <a:spLocks noChangeShapeType="1"/>
          </p:cNvSpPr>
          <p:nvPr/>
        </p:nvSpPr>
        <p:spPr bwMode="auto">
          <a:xfrm rot="16200000">
            <a:off x="5848350" y="3581400"/>
            <a:ext cx="64008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fr-FR"/>
          </a:p>
        </p:txBody>
      </p:sp>
      <p:sp>
        <p:nvSpPr>
          <p:cNvPr id="2" name="Titre 1"/>
          <p:cNvSpPr>
            <a:spLocks noGrp="1"/>
          </p:cNvSpPr>
          <p:nvPr>
            <p:ph type="title"/>
          </p:nvPr>
        </p:nvSpPr>
        <p:spPr/>
        <p:txBody>
          <a:bodyPr/>
          <a:lstStyle>
            <a:lvl1pPr>
              <a:defRPr b="1"/>
            </a:lvl1pPr>
          </a:lstStyle>
          <a:p>
            <a:r>
              <a:rPr lang="fr-FR"/>
              <a:t>Modifiez le style du titre</a:t>
            </a:r>
            <a:endParaRPr lang="fr-FR" dirty="0"/>
          </a:p>
        </p:txBody>
      </p:sp>
      <p:sp>
        <p:nvSpPr>
          <p:cNvPr id="3" name="Espace réservé du contenu 2"/>
          <p:cNvSpPr>
            <a:spLocks noGrp="1"/>
          </p:cNvSpPr>
          <p:nvPr>
            <p:ph idx="1"/>
          </p:nvPr>
        </p:nvSpPr>
        <p:spPr/>
        <p:txBody>
          <a:bodyPr/>
          <a:lstStyle>
            <a:lvl1pPr marL="446088" indent="-261938">
              <a:defRPr/>
            </a:lvl1pPr>
          </a:lstStyle>
          <a:p>
            <a:pPr lvl="0"/>
            <a:r>
              <a:rPr lang="fr-FR"/>
              <a:t>Modifiez les styles du texte du masque</a:t>
            </a:r>
          </a:p>
        </p:txBody>
      </p:sp>
      <p:sp>
        <p:nvSpPr>
          <p:cNvPr id="11" name="Line 26"/>
          <p:cNvSpPr>
            <a:spLocks noChangeShapeType="1"/>
          </p:cNvSpPr>
          <p:nvPr/>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13"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14" name="Line 65"/>
          <p:cNvSpPr>
            <a:spLocks noChangeShapeType="1"/>
          </p:cNvSpPr>
          <p:nvPr/>
        </p:nvSpPr>
        <p:spPr bwMode="auto">
          <a:xfrm rot="16200000">
            <a:off x="5848350" y="3581400"/>
            <a:ext cx="64008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15" name="Line 26"/>
          <p:cNvSpPr>
            <a:spLocks noChangeShapeType="1"/>
          </p:cNvSpPr>
          <p:nvPr/>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17"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18"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19" name="Line 26"/>
          <p:cNvSpPr>
            <a:spLocks noChangeShapeType="1"/>
          </p:cNvSpPr>
          <p:nvPr/>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1"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2"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3" name="Line 26"/>
          <p:cNvSpPr>
            <a:spLocks noChangeShapeType="1"/>
          </p:cNvSpPr>
          <p:nvPr/>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5"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6"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pic>
        <p:nvPicPr>
          <p:cNvPr id="27" name="Image 19" descr="logo-ppt.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Line 26"/>
          <p:cNvSpPr>
            <a:spLocks noChangeShapeType="1"/>
          </p:cNvSpPr>
          <p:nvPr/>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8"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29"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31" name="Rectangle 6"/>
          <p:cNvSpPr>
            <a:spLocks noGrp="1" noChangeArrowheads="1"/>
          </p:cNvSpPr>
          <p:nvPr>
            <p:ph type="sldNum" sz="quarter" idx="10"/>
          </p:nvPr>
        </p:nvSpPr>
        <p:spPr>
          <a:xfrm>
            <a:off x="7366322" y="6451178"/>
            <a:ext cx="1676400" cy="400050"/>
          </a:xfrm>
        </p:spPr>
        <p:txBody>
          <a:bodyPr/>
          <a:lstStyle>
            <a:lvl1pPr>
              <a:defRPr/>
            </a:lvl1pPr>
          </a:lstStyle>
          <a:p>
            <a:fld id="{2AB83387-5189-43E3-AF89-CE5E5E0F0CB5}" type="slidenum">
              <a:rPr lang="fr-FR" smtClean="0"/>
              <a:t>‹N°›</a:t>
            </a:fld>
            <a:endParaRPr lang="fr-FR"/>
          </a:p>
        </p:txBody>
      </p:sp>
      <p:sp>
        <p:nvSpPr>
          <p:cNvPr id="32" name="Rectangle 38"/>
          <p:cNvSpPr>
            <a:spLocks noGrp="1" noChangeArrowheads="1"/>
          </p:cNvSpPr>
          <p:nvPr>
            <p:ph type="dt" sz="half" idx="11"/>
          </p:nvPr>
        </p:nvSpPr>
        <p:spPr>
          <a:xfrm>
            <a:off x="2362200" y="6324600"/>
            <a:ext cx="1524000" cy="457200"/>
          </a:xfrm>
        </p:spPr>
        <p:txBody>
          <a:bodyPr/>
          <a:lstStyle>
            <a:lvl1pPr>
              <a:defRPr>
                <a:solidFill>
                  <a:srgbClr val="433E4F"/>
                </a:solidFill>
                <a:latin typeface="+mn-lt"/>
              </a:defRPr>
            </a:lvl1pPr>
          </a:lstStyle>
          <a:p>
            <a:fld id="{F9CE753F-9F0F-4FD8-9695-8A7F0CE0F78D}" type="datetime1">
              <a:rPr lang="fr-FR" smtClean="0"/>
              <a:t>19/02/2020</a:t>
            </a:fld>
            <a:endParaRPr lang="fr-FR"/>
          </a:p>
        </p:txBody>
      </p:sp>
      <p:sp>
        <p:nvSpPr>
          <p:cNvPr id="33" name="Rectangle 39"/>
          <p:cNvSpPr>
            <a:spLocks noGrp="1" noChangeArrowheads="1"/>
          </p:cNvSpPr>
          <p:nvPr>
            <p:ph type="ftr" sz="quarter" idx="12"/>
          </p:nvPr>
        </p:nvSpPr>
        <p:spPr>
          <a:xfrm>
            <a:off x="4038600" y="6324600"/>
            <a:ext cx="2895600" cy="457200"/>
          </a:xfrm>
          <a:prstGeom prst="rect">
            <a:avLst/>
          </a:prstGeom>
          <a:extLst/>
        </p:spPr>
        <p:txBody>
          <a:bodyPr/>
          <a:lstStyle>
            <a:lvl1pPr>
              <a:defRPr sz="900" baseline="0">
                <a:latin typeface="+mn-lt"/>
                <a:ea typeface="ＭＳ Ｐゴシック" charset="-128"/>
                <a:cs typeface="+mn-cs"/>
              </a:defRPr>
            </a:lvl1pPr>
          </a:lstStyle>
          <a:p>
            <a:endParaRPr lang="fr-FR"/>
          </a:p>
        </p:txBody>
      </p:sp>
      <p:pic>
        <p:nvPicPr>
          <p:cNvPr id="30" name="Image 19" descr="logo-ppt.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Line 26"/>
          <p:cNvSpPr>
            <a:spLocks noChangeShapeType="1"/>
          </p:cNvSpPr>
          <p:nvPr/>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35"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36"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pic>
        <p:nvPicPr>
          <p:cNvPr id="37" name="Image 19" descr="logo-ppt.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Line 26"/>
          <p:cNvSpPr>
            <a:spLocks noChangeShapeType="1"/>
          </p:cNvSpPr>
          <p:nvPr/>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39"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40" name="Line 65"/>
          <p:cNvSpPr>
            <a:spLocks noChangeShapeType="1"/>
          </p:cNvSpPr>
          <p:nvPr/>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Tree>
    <p:extLst>
      <p:ext uri="{BB962C8B-B14F-4D97-AF65-F5344CB8AC3E}">
        <p14:creationId xmlns:p14="http://schemas.microsoft.com/office/powerpoint/2010/main" val="173788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6" name="Titre 1"/>
          <p:cNvSpPr>
            <a:spLocks noGrp="1"/>
          </p:cNvSpPr>
          <p:nvPr>
            <p:ph type="title"/>
          </p:nvPr>
        </p:nvSpPr>
        <p:spPr>
          <a:xfrm>
            <a:off x="2057400" y="304800"/>
            <a:ext cx="6096000" cy="992188"/>
          </a:xfrm>
        </p:spPr>
        <p:txBody>
          <a:bodyPr/>
          <a:lstStyle>
            <a:lvl1pPr>
              <a:defRPr b="1"/>
            </a:lvl1pPr>
          </a:lstStyle>
          <a:p>
            <a:r>
              <a:rPr lang="fr-FR"/>
              <a:t>Modifiez le style du titre</a:t>
            </a:r>
            <a:endParaRPr lang="fr-FR" dirty="0"/>
          </a:p>
        </p:txBody>
      </p:sp>
      <p:sp>
        <p:nvSpPr>
          <p:cNvPr id="7" name="Espace réservé du contenu 2"/>
          <p:cNvSpPr>
            <a:spLocks noGrp="1"/>
          </p:cNvSpPr>
          <p:nvPr>
            <p:ph idx="1"/>
          </p:nvPr>
        </p:nvSpPr>
        <p:spPr>
          <a:xfrm>
            <a:off x="762000" y="2133600"/>
            <a:ext cx="7416800" cy="3657600"/>
          </a:xfrm>
        </p:spPr>
        <p:txBody>
          <a:bodyPr/>
          <a:lstStyle>
            <a:lvl1pPr marL="184150" indent="0">
              <a:buFontTx/>
              <a:buNone/>
              <a:defRPr/>
            </a:lvl1pPr>
          </a:lstStyle>
          <a:p>
            <a:pPr lvl="0"/>
            <a:r>
              <a:rPr lang="fr-FR"/>
              <a:t>Modifiez les styles du texte du masque</a:t>
            </a:r>
          </a:p>
        </p:txBody>
      </p:sp>
      <p:sp>
        <p:nvSpPr>
          <p:cNvPr id="8" name="Rectangle 6"/>
          <p:cNvSpPr>
            <a:spLocks noGrp="1" noChangeArrowheads="1"/>
          </p:cNvSpPr>
          <p:nvPr>
            <p:ph type="sldNum" sz="quarter" idx="10"/>
          </p:nvPr>
        </p:nvSpPr>
        <p:spPr>
          <a:xfrm>
            <a:off x="7010400" y="6324600"/>
            <a:ext cx="1676400" cy="400050"/>
          </a:xfrm>
        </p:spPr>
        <p:txBody>
          <a:bodyPr/>
          <a:lstStyle>
            <a:lvl1pPr>
              <a:defRPr/>
            </a:lvl1pPr>
          </a:lstStyle>
          <a:p>
            <a:fld id="{2AB83387-5189-43E3-AF89-CE5E5E0F0CB5}" type="slidenum">
              <a:rPr lang="fr-FR" smtClean="0"/>
              <a:t>‹N°›</a:t>
            </a:fld>
            <a:endParaRPr lang="fr-FR"/>
          </a:p>
        </p:txBody>
      </p:sp>
      <p:sp>
        <p:nvSpPr>
          <p:cNvPr id="9" name="Rectangle 38"/>
          <p:cNvSpPr>
            <a:spLocks noGrp="1" noChangeArrowheads="1"/>
          </p:cNvSpPr>
          <p:nvPr>
            <p:ph type="dt" sz="half" idx="11"/>
          </p:nvPr>
        </p:nvSpPr>
        <p:spPr>
          <a:xfrm>
            <a:off x="2362200" y="6324600"/>
            <a:ext cx="1524000" cy="457200"/>
          </a:xfrm>
        </p:spPr>
        <p:txBody>
          <a:bodyPr/>
          <a:lstStyle>
            <a:lvl1pPr>
              <a:defRPr>
                <a:solidFill>
                  <a:srgbClr val="433E4F"/>
                </a:solidFill>
                <a:latin typeface="+mn-lt"/>
              </a:defRPr>
            </a:lvl1pPr>
          </a:lstStyle>
          <a:p>
            <a:fld id="{672AB909-CB60-4A8C-A64F-733E366FF390}" type="datetime1">
              <a:rPr lang="fr-FR" smtClean="0"/>
              <a:t>19/02/2020</a:t>
            </a:fld>
            <a:endParaRPr lang="fr-FR"/>
          </a:p>
        </p:txBody>
      </p:sp>
      <p:sp>
        <p:nvSpPr>
          <p:cNvPr id="10" name="Rectangle 39"/>
          <p:cNvSpPr>
            <a:spLocks noGrp="1" noChangeArrowheads="1"/>
          </p:cNvSpPr>
          <p:nvPr>
            <p:ph type="ftr" sz="quarter" idx="12"/>
          </p:nvPr>
        </p:nvSpPr>
        <p:spPr>
          <a:xfrm>
            <a:off x="4038600" y="6324600"/>
            <a:ext cx="2895600" cy="457200"/>
          </a:xfrm>
          <a:prstGeom prst="rect">
            <a:avLst/>
          </a:prstGeom>
          <a:extLst/>
        </p:spPr>
        <p:txBody>
          <a:bodyPr/>
          <a:lstStyle>
            <a:lvl1pPr>
              <a:defRPr sz="1000" baseline="0">
                <a:latin typeface="+mn-lt"/>
                <a:ea typeface="ＭＳ Ｐゴシック" charset="-128"/>
                <a:cs typeface="+mn-cs"/>
              </a:defRPr>
            </a:lvl1pPr>
          </a:lstStyle>
          <a:p>
            <a:endParaRPr lang="fr-FR"/>
          </a:p>
        </p:txBody>
      </p:sp>
    </p:spTree>
    <p:extLst>
      <p:ext uri="{BB962C8B-B14F-4D97-AF65-F5344CB8AC3E}">
        <p14:creationId xmlns:p14="http://schemas.microsoft.com/office/powerpoint/2010/main" val="114118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2362200" y="1238250"/>
            <a:ext cx="57912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latin typeface="Times" charset="0"/>
              <a:ea typeface="MS PGothic" charset="0"/>
              <a:cs typeface="MS PGothic" charset="0"/>
            </a:endParaRPr>
          </a:p>
        </p:txBody>
      </p:sp>
      <p:sp>
        <p:nvSpPr>
          <p:cNvPr id="5" name="Line 50"/>
          <p:cNvSpPr>
            <a:spLocks noChangeShapeType="1"/>
          </p:cNvSpPr>
          <p:nvPr userDrawn="1"/>
        </p:nvSpPr>
        <p:spPr bwMode="auto">
          <a:xfrm rot="16200000">
            <a:off x="6249194" y="3123406"/>
            <a:ext cx="3810000" cy="1588"/>
          </a:xfrm>
          <a:prstGeom prst="line">
            <a:avLst/>
          </a:prstGeom>
          <a:noFill/>
          <a:ln w="38862">
            <a:solidFill>
              <a:srgbClr val="4E45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latin typeface="Times" charset="0"/>
              <a:ea typeface="MS PGothic" charset="0"/>
              <a:cs typeface="MS PGothic" charset="0"/>
            </a:endParaRPr>
          </a:p>
        </p:txBody>
      </p:sp>
      <p:sp>
        <p:nvSpPr>
          <p:cNvPr id="6" name="Line 60"/>
          <p:cNvSpPr>
            <a:spLocks noChangeShapeType="1"/>
          </p:cNvSpPr>
          <p:nvPr userDrawn="1"/>
        </p:nvSpPr>
        <p:spPr bwMode="auto">
          <a:xfrm>
            <a:off x="152400" y="6629400"/>
            <a:ext cx="8763000" cy="0"/>
          </a:xfrm>
          <a:prstGeom prst="line">
            <a:avLst/>
          </a:prstGeom>
          <a:noFill/>
          <a:ln w="38862">
            <a:solidFill>
              <a:srgbClr val="E478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latin typeface="Times" charset="0"/>
              <a:ea typeface="MS PGothic" charset="0"/>
              <a:cs typeface="MS PGothic" charset="0"/>
            </a:endParaRPr>
          </a:p>
        </p:txBody>
      </p:sp>
      <p:sp>
        <p:nvSpPr>
          <p:cNvPr id="7" name="Line 61"/>
          <p:cNvSpPr>
            <a:spLocks noChangeShapeType="1"/>
          </p:cNvSpPr>
          <p:nvPr userDrawn="1"/>
        </p:nvSpPr>
        <p:spPr bwMode="auto">
          <a:xfrm rot="16200000">
            <a:off x="5695950" y="3429000"/>
            <a:ext cx="6400800" cy="0"/>
          </a:xfrm>
          <a:prstGeom prst="line">
            <a:avLst/>
          </a:prstGeom>
          <a:noFill/>
          <a:ln w="38862">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latin typeface="Times" charset="0"/>
              <a:ea typeface="MS PGothic" charset="0"/>
              <a:cs typeface="MS PGothic" charset="0"/>
            </a:endParaRPr>
          </a:p>
        </p:txBody>
      </p:sp>
      <p:sp>
        <p:nvSpPr>
          <p:cNvPr id="8" name="Line 62"/>
          <p:cNvSpPr>
            <a:spLocks noChangeShapeType="1"/>
          </p:cNvSpPr>
          <p:nvPr userDrawn="1"/>
        </p:nvSpPr>
        <p:spPr bwMode="auto">
          <a:xfrm>
            <a:off x="228600" y="6705600"/>
            <a:ext cx="8763000" cy="0"/>
          </a:xfrm>
          <a:prstGeom prst="line">
            <a:avLst/>
          </a:prstGeom>
          <a:noFill/>
          <a:ln w="38862">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latin typeface="Times" charset="0"/>
              <a:ea typeface="MS PGothic" charset="0"/>
              <a:cs typeface="MS PGothic" charset="0"/>
            </a:endParaRPr>
          </a:p>
        </p:txBody>
      </p:sp>
      <p:sp>
        <p:nvSpPr>
          <p:cNvPr id="9" name="Line 63"/>
          <p:cNvSpPr>
            <a:spLocks noChangeShapeType="1"/>
          </p:cNvSpPr>
          <p:nvPr userDrawn="1"/>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latin typeface="Times" charset="0"/>
              <a:ea typeface="MS PGothic" charset="0"/>
              <a:cs typeface="MS PGothic" charset="0"/>
            </a:endParaRPr>
          </a:p>
        </p:txBody>
      </p:sp>
      <p:sp>
        <p:nvSpPr>
          <p:cNvPr id="10" name="Line 64"/>
          <p:cNvSpPr>
            <a:spLocks noChangeShapeType="1"/>
          </p:cNvSpPr>
          <p:nvPr userDrawn="1"/>
        </p:nvSpPr>
        <p:spPr bwMode="auto">
          <a:xfrm rot="16200000">
            <a:off x="5772150" y="3505200"/>
            <a:ext cx="6400800" cy="0"/>
          </a:xfrm>
          <a:prstGeom prst="line">
            <a:avLst/>
          </a:prstGeom>
          <a:noFill/>
          <a:ln w="38862">
            <a:solidFill>
              <a:srgbClr val="55A9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latin typeface="Times" charset="0"/>
              <a:ea typeface="MS PGothic" charset="0"/>
              <a:cs typeface="MS PGothic" charset="0"/>
            </a:endParaRPr>
          </a:p>
        </p:txBody>
      </p:sp>
      <p:sp>
        <p:nvSpPr>
          <p:cNvPr id="11" name="Line 65"/>
          <p:cNvSpPr>
            <a:spLocks noChangeShapeType="1"/>
          </p:cNvSpPr>
          <p:nvPr userDrawn="1"/>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latin typeface="Times" charset="0"/>
              <a:ea typeface="MS PGothic" charset="0"/>
              <a:cs typeface="MS PGothic" charset="0"/>
            </a:endParaRPr>
          </a:p>
        </p:txBody>
      </p:sp>
      <p:pic>
        <p:nvPicPr>
          <p:cNvPr id="12" name="Image 19" descr="logo-ppt.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Rectangle 2"/>
          <p:cNvSpPr>
            <a:spLocks noGrp="1" noChangeArrowheads="1"/>
          </p:cNvSpPr>
          <p:nvPr>
            <p:ph type="ctrTitle"/>
          </p:nvPr>
        </p:nvSpPr>
        <p:spPr>
          <a:xfrm>
            <a:off x="2362200" y="2133600"/>
            <a:ext cx="4724400" cy="1752600"/>
          </a:xfrm>
        </p:spPr>
        <p:txBody>
          <a:bodyPr/>
          <a:lstStyle>
            <a:lvl1pPr algn="ctr">
              <a:defRPr sz="2800" b="0">
                <a:solidFill>
                  <a:srgbClr val="02A7D5"/>
                </a:solidFill>
              </a:defRPr>
            </a:lvl1pPr>
          </a:lstStyle>
          <a:p>
            <a:pPr lvl="0"/>
            <a:r>
              <a:rPr lang="fr-FR" noProof="0" dirty="0"/>
              <a:t>Cliquez et modifiez le titre</a:t>
            </a:r>
          </a:p>
        </p:txBody>
      </p:sp>
      <p:sp>
        <p:nvSpPr>
          <p:cNvPr id="8205" name="Rectangle 13"/>
          <p:cNvSpPr>
            <a:spLocks noGrp="1" noChangeArrowheads="1"/>
          </p:cNvSpPr>
          <p:nvPr>
            <p:ph type="subTitle" idx="1"/>
          </p:nvPr>
        </p:nvSpPr>
        <p:spPr>
          <a:xfrm>
            <a:off x="2362200" y="3886200"/>
            <a:ext cx="4724400" cy="1219200"/>
          </a:xfrm>
        </p:spPr>
        <p:txBody>
          <a:bodyPr anchor="b"/>
          <a:lstStyle>
            <a:lvl1pPr marL="0" indent="0">
              <a:buFontTx/>
              <a:buNone/>
              <a:defRPr sz="1800"/>
            </a:lvl1pPr>
          </a:lstStyle>
          <a:p>
            <a:pPr lvl="0"/>
            <a:r>
              <a:rPr lang="fr-FR" noProof="0" dirty="0"/>
              <a:t>Cliquez pour modifier le style des sous-titres du masque</a:t>
            </a:r>
          </a:p>
        </p:txBody>
      </p:sp>
      <p:sp>
        <p:nvSpPr>
          <p:cNvPr id="13" name="Rectangle 6"/>
          <p:cNvSpPr>
            <a:spLocks noGrp="1" noChangeArrowheads="1"/>
          </p:cNvSpPr>
          <p:nvPr>
            <p:ph type="sldNum" sz="quarter" idx="10"/>
          </p:nvPr>
        </p:nvSpPr>
        <p:spPr>
          <a:xfrm>
            <a:off x="8459788" y="6381750"/>
            <a:ext cx="433387" cy="247650"/>
          </a:xfrm>
        </p:spPr>
        <p:txBody>
          <a:bodyPr/>
          <a:lstStyle>
            <a:lvl1pPr>
              <a:defRPr/>
            </a:lvl1pPr>
          </a:lstStyle>
          <a:p>
            <a:pPr>
              <a:defRPr/>
            </a:pPr>
            <a:fld id="{204E4035-0E83-4B11-BCE9-E14833E0DC1D}" type="slidenum">
              <a:rPr lang="fr-FR"/>
              <a:pPr>
                <a:defRPr/>
              </a:pPr>
              <a:t>‹N°›</a:t>
            </a:fld>
            <a:endParaRPr lang="fr-FR"/>
          </a:p>
        </p:txBody>
      </p:sp>
      <p:sp>
        <p:nvSpPr>
          <p:cNvPr id="14" name="Rectangle 38"/>
          <p:cNvSpPr>
            <a:spLocks noGrp="1" noChangeArrowheads="1"/>
          </p:cNvSpPr>
          <p:nvPr>
            <p:ph type="dt" sz="half" idx="11"/>
          </p:nvPr>
        </p:nvSpPr>
        <p:spPr>
          <a:xfrm>
            <a:off x="1981200" y="6324600"/>
            <a:ext cx="1905000" cy="457200"/>
          </a:xfrm>
        </p:spPr>
        <p:txBody>
          <a:bodyPr/>
          <a:lstStyle>
            <a:lvl1pPr>
              <a:defRPr sz="1000">
                <a:solidFill>
                  <a:srgbClr val="433E4F"/>
                </a:solidFill>
                <a:latin typeface="+mn-lt"/>
              </a:defRPr>
            </a:lvl1pPr>
          </a:lstStyle>
          <a:p>
            <a:pPr>
              <a:defRPr/>
            </a:pPr>
            <a:endParaRPr lang="fr-FR"/>
          </a:p>
        </p:txBody>
      </p:sp>
      <p:sp>
        <p:nvSpPr>
          <p:cNvPr id="15" name="Rectangle 39"/>
          <p:cNvSpPr>
            <a:spLocks noGrp="1" noChangeArrowheads="1"/>
          </p:cNvSpPr>
          <p:nvPr>
            <p:ph type="ftr" sz="quarter" idx="12"/>
          </p:nvPr>
        </p:nvSpPr>
        <p:spPr>
          <a:xfrm>
            <a:off x="4038600" y="6324600"/>
            <a:ext cx="2895600" cy="457200"/>
          </a:xfrm>
          <a:prstGeom prst="rect">
            <a:avLst/>
          </a:prstGeom>
          <a:extLst/>
        </p:spPr>
        <p:txBody>
          <a:bodyPr/>
          <a:lstStyle>
            <a:lvl1pPr>
              <a:defRPr sz="1000">
                <a:latin typeface="+mn-lt"/>
                <a:ea typeface="ＭＳ Ｐゴシック" charset="-128"/>
                <a:cs typeface="+mn-cs"/>
              </a:defRPr>
            </a:lvl1pPr>
          </a:lstStyle>
          <a:p>
            <a:pPr>
              <a:defRPr/>
            </a:pPr>
            <a:endParaRPr lang="fr-FR"/>
          </a:p>
        </p:txBody>
      </p:sp>
    </p:spTree>
    <p:extLst>
      <p:ext uri="{BB962C8B-B14F-4D97-AF65-F5344CB8AC3E}">
        <p14:creationId xmlns:p14="http://schemas.microsoft.com/office/powerpoint/2010/main" val="4004666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4" name="Line 26"/>
          <p:cNvSpPr>
            <a:spLocks noChangeShapeType="1"/>
          </p:cNvSpPr>
          <p:nvPr userDrawn="1"/>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latin typeface="Times" charset="0"/>
              <a:ea typeface="MS PGothic" charset="0"/>
              <a:cs typeface="MS PGothic" charset="0"/>
            </a:endParaRPr>
          </a:p>
        </p:txBody>
      </p:sp>
      <p:pic>
        <p:nvPicPr>
          <p:cNvPr id="5" name="Image 10" descr="logo-ppt.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63"/>
          <p:cNvSpPr>
            <a:spLocks noChangeShapeType="1"/>
          </p:cNvSpPr>
          <p:nvPr userDrawn="1"/>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latin typeface="Times" charset="0"/>
              <a:ea typeface="MS PGothic" charset="0"/>
              <a:cs typeface="MS PGothic" charset="0"/>
            </a:endParaRPr>
          </a:p>
        </p:txBody>
      </p:sp>
      <p:sp>
        <p:nvSpPr>
          <p:cNvPr id="7" name="Line 65"/>
          <p:cNvSpPr>
            <a:spLocks noChangeShapeType="1"/>
          </p:cNvSpPr>
          <p:nvPr userDrawn="1"/>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latin typeface="Times" charset="0"/>
              <a:ea typeface="MS PGothic" charset="0"/>
              <a:cs typeface="MS PGothic" charset="0"/>
            </a:endParaRPr>
          </a:p>
        </p:txBody>
      </p:sp>
      <p:sp>
        <p:nvSpPr>
          <p:cNvPr id="2" name="Titre 1"/>
          <p:cNvSpPr>
            <a:spLocks noGrp="1"/>
          </p:cNvSpPr>
          <p:nvPr>
            <p:ph type="title"/>
          </p:nvPr>
        </p:nvSpPr>
        <p:spPr/>
        <p:txBody>
          <a:bodyPr/>
          <a:lstStyle>
            <a:lvl1pPr>
              <a:defRPr b="1"/>
            </a:lvl1pPr>
          </a:lstStyle>
          <a:p>
            <a:r>
              <a:rPr lang="fr-FR" dirty="0"/>
              <a:t>Cliquez et modifiez le titre</a:t>
            </a:r>
          </a:p>
        </p:txBody>
      </p:sp>
      <p:sp>
        <p:nvSpPr>
          <p:cNvPr id="3" name="Espace réservé du contenu 2"/>
          <p:cNvSpPr>
            <a:spLocks noGrp="1"/>
          </p:cNvSpPr>
          <p:nvPr>
            <p:ph idx="1"/>
          </p:nvPr>
        </p:nvSpPr>
        <p:spPr/>
        <p:txBody>
          <a:bodyPr/>
          <a:lstStyle>
            <a:lvl1pPr marL="447675" indent="-265113">
              <a:defRPr/>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Rectangle 4"/>
          <p:cNvSpPr>
            <a:spLocks noGrp="1" noChangeArrowheads="1"/>
          </p:cNvSpPr>
          <p:nvPr>
            <p:ph type="dt" sz="half" idx="10"/>
          </p:nvPr>
        </p:nvSpPr>
        <p:spPr/>
        <p:txBody>
          <a:bodyPr/>
          <a:lstStyle>
            <a:lvl1pPr>
              <a:defRPr/>
            </a:lvl1pPr>
          </a:lstStyle>
          <a:p>
            <a:pPr>
              <a:defRPr/>
            </a:pPr>
            <a:endParaRPr lang="fr-FR"/>
          </a:p>
        </p:txBody>
      </p:sp>
      <p:sp>
        <p:nvSpPr>
          <p:cNvPr id="9" name="Rectangle 5"/>
          <p:cNvSpPr>
            <a:spLocks noGrp="1" noChangeArrowheads="1"/>
          </p:cNvSpPr>
          <p:nvPr>
            <p:ph type="ftr" sz="quarter" idx="11"/>
          </p:nvPr>
        </p:nvSpPr>
        <p:spPr>
          <a:xfrm>
            <a:off x="5562600" y="6324600"/>
            <a:ext cx="2895600" cy="457200"/>
          </a:xfrm>
          <a:prstGeom prst="rect">
            <a:avLst/>
          </a:prstGeom>
        </p:spPr>
        <p:txBody>
          <a:bodyPr/>
          <a:lstStyle>
            <a:lvl1pPr>
              <a:defRPr>
                <a:latin typeface="Times" charset="0"/>
                <a:ea typeface="ＭＳ Ｐゴシック" charset="-128"/>
                <a:cs typeface="+mn-cs"/>
              </a:defRPr>
            </a:lvl1pPr>
          </a:lstStyle>
          <a:p>
            <a:pPr>
              <a:defRPr/>
            </a:pPr>
            <a:endParaRPr lang="fr-FR"/>
          </a:p>
        </p:txBody>
      </p:sp>
      <p:sp>
        <p:nvSpPr>
          <p:cNvPr id="10" name="Rectangle 6"/>
          <p:cNvSpPr>
            <a:spLocks noGrp="1" noChangeArrowheads="1"/>
          </p:cNvSpPr>
          <p:nvPr>
            <p:ph type="sldNum" sz="quarter" idx="12"/>
          </p:nvPr>
        </p:nvSpPr>
        <p:spPr>
          <a:xfrm>
            <a:off x="8642350" y="6537325"/>
            <a:ext cx="377825" cy="244475"/>
          </a:xfrm>
        </p:spPr>
        <p:txBody>
          <a:bodyPr/>
          <a:lstStyle>
            <a:lvl1pPr>
              <a:defRPr/>
            </a:lvl1pPr>
          </a:lstStyle>
          <a:p>
            <a:pPr>
              <a:defRPr/>
            </a:pPr>
            <a:fld id="{8A2BFE25-F8A7-43F5-B86E-9B61EB81DFC0}" type="slidenum">
              <a:rPr lang="fr-FR"/>
              <a:pPr>
                <a:defRPr/>
              </a:pPr>
              <a:t>‹N°›</a:t>
            </a:fld>
            <a:endParaRPr lang="fr-FR">
              <a:latin typeface="Verdana Bold" pitchFamily="85" charset="0"/>
            </a:endParaRPr>
          </a:p>
        </p:txBody>
      </p:sp>
    </p:spTree>
    <p:extLst>
      <p:ext uri="{BB962C8B-B14F-4D97-AF65-F5344CB8AC3E}">
        <p14:creationId xmlns:p14="http://schemas.microsoft.com/office/powerpoint/2010/main" val="198829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3" name="Line 26"/>
          <p:cNvSpPr>
            <a:spLocks noChangeShapeType="1"/>
          </p:cNvSpPr>
          <p:nvPr userDrawn="1"/>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latin typeface="Times" charset="0"/>
              <a:ea typeface="MS PGothic" charset="0"/>
              <a:cs typeface="MS PGothic" charset="0"/>
            </a:endParaRPr>
          </a:p>
        </p:txBody>
      </p:sp>
      <p:pic>
        <p:nvPicPr>
          <p:cNvPr id="4" name="Image 10" descr="logo-ppt.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63"/>
          <p:cNvSpPr>
            <a:spLocks noChangeShapeType="1"/>
          </p:cNvSpPr>
          <p:nvPr userDrawn="1"/>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latin typeface="Times" charset="0"/>
              <a:ea typeface="MS PGothic" charset="0"/>
              <a:cs typeface="MS PGothic" charset="0"/>
            </a:endParaRPr>
          </a:p>
        </p:txBody>
      </p:sp>
      <p:sp>
        <p:nvSpPr>
          <p:cNvPr id="6" name="Line 65"/>
          <p:cNvSpPr>
            <a:spLocks noChangeShapeType="1"/>
          </p:cNvSpPr>
          <p:nvPr userDrawn="1"/>
        </p:nvSpPr>
        <p:spPr bwMode="auto">
          <a:xfrm rot="162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latin typeface="Times" charset="0"/>
              <a:ea typeface="MS PGothic" charset="0"/>
              <a:cs typeface="MS PGothic" charset="0"/>
            </a:endParaRPr>
          </a:p>
        </p:txBody>
      </p:sp>
      <p:sp>
        <p:nvSpPr>
          <p:cNvPr id="7" name="ZoneTexte 6"/>
          <p:cNvSpPr txBox="1">
            <a:spLocks noChangeArrowheads="1"/>
          </p:cNvSpPr>
          <p:nvPr userDrawn="1"/>
        </p:nvSpPr>
        <p:spPr bwMode="auto">
          <a:xfrm>
            <a:off x="684213" y="1989138"/>
            <a:ext cx="7773987"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defRPr/>
            </a:pPr>
            <a:r>
              <a:rPr lang="fr-FR" baseline="0">
                <a:latin typeface="Arial" pitchFamily="34" charset="0"/>
              </a:rPr>
              <a:t>Cliquez pour ajouter du texte</a:t>
            </a:r>
          </a:p>
          <a:p>
            <a:pPr>
              <a:defRPr/>
            </a:pPr>
            <a:endParaRPr lang="fr-FR" baseline="0">
              <a:latin typeface="Arial" pitchFamily="34" charset="0"/>
            </a:endParaRPr>
          </a:p>
          <a:p>
            <a:pPr>
              <a:defRPr/>
            </a:pPr>
            <a:endParaRPr lang="fr-FR" baseline="0">
              <a:latin typeface="Arial" pitchFamily="34" charset="0"/>
            </a:endParaRPr>
          </a:p>
          <a:p>
            <a:pPr>
              <a:defRPr/>
            </a:pPr>
            <a:endParaRPr lang="fr-FR" baseline="0">
              <a:latin typeface="Arial" pitchFamily="34" charset="0"/>
            </a:endParaRPr>
          </a:p>
          <a:p>
            <a:pPr>
              <a:defRPr/>
            </a:pPr>
            <a:endParaRPr lang="fr-FR" baseline="0">
              <a:latin typeface="Arial" pitchFamily="34" charset="0"/>
            </a:endParaRPr>
          </a:p>
          <a:p>
            <a:pPr>
              <a:defRPr/>
            </a:pPr>
            <a:endParaRPr lang="fr-FR" baseline="0">
              <a:latin typeface="Arial" pitchFamily="34" charset="0"/>
            </a:endParaRPr>
          </a:p>
          <a:p>
            <a:pPr>
              <a:defRPr/>
            </a:pPr>
            <a:endParaRPr lang="fr-FR" baseline="0">
              <a:latin typeface="Arial" pitchFamily="34" charset="0"/>
            </a:endParaRPr>
          </a:p>
          <a:p>
            <a:pPr>
              <a:defRPr/>
            </a:pPr>
            <a:endParaRPr lang="fr-FR" baseline="0">
              <a:latin typeface="Arial" pitchFamily="34" charset="0"/>
            </a:endParaRPr>
          </a:p>
          <a:p>
            <a:pPr>
              <a:defRPr/>
            </a:pPr>
            <a:endParaRPr lang="fr-FR" baseline="0">
              <a:latin typeface="Arial" pitchFamily="34" charset="0"/>
            </a:endParaRPr>
          </a:p>
          <a:p>
            <a:pPr>
              <a:defRPr/>
            </a:pPr>
            <a:endParaRPr lang="fr-FR" baseline="0">
              <a:latin typeface="Arial" pitchFamily="34" charset="0"/>
            </a:endParaRPr>
          </a:p>
          <a:p>
            <a:pPr>
              <a:defRPr/>
            </a:pPr>
            <a:endParaRPr lang="fr-FR">
              <a:latin typeface="Arial" pitchFamily="34" charset="0"/>
            </a:endParaRPr>
          </a:p>
        </p:txBody>
      </p:sp>
      <p:sp>
        <p:nvSpPr>
          <p:cNvPr id="2" name="Titre 1"/>
          <p:cNvSpPr>
            <a:spLocks noGrp="1"/>
          </p:cNvSpPr>
          <p:nvPr>
            <p:ph type="title"/>
          </p:nvPr>
        </p:nvSpPr>
        <p:spPr/>
        <p:txBody>
          <a:bodyPr/>
          <a:lstStyle/>
          <a:p>
            <a:r>
              <a:rPr lang="fr-FR" dirty="0"/>
              <a:t>Cliquez et modifiez le titre</a:t>
            </a:r>
          </a:p>
        </p:txBody>
      </p:sp>
      <p:sp>
        <p:nvSpPr>
          <p:cNvPr id="8" name="Rectangle 4"/>
          <p:cNvSpPr>
            <a:spLocks noGrp="1" noChangeArrowheads="1"/>
          </p:cNvSpPr>
          <p:nvPr>
            <p:ph type="dt" sz="half" idx="10"/>
          </p:nvPr>
        </p:nvSpPr>
        <p:spPr/>
        <p:txBody>
          <a:bodyPr/>
          <a:lstStyle>
            <a:lvl1pPr>
              <a:defRPr/>
            </a:lvl1pPr>
          </a:lstStyle>
          <a:p>
            <a:pPr>
              <a:defRPr/>
            </a:pPr>
            <a:endParaRPr lang="fr-FR"/>
          </a:p>
        </p:txBody>
      </p:sp>
      <p:sp>
        <p:nvSpPr>
          <p:cNvPr id="9" name="Rectangle 5"/>
          <p:cNvSpPr>
            <a:spLocks noGrp="1" noChangeArrowheads="1"/>
          </p:cNvSpPr>
          <p:nvPr>
            <p:ph type="ftr" sz="quarter" idx="11"/>
          </p:nvPr>
        </p:nvSpPr>
        <p:spPr>
          <a:xfrm>
            <a:off x="5562600" y="6324600"/>
            <a:ext cx="2895600" cy="457200"/>
          </a:xfrm>
          <a:prstGeom prst="rect">
            <a:avLst/>
          </a:prstGeom>
        </p:spPr>
        <p:txBody>
          <a:bodyPr/>
          <a:lstStyle>
            <a:lvl1pPr>
              <a:defRPr>
                <a:latin typeface="Times" charset="0"/>
                <a:ea typeface="ＭＳ Ｐゴシック" charset="-128"/>
                <a:cs typeface="+mn-cs"/>
              </a:defRPr>
            </a:lvl1pPr>
          </a:lstStyle>
          <a:p>
            <a:pPr>
              <a:defRPr/>
            </a:pPr>
            <a:endParaRPr lang="fr-FR"/>
          </a:p>
        </p:txBody>
      </p:sp>
      <p:sp>
        <p:nvSpPr>
          <p:cNvPr id="10" name="Rectangle 6"/>
          <p:cNvSpPr>
            <a:spLocks noGrp="1" noChangeArrowheads="1"/>
          </p:cNvSpPr>
          <p:nvPr>
            <p:ph type="sldNum" sz="quarter" idx="12"/>
          </p:nvPr>
        </p:nvSpPr>
        <p:spPr/>
        <p:txBody>
          <a:bodyPr/>
          <a:lstStyle>
            <a:lvl1pPr>
              <a:defRPr/>
            </a:lvl1pPr>
          </a:lstStyle>
          <a:p>
            <a:pPr>
              <a:defRPr/>
            </a:pPr>
            <a:fld id="{11D5E3F6-BE06-4C38-8EE4-A0CAFB80D912}" type="slidenum">
              <a:rPr lang="fr-FR"/>
              <a:pPr>
                <a:defRPr/>
              </a:pPr>
              <a:t>‹N°›</a:t>
            </a:fld>
            <a:endParaRPr lang="fr-FR">
              <a:latin typeface="Verdana Bold" pitchFamily="85" charset="0"/>
            </a:endParaRPr>
          </a:p>
        </p:txBody>
      </p:sp>
    </p:spTree>
    <p:extLst>
      <p:ext uri="{BB962C8B-B14F-4D97-AF65-F5344CB8AC3E}">
        <p14:creationId xmlns:p14="http://schemas.microsoft.com/office/powerpoint/2010/main" val="389929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dirty="0"/>
              <a:t>Cliquez pour modifier les styles du texte du masque</a:t>
            </a:r>
          </a:p>
        </p:txBody>
      </p:sp>
      <p:sp>
        <p:nvSpPr>
          <p:cNvPr id="4" name="Rectangle 4"/>
          <p:cNvSpPr>
            <a:spLocks noGrp="1" noChangeArrowheads="1"/>
          </p:cNvSpPr>
          <p:nvPr>
            <p:ph type="dt" sz="half" idx="10"/>
          </p:nvPr>
        </p:nvSpPr>
        <p:spPr/>
        <p:txBody>
          <a:bodyPr/>
          <a:lstStyle>
            <a:lvl1pPr>
              <a:defRPr/>
            </a:lvl1pPr>
          </a:lstStyle>
          <a:p>
            <a:pPr>
              <a:defRPr/>
            </a:pPr>
            <a:endParaRPr lang="fr-FR"/>
          </a:p>
        </p:txBody>
      </p:sp>
      <p:sp>
        <p:nvSpPr>
          <p:cNvPr id="5" name="Rectangle 6"/>
          <p:cNvSpPr>
            <a:spLocks noGrp="1" noChangeArrowheads="1"/>
          </p:cNvSpPr>
          <p:nvPr>
            <p:ph type="sldNum" sz="quarter" idx="11"/>
          </p:nvPr>
        </p:nvSpPr>
        <p:spPr/>
        <p:txBody>
          <a:bodyPr/>
          <a:lstStyle>
            <a:lvl1pPr>
              <a:defRPr/>
            </a:lvl1pPr>
          </a:lstStyle>
          <a:p>
            <a:pPr>
              <a:defRPr/>
            </a:pPr>
            <a:fld id="{038A7815-5D44-4C4A-A8A3-3721926494AB}" type="slidenum">
              <a:rPr lang="fr-FR"/>
              <a:pPr>
                <a:defRPr/>
              </a:pPr>
              <a:t>‹N°›</a:t>
            </a:fld>
            <a:endParaRPr lang="fr-FR">
              <a:latin typeface="Verdana Bold" pitchFamily="85" charset="0"/>
            </a:endParaRPr>
          </a:p>
        </p:txBody>
      </p:sp>
    </p:spTree>
    <p:extLst>
      <p:ext uri="{BB962C8B-B14F-4D97-AF65-F5344CB8AC3E}">
        <p14:creationId xmlns:p14="http://schemas.microsoft.com/office/powerpoint/2010/main" val="109402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3.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57400" y="304800"/>
            <a:ext cx="6096000"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fr-FR" dirty="0"/>
              <a:t>Cliquez et modifiez le titre</a:t>
            </a:r>
          </a:p>
        </p:txBody>
      </p:sp>
      <p:sp>
        <p:nvSpPr>
          <p:cNvPr id="1027" name="Rectangle 3"/>
          <p:cNvSpPr>
            <a:spLocks noGrp="1" noChangeArrowheads="1"/>
          </p:cNvSpPr>
          <p:nvPr>
            <p:ph type="body" idx="1"/>
          </p:nvPr>
        </p:nvSpPr>
        <p:spPr bwMode="auto">
          <a:xfrm>
            <a:off x="762000" y="2133600"/>
            <a:ext cx="74168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28" name="Rectangle 4"/>
          <p:cNvSpPr>
            <a:spLocks noGrp="1" noChangeArrowheads="1"/>
          </p:cNvSpPr>
          <p:nvPr>
            <p:ph type="dt" sz="half" idx="2"/>
          </p:nvPr>
        </p:nvSpPr>
        <p:spPr bwMode="auto">
          <a:xfrm>
            <a:off x="3632200" y="648596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900" baseline="0">
                <a:latin typeface="Arial" pitchFamily="34" charset="0"/>
                <a:ea typeface="ＭＳ Ｐゴシック" charset="0"/>
                <a:cs typeface="+mn-cs"/>
              </a:defRPr>
            </a:lvl1pPr>
          </a:lstStyle>
          <a:p>
            <a:fld id="{0177B643-4866-425D-8889-EE2F3922BC15}" type="datetime1">
              <a:rPr lang="fr-FR" smtClean="0"/>
              <a:t>19/02/2020</a:t>
            </a:fld>
            <a:endParaRPr lang="fr-FR"/>
          </a:p>
        </p:txBody>
      </p:sp>
      <p:sp>
        <p:nvSpPr>
          <p:cNvPr id="1030" name="Rectangle 6"/>
          <p:cNvSpPr>
            <a:spLocks noGrp="1" noChangeArrowheads="1"/>
          </p:cNvSpPr>
          <p:nvPr>
            <p:ph type="sldNum" sz="quarter" idx="4"/>
          </p:nvPr>
        </p:nvSpPr>
        <p:spPr bwMode="auto">
          <a:xfrm>
            <a:off x="8305800" y="6539753"/>
            <a:ext cx="76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900" baseline="0">
                <a:solidFill>
                  <a:srgbClr val="4E455D"/>
                </a:solidFill>
                <a:latin typeface="Arial Bold" charset="0"/>
              </a:defRPr>
            </a:lvl1pPr>
          </a:lstStyle>
          <a:p>
            <a:fld id="{2AB83387-5189-43E3-AF89-CE5E5E0F0CB5}" type="slidenum">
              <a:rPr lang="fr-FR" smtClean="0"/>
              <a:t>‹N°›</a:t>
            </a:fld>
            <a:endParaRPr lang="fr-FR"/>
          </a:p>
        </p:txBody>
      </p:sp>
      <p:sp>
        <p:nvSpPr>
          <p:cNvPr id="1050" name="Line 26"/>
          <p:cNvSpPr>
            <a:spLocks noChangeShapeType="1"/>
          </p:cNvSpPr>
          <p:nvPr/>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fr-FR"/>
          </a:p>
        </p:txBody>
      </p:sp>
      <p:sp>
        <p:nvSpPr>
          <p:cNvPr id="1062" name="Line 38"/>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fr-FR"/>
          </a:p>
        </p:txBody>
      </p:sp>
      <p:sp>
        <p:nvSpPr>
          <p:cNvPr id="1064" name="Line 40"/>
          <p:cNvSpPr>
            <a:spLocks noChangeShapeType="1"/>
          </p:cNvSpPr>
          <p:nvPr/>
        </p:nvSpPr>
        <p:spPr bwMode="auto">
          <a:xfrm rot="-5400000">
            <a:off x="5848350" y="3581400"/>
            <a:ext cx="64008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fr-FR"/>
          </a:p>
        </p:txBody>
      </p:sp>
      <p:sp>
        <p:nvSpPr>
          <p:cNvPr id="10" name="Line 26"/>
          <p:cNvSpPr>
            <a:spLocks noChangeShapeType="1"/>
          </p:cNvSpPr>
          <p:nvPr/>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pic>
        <p:nvPicPr>
          <p:cNvPr id="11" name="Image 5" descr="logo-ppt.jp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13" name="Line 65"/>
          <p:cNvSpPr>
            <a:spLocks noChangeShapeType="1"/>
          </p:cNvSpPr>
          <p:nvPr/>
        </p:nvSpPr>
        <p:spPr bwMode="auto">
          <a:xfrm rot="-5400000">
            <a:off x="5848350" y="3581400"/>
            <a:ext cx="64008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ea typeface="ＭＳ Ｐゴシック" charset="0"/>
              <a:cs typeface="ＭＳ Ｐゴシック" charset="0"/>
            </a:endParaRPr>
          </a:p>
        </p:txBody>
      </p:sp>
      <p:sp>
        <p:nvSpPr>
          <p:cNvPr id="14" name="ZoneTexte 13"/>
          <p:cNvSpPr txBox="1"/>
          <p:nvPr/>
        </p:nvSpPr>
        <p:spPr>
          <a:xfrm>
            <a:off x="6327725" y="1751794"/>
            <a:ext cx="184666" cy="338554"/>
          </a:xfrm>
          <a:prstGeom prst="rect">
            <a:avLst/>
          </a:prstGeom>
          <a:noFill/>
        </p:spPr>
        <p:txBody>
          <a:bodyPr wrap="none" rtlCol="0">
            <a:spAutoFit/>
          </a:bodyPr>
          <a:lstStyle/>
          <a:p>
            <a:endParaRPr lang="fr-FR"/>
          </a:p>
        </p:txBody>
      </p:sp>
      <p:sp>
        <p:nvSpPr>
          <p:cNvPr id="15" name="Rectangle 39"/>
          <p:cNvSpPr>
            <a:spLocks noGrp="1" noChangeArrowheads="1"/>
          </p:cNvSpPr>
          <p:nvPr>
            <p:ph type="ftr" sz="quarter" idx="3"/>
          </p:nvPr>
        </p:nvSpPr>
        <p:spPr>
          <a:xfrm>
            <a:off x="5707112" y="6485965"/>
            <a:ext cx="2376264" cy="457200"/>
          </a:xfrm>
          <a:prstGeom prst="rect">
            <a:avLst/>
          </a:prstGeom>
          <a:extLst/>
        </p:spPr>
        <p:txBody>
          <a:bodyPr/>
          <a:lstStyle>
            <a:lvl1pPr>
              <a:defRPr lang="fr-FR" sz="900" kern="1200" baseline="0" dirty="0">
                <a:solidFill>
                  <a:schemeClr val="tx1"/>
                </a:solidFill>
                <a:latin typeface="Arial" pitchFamily="34" charset="0"/>
                <a:ea typeface="ＭＳ Ｐゴシック" charset="0"/>
                <a:cs typeface="+mn-cs"/>
              </a:defRPr>
            </a:lvl1pPr>
          </a:lstStyle>
          <a:p>
            <a:endParaRPr lang="fr-FR"/>
          </a:p>
        </p:txBody>
      </p:sp>
      <p:pic>
        <p:nvPicPr>
          <p:cNvPr id="16" name="Image 5" descr="logo-ppt.jp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 5" descr="logo-ppt.jp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l" rtl="0" eaLnBrk="1" fontAlgn="base" hangingPunct="1">
        <a:spcBef>
          <a:spcPct val="0"/>
        </a:spcBef>
        <a:spcAft>
          <a:spcPct val="0"/>
        </a:spcAft>
        <a:defRPr sz="2800" b="1">
          <a:solidFill>
            <a:srgbClr val="4E455D"/>
          </a:solidFill>
          <a:latin typeface="Arial Bold"/>
          <a:ea typeface="+mj-ea"/>
          <a:cs typeface="ＭＳ Ｐゴシック" charset="0"/>
        </a:defRPr>
      </a:lvl1pPr>
      <a:lvl2pPr algn="l" rtl="0" eaLnBrk="1" fontAlgn="base" hangingPunct="1">
        <a:spcBef>
          <a:spcPct val="0"/>
        </a:spcBef>
        <a:spcAft>
          <a:spcPct val="0"/>
        </a:spcAft>
        <a:defRPr sz="2500" b="1">
          <a:solidFill>
            <a:srgbClr val="4E455D"/>
          </a:solidFill>
          <a:latin typeface="Arial Bold" charset="0"/>
          <a:ea typeface="ＭＳ Ｐゴシック" charset="0"/>
          <a:cs typeface="ＭＳ Ｐゴシック" charset="0"/>
        </a:defRPr>
      </a:lvl2pPr>
      <a:lvl3pPr algn="l" rtl="0" eaLnBrk="1" fontAlgn="base" hangingPunct="1">
        <a:spcBef>
          <a:spcPct val="0"/>
        </a:spcBef>
        <a:spcAft>
          <a:spcPct val="0"/>
        </a:spcAft>
        <a:defRPr sz="2500" b="1">
          <a:solidFill>
            <a:srgbClr val="4E455D"/>
          </a:solidFill>
          <a:latin typeface="Arial Bold" charset="0"/>
          <a:ea typeface="ＭＳ Ｐゴシック" charset="0"/>
          <a:cs typeface="ＭＳ Ｐゴシック" charset="0"/>
        </a:defRPr>
      </a:lvl3pPr>
      <a:lvl4pPr algn="l" rtl="0" eaLnBrk="1" fontAlgn="base" hangingPunct="1">
        <a:spcBef>
          <a:spcPct val="0"/>
        </a:spcBef>
        <a:spcAft>
          <a:spcPct val="0"/>
        </a:spcAft>
        <a:defRPr sz="2500" b="1">
          <a:solidFill>
            <a:srgbClr val="4E455D"/>
          </a:solidFill>
          <a:latin typeface="Arial Bold" charset="0"/>
          <a:ea typeface="ＭＳ Ｐゴシック" charset="0"/>
          <a:cs typeface="ＭＳ Ｐゴシック" charset="0"/>
        </a:defRPr>
      </a:lvl4pPr>
      <a:lvl5pPr algn="l" rtl="0" eaLnBrk="1" fontAlgn="base" hangingPunct="1">
        <a:spcBef>
          <a:spcPct val="0"/>
        </a:spcBef>
        <a:spcAft>
          <a:spcPct val="0"/>
        </a:spcAft>
        <a:defRPr sz="2500" b="1">
          <a:solidFill>
            <a:srgbClr val="4E455D"/>
          </a:solidFill>
          <a:latin typeface="Arial Bold" charset="0"/>
          <a:ea typeface="ＭＳ Ｐゴシック" charset="0"/>
          <a:cs typeface="ＭＳ Ｐゴシック" charset="0"/>
        </a:defRPr>
      </a:lvl5pPr>
      <a:lvl6pPr marL="457200" algn="l" rtl="0" eaLnBrk="1" fontAlgn="base" hangingPunct="1">
        <a:spcBef>
          <a:spcPct val="0"/>
        </a:spcBef>
        <a:spcAft>
          <a:spcPct val="0"/>
        </a:spcAft>
        <a:defRPr sz="3000">
          <a:solidFill>
            <a:srgbClr val="4E455D"/>
          </a:solidFill>
          <a:latin typeface="Arial Bold" charset="0"/>
          <a:ea typeface="ＭＳ Ｐゴシック" charset="0"/>
        </a:defRPr>
      </a:lvl6pPr>
      <a:lvl7pPr marL="914400" algn="l" rtl="0" eaLnBrk="1" fontAlgn="base" hangingPunct="1">
        <a:spcBef>
          <a:spcPct val="0"/>
        </a:spcBef>
        <a:spcAft>
          <a:spcPct val="0"/>
        </a:spcAft>
        <a:defRPr sz="3000">
          <a:solidFill>
            <a:srgbClr val="4E455D"/>
          </a:solidFill>
          <a:latin typeface="Arial Bold" charset="0"/>
          <a:ea typeface="ＭＳ Ｐゴシック" charset="0"/>
        </a:defRPr>
      </a:lvl7pPr>
      <a:lvl8pPr marL="1371600" algn="l" rtl="0" eaLnBrk="1" fontAlgn="base" hangingPunct="1">
        <a:spcBef>
          <a:spcPct val="0"/>
        </a:spcBef>
        <a:spcAft>
          <a:spcPct val="0"/>
        </a:spcAft>
        <a:defRPr sz="3000">
          <a:solidFill>
            <a:srgbClr val="4E455D"/>
          </a:solidFill>
          <a:latin typeface="Arial Bold" charset="0"/>
          <a:ea typeface="ＭＳ Ｐゴシック" charset="0"/>
        </a:defRPr>
      </a:lvl8pPr>
      <a:lvl9pPr marL="1828800" algn="l" rtl="0" eaLnBrk="1" fontAlgn="base" hangingPunct="1">
        <a:spcBef>
          <a:spcPct val="0"/>
        </a:spcBef>
        <a:spcAft>
          <a:spcPct val="0"/>
        </a:spcAft>
        <a:defRPr sz="3000">
          <a:solidFill>
            <a:srgbClr val="4E455D"/>
          </a:solidFill>
          <a:latin typeface="Arial Bold" charset="0"/>
          <a:ea typeface="ＭＳ Ｐゴシック" charset="0"/>
        </a:defRPr>
      </a:lvl9pPr>
    </p:titleStyle>
    <p:bodyStyle>
      <a:lvl1pPr marL="342900" indent="-57150" algn="l" rtl="0" eaLnBrk="1" fontAlgn="base" hangingPunct="1">
        <a:spcBef>
          <a:spcPct val="20000"/>
        </a:spcBef>
        <a:spcAft>
          <a:spcPct val="0"/>
        </a:spcAft>
        <a:buBlip>
          <a:blip r:embed="rId8"/>
        </a:buBlip>
        <a:defRPr sz="2500">
          <a:solidFill>
            <a:srgbClr val="4E455D"/>
          </a:solidFill>
          <a:latin typeface="+mn-lt"/>
          <a:ea typeface="+mn-ea"/>
          <a:cs typeface="ＭＳ Ｐゴシック" charset="0"/>
        </a:defRPr>
      </a:lvl1pPr>
      <a:lvl2pPr marL="762000" indent="-285750" algn="l" rtl="0" eaLnBrk="1" fontAlgn="base" hangingPunct="1">
        <a:spcBef>
          <a:spcPct val="20000"/>
        </a:spcBef>
        <a:spcAft>
          <a:spcPct val="0"/>
        </a:spcAft>
        <a:buSzPct val="110000"/>
        <a:buBlip>
          <a:blip r:embed="rId9"/>
        </a:buBlip>
        <a:defRPr sz="2200">
          <a:solidFill>
            <a:srgbClr val="4E455D"/>
          </a:solidFill>
          <a:latin typeface="+mn-lt"/>
          <a:ea typeface="+mn-ea"/>
        </a:defRPr>
      </a:lvl2pPr>
      <a:lvl3pPr marL="1143000" indent="-190500" algn="l" rtl="0" eaLnBrk="1" fontAlgn="base" hangingPunct="1">
        <a:spcBef>
          <a:spcPct val="20000"/>
        </a:spcBef>
        <a:spcAft>
          <a:spcPct val="0"/>
        </a:spcAft>
        <a:buBlip>
          <a:blip r:embed="rId10"/>
        </a:buBlip>
        <a:defRPr>
          <a:solidFill>
            <a:srgbClr val="4E455D"/>
          </a:solidFill>
          <a:latin typeface="+mn-lt"/>
          <a:ea typeface="+mn-ea"/>
        </a:defRPr>
      </a:lvl3pPr>
      <a:lvl4pPr marL="1619250" indent="-190500" algn="l" rtl="0" eaLnBrk="1" fontAlgn="base" hangingPunct="1">
        <a:spcBef>
          <a:spcPct val="20000"/>
        </a:spcBef>
        <a:spcAft>
          <a:spcPct val="0"/>
        </a:spcAft>
        <a:buBlip>
          <a:blip r:embed="rId8"/>
        </a:buBlip>
        <a:defRPr sz="1500">
          <a:solidFill>
            <a:srgbClr val="4E455D"/>
          </a:solidFill>
          <a:latin typeface="+mn-lt"/>
          <a:ea typeface="+mn-ea"/>
        </a:defRPr>
      </a:lvl4pPr>
      <a:lvl5pPr marL="2000250" indent="-190500" algn="l" rtl="0" eaLnBrk="1" fontAlgn="base" hangingPunct="1">
        <a:spcBef>
          <a:spcPct val="20000"/>
        </a:spcBef>
        <a:spcAft>
          <a:spcPct val="0"/>
        </a:spcAft>
        <a:buBlip>
          <a:blip r:embed="rId9"/>
        </a:buBlip>
        <a:defRPr sz="1500">
          <a:solidFill>
            <a:srgbClr val="4E455D"/>
          </a:solidFill>
          <a:latin typeface="+mn-lt"/>
          <a:ea typeface="+mn-ea"/>
        </a:defRPr>
      </a:lvl5pPr>
      <a:lvl6pPr marL="2457450" indent="-190500" algn="l" rtl="0" eaLnBrk="1" fontAlgn="base" hangingPunct="1">
        <a:spcBef>
          <a:spcPct val="20000"/>
        </a:spcBef>
        <a:spcAft>
          <a:spcPct val="0"/>
        </a:spcAft>
        <a:buBlip>
          <a:blip r:embed="rId9"/>
        </a:buBlip>
        <a:defRPr sz="1500">
          <a:solidFill>
            <a:srgbClr val="4E455D"/>
          </a:solidFill>
          <a:latin typeface="+mn-lt"/>
          <a:ea typeface="+mn-ea"/>
        </a:defRPr>
      </a:lvl6pPr>
      <a:lvl7pPr marL="2914650" indent="-190500" algn="l" rtl="0" eaLnBrk="1" fontAlgn="base" hangingPunct="1">
        <a:spcBef>
          <a:spcPct val="20000"/>
        </a:spcBef>
        <a:spcAft>
          <a:spcPct val="0"/>
        </a:spcAft>
        <a:buBlip>
          <a:blip r:embed="rId9"/>
        </a:buBlip>
        <a:defRPr sz="1500">
          <a:solidFill>
            <a:srgbClr val="4E455D"/>
          </a:solidFill>
          <a:latin typeface="+mn-lt"/>
          <a:ea typeface="+mn-ea"/>
        </a:defRPr>
      </a:lvl7pPr>
      <a:lvl8pPr marL="3371850" indent="-190500" algn="l" rtl="0" eaLnBrk="1" fontAlgn="base" hangingPunct="1">
        <a:spcBef>
          <a:spcPct val="20000"/>
        </a:spcBef>
        <a:spcAft>
          <a:spcPct val="0"/>
        </a:spcAft>
        <a:buBlip>
          <a:blip r:embed="rId9"/>
        </a:buBlip>
        <a:defRPr sz="1500">
          <a:solidFill>
            <a:srgbClr val="4E455D"/>
          </a:solidFill>
          <a:latin typeface="+mn-lt"/>
          <a:ea typeface="+mn-ea"/>
        </a:defRPr>
      </a:lvl8pPr>
      <a:lvl9pPr marL="3829050" indent="-190500" algn="l" rtl="0" eaLnBrk="1" fontAlgn="base" hangingPunct="1">
        <a:spcBef>
          <a:spcPct val="20000"/>
        </a:spcBef>
        <a:spcAft>
          <a:spcPct val="0"/>
        </a:spcAft>
        <a:buBlip>
          <a:blip r:embed="rId9"/>
        </a:buBlip>
        <a:defRPr sz="1500">
          <a:solidFill>
            <a:srgbClr val="4E455D"/>
          </a:solidFill>
          <a:latin typeface="+mn-lt"/>
          <a:ea typeface="+mn-ea"/>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57400" y="304800"/>
            <a:ext cx="6096000"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p>
            <a:pPr lvl="0"/>
            <a:r>
              <a:rPr lang="fr-FR" dirty="0"/>
              <a:t>Cliquez et modifiez le titre</a:t>
            </a:r>
          </a:p>
        </p:txBody>
      </p:sp>
      <p:sp>
        <p:nvSpPr>
          <p:cNvPr id="1027" name="Rectangle 3"/>
          <p:cNvSpPr>
            <a:spLocks noGrp="1" noChangeArrowheads="1"/>
          </p:cNvSpPr>
          <p:nvPr>
            <p:ph type="body" idx="1"/>
          </p:nvPr>
        </p:nvSpPr>
        <p:spPr bwMode="auto">
          <a:xfrm>
            <a:off x="762000" y="2133600"/>
            <a:ext cx="74168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fr-FR"/>
              <a:t> 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28" name="Rectangle 4"/>
          <p:cNvSpPr>
            <a:spLocks noGrp="1" noChangeArrowheads="1"/>
          </p:cNvSpPr>
          <p:nvPr>
            <p:ph type="dt" sz="half" idx="2"/>
          </p:nvPr>
        </p:nvSpPr>
        <p:spPr bwMode="auto">
          <a:xfrm>
            <a:off x="35052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000" baseline="0">
                <a:solidFill>
                  <a:srgbClr val="4E455D"/>
                </a:solidFill>
                <a:latin typeface="Arial" pitchFamily="34" charset="0"/>
                <a:ea typeface="ＭＳ Ｐゴシック" charset="0"/>
                <a:cs typeface="+mn-cs"/>
              </a:defRPr>
            </a:lvl1pPr>
          </a:lstStyle>
          <a:p>
            <a:pPr>
              <a:defRPr/>
            </a:pPr>
            <a:endParaRPr lang="fr-FR"/>
          </a:p>
        </p:txBody>
      </p:sp>
      <p:sp>
        <p:nvSpPr>
          <p:cNvPr id="1030" name="Rectangle 6"/>
          <p:cNvSpPr>
            <a:spLocks noGrp="1" noChangeArrowheads="1"/>
          </p:cNvSpPr>
          <p:nvPr>
            <p:ph type="sldNum" sz="quarter" idx="4"/>
          </p:nvPr>
        </p:nvSpPr>
        <p:spPr bwMode="auto">
          <a:xfrm>
            <a:off x="8670925" y="6524625"/>
            <a:ext cx="36512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a:defRPr sz="900" baseline="0">
                <a:solidFill>
                  <a:srgbClr val="4E455D"/>
                </a:solidFill>
                <a:latin typeface="Arial" pitchFamily="34" charset="0"/>
                <a:ea typeface="MS PGothic" pitchFamily="34" charset="-128"/>
              </a:defRPr>
            </a:lvl1pPr>
          </a:lstStyle>
          <a:p>
            <a:pPr>
              <a:defRPr/>
            </a:pPr>
            <a:fld id="{52858D37-5502-49ED-8F8E-61655BEFD34E}" type="slidenum">
              <a:rPr lang="fr-FR"/>
              <a:pPr>
                <a:defRPr/>
              </a:pPr>
              <a:t>‹N°›</a:t>
            </a:fld>
            <a:endParaRPr lang="fr-FR"/>
          </a:p>
        </p:txBody>
      </p:sp>
      <p:sp>
        <p:nvSpPr>
          <p:cNvPr id="1050" name="Line 26"/>
          <p:cNvSpPr>
            <a:spLocks noChangeShapeType="1"/>
          </p:cNvSpPr>
          <p:nvPr userDrawn="1"/>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latin typeface="Times" charset="0"/>
              <a:ea typeface="MS PGothic" charset="0"/>
              <a:cs typeface="MS PGothic" charset="0"/>
            </a:endParaRPr>
          </a:p>
        </p:txBody>
      </p:sp>
      <p:pic>
        <p:nvPicPr>
          <p:cNvPr id="1031" name="Image 5" descr="logo-ppt.jpg"/>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63"/>
          <p:cNvSpPr>
            <a:spLocks noChangeShapeType="1"/>
          </p:cNvSpPr>
          <p:nvPr userDrawn="1"/>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latin typeface="Times" charset="0"/>
              <a:ea typeface="MS PGothic" charset="0"/>
              <a:cs typeface="MS PGothic" charset="0"/>
            </a:endParaRPr>
          </a:p>
        </p:txBody>
      </p:sp>
      <p:sp>
        <p:nvSpPr>
          <p:cNvPr id="15" name="Line 65"/>
          <p:cNvSpPr>
            <a:spLocks noChangeShapeType="1"/>
          </p:cNvSpPr>
          <p:nvPr userDrawn="1"/>
        </p:nvSpPr>
        <p:spPr bwMode="auto">
          <a:xfrm rot="-5400000">
            <a:off x="5848350" y="3581400"/>
            <a:ext cx="6400800" cy="0"/>
          </a:xfrm>
          <a:prstGeom prst="line">
            <a:avLst/>
          </a:prstGeom>
          <a:noFill/>
          <a:ln w="38862">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latin typeface="Times" charset="0"/>
              <a:ea typeface="MS PGothic" charset="0"/>
              <a:cs typeface="MS PGothic" charset="0"/>
            </a:endParaRPr>
          </a:p>
        </p:txBody>
      </p:sp>
    </p:spTree>
    <p:extLst>
      <p:ext uri="{BB962C8B-B14F-4D97-AF65-F5344CB8AC3E}">
        <p14:creationId xmlns:p14="http://schemas.microsoft.com/office/powerpoint/2010/main" val="61812674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hf hdr="0" ftr="0" dt="0"/>
  <p:txStyles>
    <p:titleStyle>
      <a:lvl1pPr algn="l" rtl="0" eaLnBrk="0" fontAlgn="base" hangingPunct="0">
        <a:spcBef>
          <a:spcPct val="0"/>
        </a:spcBef>
        <a:spcAft>
          <a:spcPct val="0"/>
        </a:spcAft>
        <a:defRPr sz="2800" b="1">
          <a:solidFill>
            <a:schemeClr val="tx1"/>
          </a:solidFill>
          <a:latin typeface="Arial Bold"/>
          <a:ea typeface="ＭＳ Ｐゴシック" pitchFamily="34" charset="-128"/>
          <a:cs typeface="MS PGothic" charset="0"/>
        </a:defRPr>
      </a:lvl1pPr>
      <a:lvl2pPr algn="l" rtl="0" eaLnBrk="0" fontAlgn="base" hangingPunct="0">
        <a:spcBef>
          <a:spcPct val="0"/>
        </a:spcBef>
        <a:spcAft>
          <a:spcPct val="0"/>
        </a:spcAft>
        <a:defRPr sz="2800" b="1">
          <a:solidFill>
            <a:schemeClr val="tx1"/>
          </a:solidFill>
          <a:latin typeface="Arial Bold" charset="0"/>
          <a:ea typeface="ＭＳ Ｐゴシック" pitchFamily="34" charset="-128"/>
          <a:cs typeface="MS PGothic" charset="0"/>
        </a:defRPr>
      </a:lvl2pPr>
      <a:lvl3pPr algn="l" rtl="0" eaLnBrk="0" fontAlgn="base" hangingPunct="0">
        <a:spcBef>
          <a:spcPct val="0"/>
        </a:spcBef>
        <a:spcAft>
          <a:spcPct val="0"/>
        </a:spcAft>
        <a:defRPr sz="2800" b="1">
          <a:solidFill>
            <a:schemeClr val="tx1"/>
          </a:solidFill>
          <a:latin typeface="Arial Bold" charset="0"/>
          <a:ea typeface="ＭＳ Ｐゴシック" pitchFamily="34" charset="-128"/>
          <a:cs typeface="MS PGothic" charset="0"/>
        </a:defRPr>
      </a:lvl3pPr>
      <a:lvl4pPr algn="l" rtl="0" eaLnBrk="0" fontAlgn="base" hangingPunct="0">
        <a:spcBef>
          <a:spcPct val="0"/>
        </a:spcBef>
        <a:spcAft>
          <a:spcPct val="0"/>
        </a:spcAft>
        <a:defRPr sz="2800" b="1">
          <a:solidFill>
            <a:schemeClr val="tx1"/>
          </a:solidFill>
          <a:latin typeface="Arial Bold" charset="0"/>
          <a:ea typeface="ＭＳ Ｐゴシック" pitchFamily="34" charset="-128"/>
          <a:cs typeface="MS PGothic" charset="0"/>
        </a:defRPr>
      </a:lvl4pPr>
      <a:lvl5pPr algn="l" rtl="0" eaLnBrk="0" fontAlgn="base" hangingPunct="0">
        <a:spcBef>
          <a:spcPct val="0"/>
        </a:spcBef>
        <a:spcAft>
          <a:spcPct val="0"/>
        </a:spcAft>
        <a:defRPr sz="2800" b="1">
          <a:solidFill>
            <a:schemeClr val="tx1"/>
          </a:solidFill>
          <a:latin typeface="Arial Bold" charset="0"/>
          <a:ea typeface="ＭＳ Ｐゴシック" pitchFamily="34" charset="-128"/>
          <a:cs typeface="MS PGothic" charset="0"/>
        </a:defRPr>
      </a:lvl5pPr>
      <a:lvl6pPr marL="457200" algn="l" rtl="0" fontAlgn="base">
        <a:spcBef>
          <a:spcPct val="0"/>
        </a:spcBef>
        <a:spcAft>
          <a:spcPct val="0"/>
        </a:spcAft>
        <a:defRPr sz="3000">
          <a:solidFill>
            <a:srgbClr val="4E455D"/>
          </a:solidFill>
          <a:latin typeface="Arial Bold" charset="0"/>
          <a:ea typeface="ＭＳ Ｐゴシック" charset="0"/>
        </a:defRPr>
      </a:lvl6pPr>
      <a:lvl7pPr marL="914400" algn="l" rtl="0" fontAlgn="base">
        <a:spcBef>
          <a:spcPct val="0"/>
        </a:spcBef>
        <a:spcAft>
          <a:spcPct val="0"/>
        </a:spcAft>
        <a:defRPr sz="3000">
          <a:solidFill>
            <a:srgbClr val="4E455D"/>
          </a:solidFill>
          <a:latin typeface="Arial Bold" charset="0"/>
          <a:ea typeface="ＭＳ Ｐゴシック" charset="0"/>
        </a:defRPr>
      </a:lvl7pPr>
      <a:lvl8pPr marL="1371600" algn="l" rtl="0" fontAlgn="base">
        <a:spcBef>
          <a:spcPct val="0"/>
        </a:spcBef>
        <a:spcAft>
          <a:spcPct val="0"/>
        </a:spcAft>
        <a:defRPr sz="3000">
          <a:solidFill>
            <a:srgbClr val="4E455D"/>
          </a:solidFill>
          <a:latin typeface="Arial Bold" charset="0"/>
          <a:ea typeface="ＭＳ Ｐゴシック" charset="0"/>
        </a:defRPr>
      </a:lvl8pPr>
      <a:lvl9pPr marL="1828800" algn="l" rtl="0" fontAlgn="base">
        <a:spcBef>
          <a:spcPct val="0"/>
        </a:spcBef>
        <a:spcAft>
          <a:spcPct val="0"/>
        </a:spcAft>
        <a:defRPr sz="3000">
          <a:solidFill>
            <a:srgbClr val="4E455D"/>
          </a:solidFill>
          <a:latin typeface="Arial Bold" charset="0"/>
          <a:ea typeface="ＭＳ Ｐゴシック" charset="0"/>
        </a:defRPr>
      </a:lvl9pPr>
    </p:titleStyle>
    <p:bodyStyle>
      <a:lvl1pPr marL="342900" indent="-57150" algn="l" rtl="0" eaLnBrk="0" fontAlgn="base" hangingPunct="0">
        <a:spcBef>
          <a:spcPct val="20000"/>
        </a:spcBef>
        <a:spcAft>
          <a:spcPct val="0"/>
        </a:spcAft>
        <a:buClr>
          <a:srgbClr val="E4793C"/>
        </a:buClr>
        <a:buFont typeface="Arial" pitchFamily="34" charset="0"/>
        <a:buChar char="●"/>
        <a:defRPr sz="2500">
          <a:solidFill>
            <a:srgbClr val="4E455D"/>
          </a:solidFill>
          <a:latin typeface="+mn-lt"/>
          <a:ea typeface="ＭＳ Ｐゴシック" pitchFamily="34" charset="-128"/>
          <a:cs typeface="MS PGothic" charset="0"/>
        </a:defRPr>
      </a:lvl1pPr>
      <a:lvl2pPr marL="762000" indent="-285750" algn="l" rtl="0" eaLnBrk="0" fontAlgn="base" hangingPunct="0">
        <a:spcBef>
          <a:spcPct val="20000"/>
        </a:spcBef>
        <a:spcAft>
          <a:spcPct val="0"/>
        </a:spcAft>
        <a:buClr>
          <a:srgbClr val="86B54F"/>
        </a:buClr>
        <a:buSzPct val="100000"/>
        <a:buFont typeface="Arial" pitchFamily="34" charset="0"/>
        <a:buChar char="●"/>
        <a:defRPr sz="2200">
          <a:solidFill>
            <a:srgbClr val="4E455D"/>
          </a:solidFill>
          <a:latin typeface="+mn-lt"/>
          <a:ea typeface="ＭＳ Ｐゴシック" pitchFamily="34" charset="-128"/>
          <a:cs typeface="MS PGothic" charset="0"/>
        </a:defRPr>
      </a:lvl2pPr>
      <a:lvl3pPr marL="1143000" indent="-190500" algn="l" rtl="0" eaLnBrk="0" fontAlgn="base" hangingPunct="0">
        <a:spcBef>
          <a:spcPct val="20000"/>
        </a:spcBef>
        <a:spcAft>
          <a:spcPct val="0"/>
        </a:spcAft>
        <a:buClr>
          <a:srgbClr val="02A7D5"/>
        </a:buClr>
        <a:buFont typeface="Arial" pitchFamily="34" charset="0"/>
        <a:buChar char="●"/>
        <a:defRPr>
          <a:solidFill>
            <a:srgbClr val="4E455D"/>
          </a:solidFill>
          <a:latin typeface="+mn-lt"/>
          <a:ea typeface="ＭＳ Ｐゴシック" pitchFamily="34" charset="-128"/>
          <a:cs typeface="MS PGothic" charset="0"/>
        </a:defRPr>
      </a:lvl3pPr>
      <a:lvl4pPr marL="1619250" indent="-190500" algn="l" rtl="0" eaLnBrk="0" fontAlgn="base" hangingPunct="0">
        <a:spcBef>
          <a:spcPct val="20000"/>
        </a:spcBef>
        <a:spcAft>
          <a:spcPct val="0"/>
        </a:spcAft>
        <a:buClr>
          <a:srgbClr val="E4793C"/>
        </a:buClr>
        <a:buFont typeface="Arial" pitchFamily="34" charset="0"/>
        <a:buChar char="●"/>
        <a:defRPr sz="1500">
          <a:solidFill>
            <a:srgbClr val="4E455D"/>
          </a:solidFill>
          <a:latin typeface="+mn-lt"/>
          <a:ea typeface="ＭＳ Ｐゴシック" pitchFamily="34" charset="-128"/>
          <a:cs typeface="MS PGothic" charset="0"/>
        </a:defRPr>
      </a:lvl4pPr>
      <a:lvl5pPr marL="2000250" indent="-190500" algn="l" rtl="0" eaLnBrk="0" fontAlgn="base" hangingPunct="0">
        <a:spcBef>
          <a:spcPct val="20000"/>
        </a:spcBef>
        <a:spcAft>
          <a:spcPct val="0"/>
        </a:spcAft>
        <a:buClr>
          <a:srgbClr val="86B54F"/>
        </a:buClr>
        <a:buFont typeface="Arial" pitchFamily="34" charset="0"/>
        <a:buChar char="●"/>
        <a:defRPr sz="1500">
          <a:solidFill>
            <a:srgbClr val="4E455D"/>
          </a:solidFill>
          <a:latin typeface="+mn-lt"/>
          <a:ea typeface="ＭＳ Ｐゴシック" pitchFamily="34" charset="-128"/>
          <a:cs typeface="MS PGothic" charset="0"/>
        </a:defRPr>
      </a:lvl5pPr>
      <a:lvl6pPr marL="2457450" indent="-190500" algn="l" rtl="0" fontAlgn="base">
        <a:spcBef>
          <a:spcPct val="20000"/>
        </a:spcBef>
        <a:spcAft>
          <a:spcPct val="0"/>
        </a:spcAft>
        <a:buBlip>
          <a:blip r:embed="rId9"/>
        </a:buBlip>
        <a:defRPr sz="1500">
          <a:solidFill>
            <a:srgbClr val="4E455D"/>
          </a:solidFill>
          <a:latin typeface="+mn-lt"/>
          <a:ea typeface="+mn-ea"/>
        </a:defRPr>
      </a:lvl6pPr>
      <a:lvl7pPr marL="2914650" indent="-190500" algn="l" rtl="0" fontAlgn="base">
        <a:spcBef>
          <a:spcPct val="20000"/>
        </a:spcBef>
        <a:spcAft>
          <a:spcPct val="0"/>
        </a:spcAft>
        <a:buBlip>
          <a:blip r:embed="rId9"/>
        </a:buBlip>
        <a:defRPr sz="1500">
          <a:solidFill>
            <a:srgbClr val="4E455D"/>
          </a:solidFill>
          <a:latin typeface="+mn-lt"/>
          <a:ea typeface="+mn-ea"/>
        </a:defRPr>
      </a:lvl7pPr>
      <a:lvl8pPr marL="3371850" indent="-190500" algn="l" rtl="0" fontAlgn="base">
        <a:spcBef>
          <a:spcPct val="20000"/>
        </a:spcBef>
        <a:spcAft>
          <a:spcPct val="0"/>
        </a:spcAft>
        <a:buBlip>
          <a:blip r:embed="rId9"/>
        </a:buBlip>
        <a:defRPr sz="1500">
          <a:solidFill>
            <a:srgbClr val="4E455D"/>
          </a:solidFill>
          <a:latin typeface="+mn-lt"/>
          <a:ea typeface="+mn-ea"/>
        </a:defRPr>
      </a:lvl8pPr>
      <a:lvl9pPr marL="3829050" indent="-190500" algn="l" rtl="0" fontAlgn="base">
        <a:spcBef>
          <a:spcPct val="20000"/>
        </a:spcBef>
        <a:spcAft>
          <a:spcPct val="0"/>
        </a:spcAft>
        <a:buBlip>
          <a:blip r:embed="rId9"/>
        </a:buBlip>
        <a:defRPr sz="1500">
          <a:solidFill>
            <a:srgbClr val="4E455D"/>
          </a:solidFill>
          <a:latin typeface="+mn-lt"/>
          <a:ea typeface="+mn-ea"/>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57400" y="304800"/>
            <a:ext cx="6096000"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p>
            <a:pPr lvl="0"/>
            <a:r>
              <a:rPr lang="fr-FR" dirty="0"/>
              <a:t>Cliquez et modifiez le titre</a:t>
            </a:r>
          </a:p>
        </p:txBody>
      </p:sp>
      <p:sp>
        <p:nvSpPr>
          <p:cNvPr id="1027" name="Rectangle 3"/>
          <p:cNvSpPr>
            <a:spLocks noGrp="1" noChangeArrowheads="1"/>
          </p:cNvSpPr>
          <p:nvPr>
            <p:ph type="body" idx="1"/>
          </p:nvPr>
        </p:nvSpPr>
        <p:spPr bwMode="auto">
          <a:xfrm>
            <a:off x="762000" y="2133600"/>
            <a:ext cx="74168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28" name="Rectangle 4"/>
          <p:cNvSpPr>
            <a:spLocks noGrp="1" noChangeArrowheads="1"/>
          </p:cNvSpPr>
          <p:nvPr>
            <p:ph type="dt" sz="half" idx="2"/>
          </p:nvPr>
        </p:nvSpPr>
        <p:spPr bwMode="auto">
          <a:xfrm>
            <a:off x="3632200" y="648652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900" baseline="0">
                <a:latin typeface="Arial" pitchFamily="34" charset="0"/>
                <a:ea typeface="ＭＳ Ｐゴシック" charset="0"/>
                <a:cs typeface="+mn-cs"/>
              </a:defRPr>
            </a:lvl1pPr>
          </a:lstStyle>
          <a:p>
            <a:pPr>
              <a:defRPr/>
            </a:pPr>
            <a:r>
              <a:rPr lang="fr-FR"/>
              <a:t>ATIH/ Valorisation et synthèse/ ENC    </a:t>
            </a:r>
            <a:endParaRPr lang="fr-FR">
              <a:effectLst>
                <a:outerShdw blurRad="38100" dist="38100" dir="2700000" algn="tl">
                  <a:srgbClr val="000000"/>
                </a:outerShdw>
              </a:effectLst>
            </a:endParaRPr>
          </a:p>
        </p:txBody>
      </p:sp>
      <p:sp>
        <p:nvSpPr>
          <p:cNvPr id="1030" name="Rectangle 6"/>
          <p:cNvSpPr>
            <a:spLocks noGrp="1" noChangeArrowheads="1"/>
          </p:cNvSpPr>
          <p:nvPr>
            <p:ph type="sldNum" sz="quarter" idx="4"/>
          </p:nvPr>
        </p:nvSpPr>
        <p:spPr bwMode="auto">
          <a:xfrm>
            <a:off x="8305800" y="6540500"/>
            <a:ext cx="76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a:defRPr sz="900" baseline="0">
                <a:solidFill>
                  <a:srgbClr val="4E455D"/>
                </a:solidFill>
                <a:latin typeface="Arial Bold" charset="0"/>
              </a:defRPr>
            </a:lvl1pPr>
          </a:lstStyle>
          <a:p>
            <a:pPr>
              <a:defRPr/>
            </a:pPr>
            <a:fld id="{B3566D35-A083-42E7-8510-A271C580CF9A}" type="slidenum">
              <a:rPr lang="fr-FR"/>
              <a:pPr>
                <a:defRPr/>
              </a:pPr>
              <a:t>‹N°›</a:t>
            </a:fld>
            <a:endParaRPr lang="fr-FR" dirty="0"/>
          </a:p>
        </p:txBody>
      </p:sp>
      <p:sp>
        <p:nvSpPr>
          <p:cNvPr id="1050" name="Line 26"/>
          <p:cNvSpPr>
            <a:spLocks noChangeShapeType="1"/>
          </p:cNvSpPr>
          <p:nvPr/>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p>
        </p:txBody>
      </p:sp>
      <p:sp>
        <p:nvSpPr>
          <p:cNvPr id="1062" name="Line 38"/>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p>
        </p:txBody>
      </p:sp>
      <p:sp>
        <p:nvSpPr>
          <p:cNvPr id="1064" name="Line 40"/>
          <p:cNvSpPr>
            <a:spLocks noChangeShapeType="1"/>
          </p:cNvSpPr>
          <p:nvPr/>
        </p:nvSpPr>
        <p:spPr bwMode="auto">
          <a:xfrm rot="-5400000">
            <a:off x="5848350" y="3581400"/>
            <a:ext cx="64008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p>
        </p:txBody>
      </p:sp>
      <p:sp>
        <p:nvSpPr>
          <p:cNvPr id="10" name="Line 26"/>
          <p:cNvSpPr>
            <a:spLocks noChangeShapeType="1"/>
          </p:cNvSpPr>
          <p:nvPr/>
        </p:nvSpPr>
        <p:spPr bwMode="auto">
          <a:xfrm>
            <a:off x="2133600" y="1238250"/>
            <a:ext cx="6324600" cy="1588"/>
          </a:xfrm>
          <a:prstGeom prst="line">
            <a:avLst/>
          </a:prstGeom>
          <a:noFill/>
          <a:ln w="38862">
            <a:solidFill>
              <a:srgbClr val="453B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pic>
        <p:nvPicPr>
          <p:cNvPr id="3082" name="Image 5" descr="logo-ppt.jp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63"/>
          <p:cNvSpPr>
            <a:spLocks noChangeShapeType="1"/>
          </p:cNvSpPr>
          <p:nvPr/>
        </p:nvSpPr>
        <p:spPr bwMode="auto">
          <a:xfrm>
            <a:off x="304800" y="6781800"/>
            <a:ext cx="87630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13" name="Line 65"/>
          <p:cNvSpPr>
            <a:spLocks noChangeShapeType="1"/>
          </p:cNvSpPr>
          <p:nvPr/>
        </p:nvSpPr>
        <p:spPr bwMode="auto">
          <a:xfrm rot="-5400000">
            <a:off x="5848350" y="3581400"/>
            <a:ext cx="6400800" cy="0"/>
          </a:xfrm>
          <a:prstGeom prst="line">
            <a:avLst/>
          </a:prstGeom>
          <a:noFill/>
          <a:ln w="38862">
            <a:solidFill>
              <a:srgbClr val="02A7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fr-FR">
              <a:cs typeface="ＭＳ Ｐゴシック" charset="0"/>
            </a:endParaRPr>
          </a:p>
        </p:txBody>
      </p:sp>
      <p:sp>
        <p:nvSpPr>
          <p:cNvPr id="2061" name="ZoneTexte 13"/>
          <p:cNvSpPr txBox="1">
            <a:spLocks noChangeArrowheads="1"/>
          </p:cNvSpPr>
          <p:nvPr/>
        </p:nvSpPr>
        <p:spPr bwMode="auto">
          <a:xfrm>
            <a:off x="6327775" y="1751013"/>
            <a:ext cx="184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fr-FR"/>
          </a:p>
        </p:txBody>
      </p:sp>
      <p:sp>
        <p:nvSpPr>
          <p:cNvPr id="15" name="Rectangle 39"/>
          <p:cNvSpPr>
            <a:spLocks noGrp="1" noChangeArrowheads="1"/>
          </p:cNvSpPr>
          <p:nvPr>
            <p:ph type="ftr" sz="quarter" idx="3"/>
          </p:nvPr>
        </p:nvSpPr>
        <p:spPr>
          <a:xfrm>
            <a:off x="5707063" y="6486525"/>
            <a:ext cx="2376487" cy="457200"/>
          </a:xfrm>
          <a:prstGeom prst="rect">
            <a:avLst/>
          </a:prstGeom>
          <a:extLst/>
        </p:spPr>
        <p:txBody>
          <a:bodyPr/>
          <a:lstStyle>
            <a:lvl1pPr>
              <a:defRPr lang="fr-FR" sz="900" kern="1200" baseline="0">
                <a:solidFill>
                  <a:schemeClr val="tx1"/>
                </a:solidFill>
                <a:latin typeface="Arial" pitchFamily="34" charset="0"/>
                <a:ea typeface="ＭＳ Ｐゴシック" charset="0"/>
                <a:cs typeface="+mn-cs"/>
              </a:defRPr>
            </a:lvl1pPr>
          </a:lstStyle>
          <a:p>
            <a:pPr>
              <a:defRPr/>
            </a:pPr>
            <a:endParaRPr/>
          </a:p>
        </p:txBody>
      </p:sp>
      <p:pic>
        <p:nvPicPr>
          <p:cNvPr id="3087" name="Image 5" descr="logo-ppt.jp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8" name="Image 5" descr="logo-ppt.jp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90513" y="673100"/>
            <a:ext cx="1328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643908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hf hdr="0" ftr="0" dt="0"/>
  <p:txStyles>
    <p:titleStyle>
      <a:lvl1pPr algn="l" rtl="0" eaLnBrk="0" fontAlgn="base" hangingPunct="0">
        <a:spcBef>
          <a:spcPct val="0"/>
        </a:spcBef>
        <a:spcAft>
          <a:spcPct val="0"/>
        </a:spcAft>
        <a:defRPr sz="2800" b="1">
          <a:solidFill>
            <a:srgbClr val="4E455D"/>
          </a:solidFill>
          <a:latin typeface="Arial Bold"/>
          <a:ea typeface="MS PGothic" pitchFamily="34" charset="-128"/>
          <a:cs typeface="ＭＳ Ｐゴシック" charset="0"/>
        </a:defRPr>
      </a:lvl1pPr>
      <a:lvl2pPr algn="l" rtl="0" eaLnBrk="0" fontAlgn="base" hangingPunct="0">
        <a:spcBef>
          <a:spcPct val="0"/>
        </a:spcBef>
        <a:spcAft>
          <a:spcPct val="0"/>
        </a:spcAft>
        <a:defRPr sz="2800" b="1">
          <a:solidFill>
            <a:srgbClr val="4E455D"/>
          </a:solidFill>
          <a:latin typeface="Arial Bold" charset="0"/>
          <a:ea typeface="MS PGothic" pitchFamily="34" charset="-128"/>
          <a:cs typeface="ＭＳ Ｐゴシック" charset="0"/>
        </a:defRPr>
      </a:lvl2pPr>
      <a:lvl3pPr algn="l" rtl="0" eaLnBrk="0" fontAlgn="base" hangingPunct="0">
        <a:spcBef>
          <a:spcPct val="0"/>
        </a:spcBef>
        <a:spcAft>
          <a:spcPct val="0"/>
        </a:spcAft>
        <a:defRPr sz="2800" b="1">
          <a:solidFill>
            <a:srgbClr val="4E455D"/>
          </a:solidFill>
          <a:latin typeface="Arial Bold" charset="0"/>
          <a:ea typeface="MS PGothic" pitchFamily="34" charset="-128"/>
          <a:cs typeface="ＭＳ Ｐゴシック" charset="0"/>
        </a:defRPr>
      </a:lvl3pPr>
      <a:lvl4pPr algn="l" rtl="0" eaLnBrk="0" fontAlgn="base" hangingPunct="0">
        <a:spcBef>
          <a:spcPct val="0"/>
        </a:spcBef>
        <a:spcAft>
          <a:spcPct val="0"/>
        </a:spcAft>
        <a:defRPr sz="2800" b="1">
          <a:solidFill>
            <a:srgbClr val="4E455D"/>
          </a:solidFill>
          <a:latin typeface="Arial Bold" charset="0"/>
          <a:ea typeface="MS PGothic" pitchFamily="34" charset="-128"/>
          <a:cs typeface="ＭＳ Ｐゴシック" charset="0"/>
        </a:defRPr>
      </a:lvl4pPr>
      <a:lvl5pPr algn="l" rtl="0" eaLnBrk="0" fontAlgn="base" hangingPunct="0">
        <a:spcBef>
          <a:spcPct val="0"/>
        </a:spcBef>
        <a:spcAft>
          <a:spcPct val="0"/>
        </a:spcAft>
        <a:defRPr sz="2800" b="1">
          <a:solidFill>
            <a:srgbClr val="4E455D"/>
          </a:solidFill>
          <a:latin typeface="Arial Bold" charset="0"/>
          <a:ea typeface="MS PGothic" pitchFamily="34" charset="-128"/>
          <a:cs typeface="ＭＳ Ｐゴシック" charset="0"/>
        </a:defRPr>
      </a:lvl5pPr>
      <a:lvl6pPr marL="457200" algn="l" rtl="0" eaLnBrk="1" fontAlgn="base" hangingPunct="1">
        <a:spcBef>
          <a:spcPct val="0"/>
        </a:spcBef>
        <a:spcAft>
          <a:spcPct val="0"/>
        </a:spcAft>
        <a:defRPr sz="3000">
          <a:solidFill>
            <a:srgbClr val="4E455D"/>
          </a:solidFill>
          <a:latin typeface="Arial Bold" charset="0"/>
          <a:ea typeface="ＭＳ Ｐゴシック" charset="0"/>
        </a:defRPr>
      </a:lvl6pPr>
      <a:lvl7pPr marL="914400" algn="l" rtl="0" eaLnBrk="1" fontAlgn="base" hangingPunct="1">
        <a:spcBef>
          <a:spcPct val="0"/>
        </a:spcBef>
        <a:spcAft>
          <a:spcPct val="0"/>
        </a:spcAft>
        <a:defRPr sz="3000">
          <a:solidFill>
            <a:srgbClr val="4E455D"/>
          </a:solidFill>
          <a:latin typeface="Arial Bold" charset="0"/>
          <a:ea typeface="ＭＳ Ｐゴシック" charset="0"/>
        </a:defRPr>
      </a:lvl7pPr>
      <a:lvl8pPr marL="1371600" algn="l" rtl="0" eaLnBrk="1" fontAlgn="base" hangingPunct="1">
        <a:spcBef>
          <a:spcPct val="0"/>
        </a:spcBef>
        <a:spcAft>
          <a:spcPct val="0"/>
        </a:spcAft>
        <a:defRPr sz="3000">
          <a:solidFill>
            <a:srgbClr val="4E455D"/>
          </a:solidFill>
          <a:latin typeface="Arial Bold" charset="0"/>
          <a:ea typeface="ＭＳ Ｐゴシック" charset="0"/>
        </a:defRPr>
      </a:lvl8pPr>
      <a:lvl9pPr marL="1828800" algn="l" rtl="0" eaLnBrk="1" fontAlgn="base" hangingPunct="1">
        <a:spcBef>
          <a:spcPct val="0"/>
        </a:spcBef>
        <a:spcAft>
          <a:spcPct val="0"/>
        </a:spcAft>
        <a:defRPr sz="3000">
          <a:solidFill>
            <a:srgbClr val="4E455D"/>
          </a:solidFill>
          <a:latin typeface="Arial Bold" charset="0"/>
          <a:ea typeface="ＭＳ Ｐゴシック" charset="0"/>
        </a:defRPr>
      </a:lvl9pPr>
    </p:titleStyle>
    <p:bodyStyle>
      <a:lvl1pPr marL="342900" indent="-57150" algn="l" rtl="0" eaLnBrk="0" fontAlgn="base" hangingPunct="0">
        <a:spcBef>
          <a:spcPct val="20000"/>
        </a:spcBef>
        <a:spcAft>
          <a:spcPct val="0"/>
        </a:spcAft>
        <a:buBlip>
          <a:blip r:embed="rId12"/>
        </a:buBlip>
        <a:defRPr sz="2500">
          <a:solidFill>
            <a:srgbClr val="4E455D"/>
          </a:solidFill>
          <a:latin typeface="+mn-lt"/>
          <a:ea typeface="MS PGothic" pitchFamily="34" charset="-128"/>
          <a:cs typeface="ＭＳ Ｐゴシック" charset="0"/>
        </a:defRPr>
      </a:lvl1pPr>
      <a:lvl2pPr marL="762000" indent="-285750" algn="l" rtl="0" eaLnBrk="0" fontAlgn="base" hangingPunct="0">
        <a:spcBef>
          <a:spcPct val="20000"/>
        </a:spcBef>
        <a:spcAft>
          <a:spcPct val="0"/>
        </a:spcAft>
        <a:buSzPct val="110000"/>
        <a:buBlip>
          <a:blip r:embed="rId13"/>
        </a:buBlip>
        <a:defRPr sz="2200">
          <a:solidFill>
            <a:srgbClr val="4E455D"/>
          </a:solidFill>
          <a:latin typeface="+mn-lt"/>
          <a:ea typeface="MS PGothic" pitchFamily="34" charset="-128"/>
        </a:defRPr>
      </a:lvl2pPr>
      <a:lvl3pPr marL="1143000" indent="-190500" algn="l" rtl="0" eaLnBrk="0" fontAlgn="base" hangingPunct="0">
        <a:spcBef>
          <a:spcPct val="20000"/>
        </a:spcBef>
        <a:spcAft>
          <a:spcPct val="0"/>
        </a:spcAft>
        <a:buBlip>
          <a:blip r:embed="rId14"/>
        </a:buBlip>
        <a:defRPr>
          <a:solidFill>
            <a:srgbClr val="4E455D"/>
          </a:solidFill>
          <a:latin typeface="+mn-lt"/>
          <a:ea typeface="MS PGothic" pitchFamily="34" charset="-128"/>
        </a:defRPr>
      </a:lvl3pPr>
      <a:lvl4pPr marL="1619250" indent="-190500" algn="l" rtl="0" eaLnBrk="0" fontAlgn="base" hangingPunct="0">
        <a:spcBef>
          <a:spcPct val="20000"/>
        </a:spcBef>
        <a:spcAft>
          <a:spcPct val="0"/>
        </a:spcAft>
        <a:buBlip>
          <a:blip r:embed="rId12"/>
        </a:buBlip>
        <a:defRPr sz="1500">
          <a:solidFill>
            <a:srgbClr val="4E455D"/>
          </a:solidFill>
          <a:latin typeface="+mn-lt"/>
          <a:ea typeface="MS PGothic" pitchFamily="34" charset="-128"/>
        </a:defRPr>
      </a:lvl4pPr>
      <a:lvl5pPr marL="2000250" indent="-190500" algn="l" rtl="0" eaLnBrk="0" fontAlgn="base" hangingPunct="0">
        <a:spcBef>
          <a:spcPct val="20000"/>
        </a:spcBef>
        <a:spcAft>
          <a:spcPct val="0"/>
        </a:spcAft>
        <a:buBlip>
          <a:blip r:embed="rId13"/>
        </a:buBlip>
        <a:defRPr sz="1500">
          <a:solidFill>
            <a:srgbClr val="4E455D"/>
          </a:solidFill>
          <a:latin typeface="+mn-lt"/>
          <a:ea typeface="MS PGothic" pitchFamily="34" charset="-128"/>
        </a:defRPr>
      </a:lvl5pPr>
      <a:lvl6pPr marL="2457450" indent="-190500" algn="l" rtl="0" eaLnBrk="1" fontAlgn="base" hangingPunct="1">
        <a:spcBef>
          <a:spcPct val="20000"/>
        </a:spcBef>
        <a:spcAft>
          <a:spcPct val="0"/>
        </a:spcAft>
        <a:buBlip>
          <a:blip r:embed="rId13"/>
        </a:buBlip>
        <a:defRPr sz="1500">
          <a:solidFill>
            <a:srgbClr val="4E455D"/>
          </a:solidFill>
          <a:latin typeface="+mn-lt"/>
          <a:ea typeface="+mn-ea"/>
        </a:defRPr>
      </a:lvl6pPr>
      <a:lvl7pPr marL="2914650" indent="-190500" algn="l" rtl="0" eaLnBrk="1" fontAlgn="base" hangingPunct="1">
        <a:spcBef>
          <a:spcPct val="20000"/>
        </a:spcBef>
        <a:spcAft>
          <a:spcPct val="0"/>
        </a:spcAft>
        <a:buBlip>
          <a:blip r:embed="rId13"/>
        </a:buBlip>
        <a:defRPr sz="1500">
          <a:solidFill>
            <a:srgbClr val="4E455D"/>
          </a:solidFill>
          <a:latin typeface="+mn-lt"/>
          <a:ea typeface="+mn-ea"/>
        </a:defRPr>
      </a:lvl7pPr>
      <a:lvl8pPr marL="3371850" indent="-190500" algn="l" rtl="0" eaLnBrk="1" fontAlgn="base" hangingPunct="1">
        <a:spcBef>
          <a:spcPct val="20000"/>
        </a:spcBef>
        <a:spcAft>
          <a:spcPct val="0"/>
        </a:spcAft>
        <a:buBlip>
          <a:blip r:embed="rId13"/>
        </a:buBlip>
        <a:defRPr sz="1500">
          <a:solidFill>
            <a:srgbClr val="4E455D"/>
          </a:solidFill>
          <a:latin typeface="+mn-lt"/>
          <a:ea typeface="+mn-ea"/>
        </a:defRPr>
      </a:lvl8pPr>
      <a:lvl9pPr marL="3829050" indent="-190500" algn="l" rtl="0" eaLnBrk="1" fontAlgn="base" hangingPunct="1">
        <a:spcBef>
          <a:spcPct val="20000"/>
        </a:spcBef>
        <a:spcAft>
          <a:spcPct val="0"/>
        </a:spcAft>
        <a:buBlip>
          <a:blip r:embed="rId13"/>
        </a:buBlip>
        <a:defRPr sz="1500">
          <a:solidFill>
            <a:srgbClr val="4E455D"/>
          </a:solidFill>
          <a:latin typeface="+mn-lt"/>
          <a:ea typeface="+mn-ea"/>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6.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30.png"/><Relationship Id="rId4" Type="http://schemas.openxmlformats.org/officeDocument/2006/relationships/image" Target="../media/image19.pn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jpe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8.png"/><Relationship Id="rId4" Type="http://schemas.openxmlformats.org/officeDocument/2006/relationships/image" Target="../media/image31.png"/><Relationship Id="rId9"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1.png"/><Relationship Id="rId7"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42.jpg"/><Relationship Id="rId9" Type="http://schemas.openxmlformats.org/officeDocument/2006/relationships/image" Target="../media/image4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3140968"/>
            <a:ext cx="7056784" cy="1647927"/>
          </a:xfrm>
        </p:spPr>
        <p:txBody>
          <a:bodyPr/>
          <a:lstStyle/>
          <a:p>
            <a:pPr>
              <a:lnSpc>
                <a:spcPct val="80000"/>
              </a:lnSpc>
              <a:defRPr/>
            </a:pPr>
            <a:r>
              <a:rPr lang="fr-FR" sz="4800" i="1" dirty="0"/>
              <a:t>Les coulisses du PMSI</a:t>
            </a:r>
            <a:br>
              <a:rPr lang="fr-FR" dirty="0"/>
            </a:br>
            <a:br>
              <a:rPr lang="fr-FR" dirty="0"/>
            </a:br>
            <a:br>
              <a:rPr lang="fr-FR" dirty="0">
                <a:solidFill>
                  <a:schemeClr val="tx1"/>
                </a:solidFill>
              </a:rPr>
            </a:br>
            <a:br>
              <a:rPr lang="fr-FR" i="1" dirty="0">
                <a:solidFill>
                  <a:schemeClr val="accent2"/>
                </a:solidFill>
              </a:rPr>
            </a:br>
            <a:endParaRPr lang="fr-FR" b="1" dirty="0">
              <a:solidFill>
                <a:schemeClr val="tx1"/>
              </a:solidFill>
            </a:endParaRPr>
          </a:p>
        </p:txBody>
      </p:sp>
      <p:sp>
        <p:nvSpPr>
          <p:cNvPr id="3" name="Espace réservé du numéro de diapositive 2"/>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AB83387-5189-43E3-AF89-CE5E5E0F0CB5}" type="slidenum">
              <a:rPr kumimoji="0" lang="fr-FR" sz="900" b="0" i="0" u="none" strike="noStrike" kern="1200" cap="none" spc="0" normalizeH="0" baseline="0" noProof="0" smtClean="0">
                <a:ln>
                  <a:noFill/>
                </a:ln>
                <a:solidFill>
                  <a:srgbClr val="4E455D"/>
                </a:solidFill>
                <a:effectLst/>
                <a:uLnTx/>
                <a:uFillTx/>
                <a:latin typeface="Arial" pitchFamily="34"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fr-FR" sz="900" b="0" i="0" u="none" strike="noStrike" kern="1200" cap="none" spc="0" normalizeH="0" baseline="0" noProof="0">
              <a:ln>
                <a:noFill/>
              </a:ln>
              <a:solidFill>
                <a:srgbClr val="4E455D"/>
              </a:solidFill>
              <a:effectLst/>
              <a:uLnTx/>
              <a:uFillTx/>
              <a:latin typeface="Arial" pitchFamily="34" charset="0"/>
              <a:ea typeface="MS PGothic" pitchFamily="34" charset="-128"/>
              <a:cs typeface="+mn-cs"/>
            </a:endParaRPr>
          </a:p>
        </p:txBody>
      </p:sp>
      <p:sp>
        <p:nvSpPr>
          <p:cNvPr id="4" name="ZoneTexte 3"/>
          <p:cNvSpPr txBox="1"/>
          <p:nvPr/>
        </p:nvSpPr>
        <p:spPr>
          <a:xfrm>
            <a:off x="221040" y="5516081"/>
            <a:ext cx="1981633" cy="83099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2400" b="0" i="0" u="none" strike="noStrike" kern="1200" cap="none" spc="0" normalizeH="0" baseline="-25000" noProof="0" dirty="0">
                <a:ln>
                  <a:noFill/>
                </a:ln>
                <a:solidFill>
                  <a:srgbClr val="86B54F"/>
                </a:solidFill>
                <a:effectLst/>
                <a:uLnTx/>
                <a:uFillTx/>
                <a:latin typeface="Arial"/>
                <a:ea typeface="ＭＳ Ｐゴシック" pitchFamily="34" charset="-128"/>
                <a:cs typeface="+mn-cs"/>
              </a:rPr>
              <a:t>Marlène BERNARD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2400" b="0" i="0" u="none" strike="noStrike" kern="1200" cap="none" spc="0" normalizeH="0" baseline="-25000" noProof="0" dirty="0">
                <a:ln>
                  <a:noFill/>
                </a:ln>
                <a:solidFill>
                  <a:srgbClr val="86B54F"/>
                </a:solidFill>
                <a:effectLst/>
                <a:uLnTx/>
                <a:uFillTx/>
                <a:latin typeface="Arial"/>
                <a:ea typeface="ＭＳ Ｐゴシック" pitchFamily="34" charset="-128"/>
                <a:cs typeface="+mn-cs"/>
              </a:rPr>
              <a:t>Pauline RENAUD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2400" b="0" i="0" u="none" strike="noStrike" kern="1200" cap="none" spc="0" normalizeH="0" baseline="-25000" noProof="0" dirty="0">
                <a:ln>
                  <a:noFill/>
                </a:ln>
                <a:solidFill>
                  <a:srgbClr val="86B54F"/>
                </a:solidFill>
                <a:effectLst/>
                <a:uLnTx/>
                <a:uFillTx/>
                <a:latin typeface="Arial"/>
                <a:ea typeface="ＭＳ Ｐゴシック" pitchFamily="34" charset="-128"/>
                <a:cs typeface="+mn-cs"/>
              </a:rPr>
              <a:t>Sandra STEUNOU</a:t>
            </a:r>
          </a:p>
        </p:txBody>
      </p:sp>
      <p:sp>
        <p:nvSpPr>
          <p:cNvPr id="5" name="ZoneTexte 4"/>
          <p:cNvSpPr txBox="1"/>
          <p:nvPr/>
        </p:nvSpPr>
        <p:spPr>
          <a:xfrm>
            <a:off x="5947786" y="5445224"/>
            <a:ext cx="1869423" cy="748923"/>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3200" b="0" i="0" u="none" strike="noStrike" kern="1200" cap="none" spc="0" normalizeH="0" baseline="-25000" noProof="0" dirty="0">
                <a:ln>
                  <a:noFill/>
                </a:ln>
                <a:solidFill>
                  <a:srgbClr val="E4793C"/>
                </a:solidFill>
                <a:effectLst/>
                <a:uLnTx/>
                <a:uFillTx/>
                <a:latin typeface="Times" pitchFamily="85" charset="0"/>
                <a:ea typeface="ＭＳ Ｐゴシック" pitchFamily="34" charset="-128"/>
                <a:cs typeface="+mn-cs"/>
              </a:rPr>
              <a:t>Meetup SNDS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3200" b="0" i="0" u="none" strike="noStrike" kern="1200" cap="none" spc="0" normalizeH="0" baseline="-25000" noProof="0" dirty="0">
                <a:ln>
                  <a:noFill/>
                </a:ln>
                <a:solidFill>
                  <a:srgbClr val="E4793C"/>
                </a:solidFill>
                <a:effectLst/>
                <a:uLnTx/>
                <a:uFillTx/>
                <a:latin typeface="Times" pitchFamily="85" charset="0"/>
                <a:ea typeface="ＭＳ Ｐゴシック" pitchFamily="34" charset="-128"/>
                <a:cs typeface="+mn-cs"/>
              </a:rPr>
              <a:t>20 février 2019</a:t>
            </a:r>
          </a:p>
        </p:txBody>
      </p:sp>
      <p:pic>
        <p:nvPicPr>
          <p:cNvPr id="6" name="Image 5">
            <a:extLst>
              <a:ext uri="{FF2B5EF4-FFF2-40B4-BE49-F238E27FC236}">
                <a16:creationId xmlns:a16="http://schemas.microsoft.com/office/drawing/2014/main" id="{28CB63C6-3845-4D1E-A08C-6135D1E932DB}"/>
              </a:ext>
            </a:extLst>
          </p:cNvPr>
          <p:cNvPicPr>
            <a:picLocks noChangeAspect="1"/>
          </p:cNvPicPr>
          <p:nvPr/>
        </p:nvPicPr>
        <p:blipFill>
          <a:blip r:embed="rId2"/>
          <a:stretch>
            <a:fillRect/>
          </a:stretch>
        </p:blipFill>
        <p:spPr>
          <a:xfrm>
            <a:off x="3016817" y="3473375"/>
            <a:ext cx="2592288" cy="2458204"/>
          </a:xfrm>
          <a:prstGeom prst="rect">
            <a:avLst/>
          </a:prstGeom>
        </p:spPr>
      </p:pic>
    </p:spTree>
    <p:extLst>
      <p:ext uri="{BB962C8B-B14F-4D97-AF65-F5344CB8AC3E}">
        <p14:creationId xmlns:p14="http://schemas.microsoft.com/office/powerpoint/2010/main" val="394525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nvGrpSpPr>
        <p:grpSpPr>
          <a:xfrm>
            <a:off x="4774163" y="4445184"/>
            <a:ext cx="675846" cy="1201086"/>
            <a:chOff x="1228441" y="1755470"/>
            <a:chExt cx="675846" cy="1201086"/>
          </a:xfrm>
        </p:grpSpPr>
        <p:pic>
          <p:nvPicPr>
            <p:cNvPr id="27" name="Image 26"/>
            <p:cNvPicPr/>
            <p:nvPr/>
          </p:nvPicPr>
          <p:blipFill>
            <a:blip r:embed="rId3" cstate="print">
              <a:extLst>
                <a:ext uri="{28A0092B-C50C-407E-A947-70E740481C1C}">
                  <a14:useLocalDpi xmlns:a14="http://schemas.microsoft.com/office/drawing/2010/main" val="0"/>
                </a:ext>
              </a:extLst>
            </a:blip>
            <a:stretch>
              <a:fillRect/>
            </a:stretch>
          </p:blipFill>
          <p:spPr>
            <a:xfrm>
              <a:off x="1323975" y="1755470"/>
              <a:ext cx="496570" cy="946785"/>
            </a:xfrm>
            <a:prstGeom prst="rect">
              <a:avLst/>
            </a:prstGeom>
          </p:spPr>
        </p:pic>
        <p:sp>
          <p:nvSpPr>
            <p:cNvPr id="33" name="ZoneTexte 32"/>
            <p:cNvSpPr txBox="1"/>
            <p:nvPr/>
          </p:nvSpPr>
          <p:spPr>
            <a:xfrm>
              <a:off x="1228441" y="2618002"/>
              <a:ext cx="675846" cy="33855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2400" b="1" i="0" u="none" strike="noStrike" kern="1200" cap="none" spc="0" normalizeH="0" baseline="-25000" noProof="0" dirty="0">
                  <a:ln>
                    <a:noFill/>
                  </a:ln>
                  <a:solidFill>
                    <a:srgbClr val="E47823"/>
                  </a:solidFill>
                  <a:effectLst/>
                  <a:uLnTx/>
                  <a:uFillTx/>
                  <a:latin typeface="Arial" panose="020B0604020202020204" pitchFamily="34" charset="0"/>
                  <a:ea typeface="MS PGothic" panose="020B0600070205080204" pitchFamily="34" charset="-128"/>
                  <a:cs typeface="+mn-cs"/>
                </a:rPr>
                <a:t>MCO</a:t>
              </a:r>
            </a:p>
          </p:txBody>
        </p:sp>
      </p:grpSp>
      <p:grpSp>
        <p:nvGrpSpPr>
          <p:cNvPr id="7" name="Groupe 6"/>
          <p:cNvGrpSpPr/>
          <p:nvPr/>
        </p:nvGrpSpPr>
        <p:grpSpPr>
          <a:xfrm>
            <a:off x="7248832" y="4324663"/>
            <a:ext cx="707544" cy="1278718"/>
            <a:chOff x="6109031" y="1672607"/>
            <a:chExt cx="707544" cy="1278718"/>
          </a:xfrm>
        </p:grpSpPr>
        <p:pic>
          <p:nvPicPr>
            <p:cNvPr id="28" name="Image 27"/>
            <p:cNvPicPr/>
            <p:nvPr/>
          </p:nvPicPr>
          <p:blipFill>
            <a:blip r:embed="rId4" cstate="print">
              <a:extLst>
                <a:ext uri="{28A0092B-C50C-407E-A947-70E740481C1C}">
                  <a14:useLocalDpi xmlns:a14="http://schemas.microsoft.com/office/drawing/2010/main" val="0"/>
                </a:ext>
              </a:extLst>
            </a:blip>
            <a:stretch>
              <a:fillRect/>
            </a:stretch>
          </p:blipFill>
          <p:spPr>
            <a:xfrm>
              <a:off x="6268694" y="1672607"/>
              <a:ext cx="481330" cy="951230"/>
            </a:xfrm>
            <a:prstGeom prst="rect">
              <a:avLst/>
            </a:prstGeom>
          </p:spPr>
        </p:pic>
        <p:sp>
          <p:nvSpPr>
            <p:cNvPr id="34" name="ZoneTexte 33"/>
            <p:cNvSpPr txBox="1"/>
            <p:nvPr/>
          </p:nvSpPr>
          <p:spPr>
            <a:xfrm>
              <a:off x="6109031" y="2612771"/>
              <a:ext cx="707544" cy="33855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2400" b="1" i="0" u="none" strike="noStrike" kern="1200" cap="none" spc="0" normalizeH="0" baseline="-25000" noProof="0" dirty="0">
                  <a:ln>
                    <a:noFill/>
                  </a:ln>
                  <a:solidFill>
                    <a:srgbClr val="4E455D"/>
                  </a:solidFill>
                  <a:effectLst/>
                  <a:uLnTx/>
                  <a:uFillTx/>
                  <a:latin typeface="Arial" panose="020B0604020202020204" pitchFamily="34" charset="0"/>
                  <a:ea typeface="MS PGothic" panose="020B0600070205080204" pitchFamily="34" charset="-128"/>
                  <a:cs typeface="+mn-cs"/>
                </a:rPr>
                <a:t>HAD</a:t>
              </a:r>
            </a:p>
          </p:txBody>
        </p:sp>
      </p:grpSp>
      <p:grpSp>
        <p:nvGrpSpPr>
          <p:cNvPr id="5" name="Groupe 4"/>
          <p:cNvGrpSpPr/>
          <p:nvPr/>
        </p:nvGrpSpPr>
        <p:grpSpPr>
          <a:xfrm>
            <a:off x="6084168" y="3707170"/>
            <a:ext cx="814796" cy="1195855"/>
            <a:chOff x="3710836" y="1872205"/>
            <a:chExt cx="814796" cy="1195855"/>
          </a:xfrm>
        </p:grpSpPr>
        <p:pic>
          <p:nvPicPr>
            <p:cNvPr id="30" name="Image 29"/>
            <p:cNvPicPr/>
            <p:nvPr/>
          </p:nvPicPr>
          <p:blipFill>
            <a:blip r:embed="rId5" cstate="print">
              <a:extLst>
                <a:ext uri="{28A0092B-C50C-407E-A947-70E740481C1C}">
                  <a14:useLocalDpi xmlns:a14="http://schemas.microsoft.com/office/drawing/2010/main" val="0"/>
                </a:ext>
              </a:extLst>
            </a:blip>
            <a:stretch>
              <a:fillRect/>
            </a:stretch>
          </p:blipFill>
          <p:spPr>
            <a:xfrm>
              <a:off x="3804272" y="1872205"/>
              <a:ext cx="721360" cy="754380"/>
            </a:xfrm>
            <a:prstGeom prst="rect">
              <a:avLst/>
            </a:prstGeom>
          </p:spPr>
        </p:pic>
        <p:sp>
          <p:nvSpPr>
            <p:cNvPr id="35" name="ZoneTexte 34"/>
            <p:cNvSpPr txBox="1"/>
            <p:nvPr/>
          </p:nvSpPr>
          <p:spPr>
            <a:xfrm>
              <a:off x="3710836" y="2729506"/>
              <a:ext cx="691218" cy="33855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2400" b="1" i="0" u="none" strike="noStrike" kern="1200" cap="none" spc="0" normalizeH="0" baseline="-25000" noProof="0" dirty="0">
                  <a:ln>
                    <a:noFill/>
                  </a:ln>
                  <a:solidFill>
                    <a:srgbClr val="55A935"/>
                  </a:solidFill>
                  <a:effectLst/>
                  <a:uLnTx/>
                  <a:uFillTx/>
                  <a:latin typeface="Arial" panose="020B0604020202020204" pitchFamily="34" charset="0"/>
                  <a:ea typeface="MS PGothic" panose="020B0600070205080204" pitchFamily="34" charset="-128"/>
                  <a:cs typeface="+mn-cs"/>
                </a:rPr>
                <a:t>SSR</a:t>
              </a:r>
            </a:p>
          </p:txBody>
        </p:sp>
      </p:grpSp>
      <p:grpSp>
        <p:nvGrpSpPr>
          <p:cNvPr id="8" name="Groupe 7"/>
          <p:cNvGrpSpPr/>
          <p:nvPr/>
        </p:nvGrpSpPr>
        <p:grpSpPr>
          <a:xfrm>
            <a:off x="5999237" y="5308016"/>
            <a:ext cx="850265" cy="1305209"/>
            <a:chOff x="7911201" y="1657182"/>
            <a:chExt cx="850265" cy="1305209"/>
          </a:xfrm>
        </p:grpSpPr>
        <p:pic>
          <p:nvPicPr>
            <p:cNvPr id="31" name="Image 30"/>
            <p:cNvPicPr/>
            <p:nvPr/>
          </p:nvPicPr>
          <p:blipFill>
            <a:blip r:embed="rId6" cstate="print">
              <a:extLst>
                <a:ext uri="{28A0092B-C50C-407E-A947-70E740481C1C}">
                  <a14:useLocalDpi xmlns:a14="http://schemas.microsoft.com/office/drawing/2010/main" val="0"/>
                </a:ext>
              </a:extLst>
            </a:blip>
            <a:stretch>
              <a:fillRect/>
            </a:stretch>
          </p:blipFill>
          <p:spPr>
            <a:xfrm>
              <a:off x="8102975" y="1657182"/>
              <a:ext cx="495300" cy="973455"/>
            </a:xfrm>
            <a:prstGeom prst="rect">
              <a:avLst/>
            </a:prstGeom>
          </p:spPr>
        </p:pic>
        <p:sp>
          <p:nvSpPr>
            <p:cNvPr id="36" name="ZoneTexte 35"/>
            <p:cNvSpPr txBox="1"/>
            <p:nvPr/>
          </p:nvSpPr>
          <p:spPr>
            <a:xfrm>
              <a:off x="7911201" y="2623837"/>
              <a:ext cx="850265" cy="33855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2400" b="1" i="0" u="none" strike="noStrike" kern="1200" cap="none" spc="0" normalizeH="0" baseline="-25000" noProof="0" dirty="0">
                  <a:ln>
                    <a:noFill/>
                  </a:ln>
                  <a:solidFill>
                    <a:srgbClr val="00B0F0"/>
                  </a:solidFill>
                  <a:effectLst/>
                  <a:uLnTx/>
                  <a:uFillTx/>
                  <a:latin typeface="Arial" panose="020B0604020202020204" pitchFamily="34" charset="0"/>
                  <a:ea typeface="MS PGothic" panose="020B0600070205080204" pitchFamily="34" charset="-128"/>
                  <a:cs typeface="+mn-cs"/>
                </a:rPr>
                <a:t>PSY</a:t>
              </a:r>
            </a:p>
          </p:txBody>
        </p:sp>
      </p:grpSp>
      <p:grpSp>
        <p:nvGrpSpPr>
          <p:cNvPr id="14" name="Groupe 13"/>
          <p:cNvGrpSpPr/>
          <p:nvPr/>
        </p:nvGrpSpPr>
        <p:grpSpPr>
          <a:xfrm>
            <a:off x="2943733" y="1780932"/>
            <a:ext cx="1285072" cy="1216020"/>
            <a:chOff x="1921145" y="1896893"/>
            <a:chExt cx="1287718" cy="1265558"/>
          </a:xfrm>
        </p:grpSpPr>
        <p:pic>
          <p:nvPicPr>
            <p:cNvPr id="9" name="Image 8"/>
            <p:cNvPicPr>
              <a:picLocks noChangeAspect="1"/>
            </p:cNvPicPr>
            <p:nvPr/>
          </p:nvPicPr>
          <p:blipFill>
            <a:blip r:embed="rId7"/>
            <a:stretch>
              <a:fillRect/>
            </a:stretch>
          </p:blipFill>
          <p:spPr>
            <a:xfrm>
              <a:off x="2147976" y="1896893"/>
              <a:ext cx="834056" cy="742339"/>
            </a:xfrm>
            <a:prstGeom prst="rect">
              <a:avLst/>
            </a:prstGeom>
          </p:spPr>
        </p:pic>
        <p:sp>
          <p:nvSpPr>
            <p:cNvPr id="24" name="ZoneTexte 23"/>
            <p:cNvSpPr txBox="1"/>
            <p:nvPr/>
          </p:nvSpPr>
          <p:spPr>
            <a:xfrm>
              <a:off x="1921145" y="2639231"/>
              <a:ext cx="1287718" cy="523220"/>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1400" b="1" i="0" u="none" strike="noStrike" kern="1200" cap="none" spc="0" normalizeH="0" baseline="0" noProof="0">
                  <a:ln>
                    <a:noFill/>
                  </a:ln>
                  <a:solidFill>
                    <a:srgbClr val="4E455D"/>
                  </a:solidFill>
                  <a:effectLst/>
                  <a:uLnTx/>
                  <a:uFillTx/>
                  <a:latin typeface="Arial" panose="020B0604020202020204" pitchFamily="34" charset="0"/>
                  <a:ea typeface="MS PGothic" panose="020B0600070205080204" pitchFamily="34" charset="-128"/>
                  <a:cs typeface="+mn-cs"/>
                </a:rPr>
                <a:t>N°sécurité sociale</a:t>
              </a:r>
              <a:endParaRPr kumimoji="0" lang="fr-FR" sz="1400" b="1" i="0" u="none" strike="noStrike" kern="1200" cap="none" spc="0" normalizeH="0" baseline="0" noProof="0" dirty="0">
                <a:ln>
                  <a:noFill/>
                </a:ln>
                <a:solidFill>
                  <a:srgbClr val="4E455D"/>
                </a:solidFill>
                <a:effectLst/>
                <a:uLnTx/>
                <a:uFillTx/>
                <a:latin typeface="Arial" panose="020B0604020202020204" pitchFamily="34" charset="0"/>
                <a:ea typeface="MS PGothic" panose="020B0600070205080204" pitchFamily="34" charset="-128"/>
                <a:cs typeface="+mn-cs"/>
              </a:endParaRPr>
            </a:p>
          </p:txBody>
        </p:sp>
      </p:grpSp>
      <p:grpSp>
        <p:nvGrpSpPr>
          <p:cNvPr id="13" name="Groupe 12"/>
          <p:cNvGrpSpPr/>
          <p:nvPr/>
        </p:nvGrpSpPr>
        <p:grpSpPr>
          <a:xfrm>
            <a:off x="4372870" y="1771259"/>
            <a:ext cx="858552" cy="865653"/>
            <a:chOff x="3681653" y="1896893"/>
            <a:chExt cx="1559159" cy="1242955"/>
          </a:xfrm>
        </p:grpSpPr>
        <p:pic>
          <p:nvPicPr>
            <p:cNvPr id="10" name="Image 9"/>
            <p:cNvPicPr>
              <a:picLocks noChangeAspect="1"/>
            </p:cNvPicPr>
            <p:nvPr/>
          </p:nvPicPr>
          <p:blipFill>
            <a:blip r:embed="rId8"/>
            <a:stretch>
              <a:fillRect/>
            </a:stretch>
          </p:blipFill>
          <p:spPr>
            <a:xfrm>
              <a:off x="3819606" y="1896893"/>
              <a:ext cx="1020844" cy="668453"/>
            </a:xfrm>
            <a:prstGeom prst="rect">
              <a:avLst/>
            </a:prstGeom>
          </p:spPr>
        </p:pic>
        <p:sp>
          <p:nvSpPr>
            <p:cNvPr id="25" name="ZoneTexte 24"/>
            <p:cNvSpPr txBox="1"/>
            <p:nvPr/>
          </p:nvSpPr>
          <p:spPr>
            <a:xfrm>
              <a:off x="3681653" y="2565347"/>
              <a:ext cx="1559159" cy="57450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1000" b="1" i="0" u="none" strike="noStrike" kern="1200" cap="none" spc="0" normalizeH="0" baseline="0" noProof="0" dirty="0">
                  <a:ln>
                    <a:noFill/>
                  </a:ln>
                  <a:solidFill>
                    <a:srgbClr val="4E455D"/>
                  </a:solidFill>
                  <a:effectLst/>
                  <a:uLnTx/>
                  <a:uFillTx/>
                  <a:latin typeface="Arial" panose="020B0604020202020204" pitchFamily="34" charset="0"/>
                  <a:ea typeface="MS PGothic" panose="020B0600070205080204" pitchFamily="34" charset="-128"/>
                  <a:cs typeface="+mn-cs"/>
                </a:rPr>
                <a:t>Date de naissance</a:t>
              </a:r>
            </a:p>
          </p:txBody>
        </p:sp>
      </p:grpSp>
      <p:grpSp>
        <p:nvGrpSpPr>
          <p:cNvPr id="12" name="Groupe 11"/>
          <p:cNvGrpSpPr/>
          <p:nvPr/>
        </p:nvGrpSpPr>
        <p:grpSpPr>
          <a:xfrm>
            <a:off x="3525777" y="3113430"/>
            <a:ext cx="902207" cy="603602"/>
            <a:chOff x="5545731" y="1953619"/>
            <a:chExt cx="1287718" cy="951134"/>
          </a:xfrm>
        </p:grpSpPr>
        <p:pic>
          <p:nvPicPr>
            <p:cNvPr id="11" name="Image 10"/>
            <p:cNvPicPr>
              <a:picLocks noChangeAspect="1"/>
            </p:cNvPicPr>
            <p:nvPr/>
          </p:nvPicPr>
          <p:blipFill>
            <a:blip r:embed="rId9"/>
            <a:stretch>
              <a:fillRect/>
            </a:stretch>
          </p:blipFill>
          <p:spPr>
            <a:xfrm>
              <a:off x="5806945" y="1953619"/>
              <a:ext cx="744485" cy="679394"/>
            </a:xfrm>
            <a:prstGeom prst="rect">
              <a:avLst/>
            </a:prstGeom>
          </p:spPr>
        </p:pic>
        <p:sp>
          <p:nvSpPr>
            <p:cNvPr id="26" name="ZoneTexte 25"/>
            <p:cNvSpPr txBox="1"/>
            <p:nvPr/>
          </p:nvSpPr>
          <p:spPr>
            <a:xfrm>
              <a:off x="5545731" y="2596976"/>
              <a:ext cx="1287718" cy="307777"/>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1400" b="1" i="0" u="none" strike="noStrike" kern="1200" cap="none" spc="0" normalizeH="0" baseline="0" noProof="0" dirty="0">
                  <a:ln>
                    <a:noFill/>
                  </a:ln>
                  <a:solidFill>
                    <a:srgbClr val="4E455D"/>
                  </a:solidFill>
                  <a:effectLst/>
                  <a:uLnTx/>
                  <a:uFillTx/>
                  <a:latin typeface="Arial" panose="020B0604020202020204" pitchFamily="34" charset="0"/>
                  <a:ea typeface="MS PGothic" panose="020B0600070205080204" pitchFamily="34" charset="-128"/>
                  <a:cs typeface="+mn-cs"/>
                </a:rPr>
                <a:t>Sexe</a:t>
              </a:r>
            </a:p>
          </p:txBody>
        </p:sp>
      </p:grpSp>
      <p:sp>
        <p:nvSpPr>
          <p:cNvPr id="15" name="Ellipse 14"/>
          <p:cNvSpPr/>
          <p:nvPr/>
        </p:nvSpPr>
        <p:spPr bwMode="auto">
          <a:xfrm>
            <a:off x="2841970" y="1506508"/>
            <a:ext cx="3047811" cy="2426548"/>
          </a:xfrm>
          <a:prstGeom prst="ellipse">
            <a:avLst/>
          </a:prstGeom>
          <a:noFill/>
          <a:ln w="28575" cap="flat" cmpd="sng" algn="ctr">
            <a:solidFill>
              <a:srgbClr val="7030A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2400" b="0" i="0" u="none" strike="noStrike" kern="1200" cap="none" spc="0" normalizeH="0" baseline="-25000" noProof="0">
              <a:ln>
                <a:noFill/>
              </a:ln>
              <a:solidFill>
                <a:srgbClr val="4E455D"/>
              </a:solidFill>
              <a:effectLst/>
              <a:uLnTx/>
              <a:uFillTx/>
              <a:latin typeface="Times" charset="0"/>
              <a:ea typeface="MS PGothic" panose="020B0600070205080204" pitchFamily="34" charset="-128"/>
              <a:cs typeface="+mn-cs"/>
            </a:endParaRPr>
          </a:p>
        </p:txBody>
      </p:sp>
      <p:sp>
        <p:nvSpPr>
          <p:cNvPr id="16" name="ZoneTexte 15"/>
          <p:cNvSpPr txBox="1"/>
          <p:nvPr/>
        </p:nvSpPr>
        <p:spPr>
          <a:xfrm>
            <a:off x="5889780" y="1652469"/>
            <a:ext cx="2517777" cy="923330"/>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1800" b="1" i="0" u="none" strike="noStrike" kern="1200" cap="none" spc="0" normalizeH="0" baseline="0" noProof="0">
                <a:ln>
                  <a:noFill/>
                </a:ln>
                <a:solidFill>
                  <a:srgbClr val="7030A0"/>
                </a:solidFill>
                <a:effectLst/>
                <a:uLnTx/>
                <a:uFillTx/>
                <a:latin typeface="Arial" panose="020B0604020202020204" pitchFamily="34" charset="0"/>
                <a:ea typeface="MS PGothic" panose="020B0600070205080204" pitchFamily="34" charset="-128"/>
                <a:cs typeface="+mn-cs"/>
              </a:rPr>
              <a:t>N°Anonyme (</a:t>
            </a:r>
            <a:r>
              <a:rPr kumimoji="0" lang="fr-FR" sz="1800" b="1" i="0" u="none" strike="noStrike" kern="1200" cap="none" spc="0" normalizeH="0" baseline="0" noProof="0" dirty="0">
                <a:ln>
                  <a:noFill/>
                </a:ln>
                <a:solidFill>
                  <a:srgbClr val="7030A0"/>
                </a:solidFill>
                <a:effectLst/>
                <a:uLnTx/>
                <a:uFillTx/>
                <a:latin typeface="Arial" panose="020B0604020202020204" pitchFamily="34" charset="0"/>
                <a:ea typeface="MS PGothic" panose="020B0600070205080204" pitchFamily="34" charset="-128"/>
                <a:cs typeface="+mn-cs"/>
              </a:rPr>
              <a:t>ANO)</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1800" b="1" i="0" u="none" strike="noStrike" kern="1200" cap="none" spc="0" normalizeH="0" baseline="0" noProof="0">
                <a:ln>
                  <a:noFill/>
                </a:ln>
                <a:solidFill>
                  <a:srgbClr val="7030A0"/>
                </a:solidFill>
                <a:effectLst/>
                <a:uLnTx/>
                <a:uFillTx/>
                <a:latin typeface="Arial" panose="020B0604020202020204" pitchFamily="34" charset="0"/>
                <a:ea typeface="MS PGothic" panose="020B0600070205080204" pitchFamily="34" charset="-128"/>
                <a:cs typeface="+mn-cs"/>
              </a:rPr>
              <a:t> = n°de sécurité sociale crypté</a:t>
            </a:r>
            <a:endParaRPr kumimoji="0" lang="fr-FR" sz="1800" b="1" i="0" u="none" strike="noStrike" kern="1200" cap="none" spc="0" normalizeH="0" baseline="0" noProof="0" dirty="0">
              <a:ln>
                <a:noFill/>
              </a:ln>
              <a:solidFill>
                <a:srgbClr val="7030A0"/>
              </a:solidFill>
              <a:effectLst/>
              <a:uLnTx/>
              <a:uFillTx/>
              <a:latin typeface="Arial" panose="020B0604020202020204" pitchFamily="34" charset="0"/>
              <a:ea typeface="MS PGothic" panose="020B0600070205080204" pitchFamily="34" charset="-128"/>
              <a:cs typeface="+mn-cs"/>
            </a:endParaRPr>
          </a:p>
        </p:txBody>
      </p:sp>
      <p:sp>
        <p:nvSpPr>
          <p:cNvPr id="21" name="Double flèche horizontale 20"/>
          <p:cNvSpPr/>
          <p:nvPr/>
        </p:nvSpPr>
        <p:spPr bwMode="auto">
          <a:xfrm>
            <a:off x="2737818" y="4190954"/>
            <a:ext cx="1333198" cy="674795"/>
          </a:xfrm>
          <a:prstGeom prst="leftRightArrow">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2400" b="1" i="0" u="none" strike="noStrike" kern="1200" cap="none" spc="0" normalizeH="0" baseline="-25000" noProof="0" dirty="0">
                <a:ln>
                  <a:noFill/>
                </a:ln>
                <a:solidFill>
                  <a:srgbClr val="4E455D"/>
                </a:solidFill>
                <a:effectLst/>
                <a:uLnTx/>
                <a:uFillTx/>
                <a:latin typeface="Arial" panose="020B0604020202020204" pitchFamily="34" charset="0"/>
                <a:ea typeface="MS PGothic" panose="020B0600070205080204" pitchFamily="34" charset="-128"/>
                <a:cs typeface="+mn-cs"/>
              </a:rPr>
              <a:t>ANO</a:t>
            </a:r>
          </a:p>
        </p:txBody>
      </p:sp>
      <p:sp>
        <p:nvSpPr>
          <p:cNvPr id="45" name="Double flèche horizontale 44"/>
          <p:cNvSpPr/>
          <p:nvPr/>
        </p:nvSpPr>
        <p:spPr bwMode="auto">
          <a:xfrm rot="2146475">
            <a:off x="6775393" y="4552094"/>
            <a:ext cx="540000" cy="216000"/>
          </a:xfrm>
          <a:prstGeom prst="leftRightArrow">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1000" b="1" i="0" u="none" strike="noStrike" kern="1200" cap="none" spc="0" normalizeH="0" baseline="-25000" noProof="0" dirty="0">
                <a:ln>
                  <a:noFill/>
                </a:ln>
                <a:solidFill>
                  <a:srgbClr val="4E455D"/>
                </a:solidFill>
                <a:effectLst/>
                <a:uLnTx/>
                <a:uFillTx/>
                <a:latin typeface="Arial" panose="020B0604020202020204" pitchFamily="34" charset="0"/>
                <a:ea typeface="MS PGothic" panose="020B0600070205080204" pitchFamily="34" charset="-128"/>
                <a:cs typeface="+mn-cs"/>
              </a:rPr>
              <a:t>ANO</a:t>
            </a:r>
          </a:p>
        </p:txBody>
      </p:sp>
      <p:sp>
        <p:nvSpPr>
          <p:cNvPr id="46" name="Double flèche horizontale 45"/>
          <p:cNvSpPr/>
          <p:nvPr/>
        </p:nvSpPr>
        <p:spPr bwMode="auto">
          <a:xfrm rot="20196457">
            <a:off x="5456768" y="4250151"/>
            <a:ext cx="540000" cy="216000"/>
          </a:xfrm>
          <a:prstGeom prst="leftRightArrow">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1000" b="1" i="0" u="none" strike="noStrike" kern="1200" cap="none" spc="0" normalizeH="0" baseline="-25000" noProof="0" dirty="0">
                <a:ln>
                  <a:noFill/>
                </a:ln>
                <a:solidFill>
                  <a:srgbClr val="4E455D"/>
                </a:solidFill>
                <a:effectLst/>
                <a:uLnTx/>
                <a:uFillTx/>
                <a:latin typeface="Arial" panose="020B0604020202020204" pitchFamily="34" charset="0"/>
                <a:ea typeface="MS PGothic" panose="020B0600070205080204" pitchFamily="34" charset="-128"/>
                <a:cs typeface="+mn-cs"/>
              </a:rPr>
              <a:t>ANO</a:t>
            </a:r>
          </a:p>
        </p:txBody>
      </p:sp>
      <p:sp>
        <p:nvSpPr>
          <p:cNvPr id="47" name="Double flèche horizontale 46"/>
          <p:cNvSpPr/>
          <p:nvPr/>
        </p:nvSpPr>
        <p:spPr bwMode="auto">
          <a:xfrm rot="2030908">
            <a:off x="5414156" y="5784486"/>
            <a:ext cx="540000" cy="216000"/>
          </a:xfrm>
          <a:prstGeom prst="leftRightArrow">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1000" b="1" i="0" u="none" strike="noStrike" kern="1200" cap="none" spc="0" normalizeH="0" baseline="-25000" noProof="0" dirty="0">
                <a:ln>
                  <a:noFill/>
                </a:ln>
                <a:solidFill>
                  <a:srgbClr val="4E455D"/>
                </a:solidFill>
                <a:effectLst/>
                <a:uLnTx/>
                <a:uFillTx/>
                <a:latin typeface="Arial" panose="020B0604020202020204" pitchFamily="34" charset="0"/>
                <a:ea typeface="MS PGothic" panose="020B0600070205080204" pitchFamily="34" charset="-128"/>
                <a:cs typeface="+mn-cs"/>
              </a:rPr>
              <a:t>ANO</a:t>
            </a:r>
          </a:p>
        </p:txBody>
      </p:sp>
      <p:sp>
        <p:nvSpPr>
          <p:cNvPr id="48" name="Double flèche horizontale 47"/>
          <p:cNvSpPr/>
          <p:nvPr/>
        </p:nvSpPr>
        <p:spPr bwMode="auto">
          <a:xfrm rot="20196457">
            <a:off x="7057587" y="5701702"/>
            <a:ext cx="540000" cy="216000"/>
          </a:xfrm>
          <a:prstGeom prst="leftRightArrow">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1000" b="1" i="0" u="none" strike="noStrike" kern="1200" cap="none" spc="0" normalizeH="0" baseline="-25000" noProof="0" dirty="0">
                <a:ln>
                  <a:noFill/>
                </a:ln>
                <a:solidFill>
                  <a:srgbClr val="4E455D"/>
                </a:solidFill>
                <a:effectLst/>
                <a:uLnTx/>
                <a:uFillTx/>
                <a:latin typeface="Arial" panose="020B0604020202020204" pitchFamily="34" charset="0"/>
                <a:ea typeface="MS PGothic" panose="020B0600070205080204" pitchFamily="34" charset="-128"/>
                <a:cs typeface="+mn-cs"/>
              </a:rPr>
              <a:t>ANO</a:t>
            </a:r>
          </a:p>
        </p:txBody>
      </p:sp>
      <p:sp>
        <p:nvSpPr>
          <p:cNvPr id="49" name="Double flèche horizontale 48"/>
          <p:cNvSpPr/>
          <p:nvPr/>
        </p:nvSpPr>
        <p:spPr bwMode="auto">
          <a:xfrm>
            <a:off x="5901487" y="5043305"/>
            <a:ext cx="1142969" cy="211557"/>
          </a:xfrm>
          <a:prstGeom prst="leftRightArrow">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1000" b="1" i="0" u="none" strike="noStrike" kern="1200" cap="none" spc="0" normalizeH="0" baseline="-25000" noProof="0" dirty="0">
                <a:ln>
                  <a:noFill/>
                </a:ln>
                <a:solidFill>
                  <a:srgbClr val="4E455D"/>
                </a:solidFill>
                <a:effectLst/>
                <a:uLnTx/>
                <a:uFillTx/>
                <a:latin typeface="Arial" panose="020B0604020202020204" pitchFamily="34" charset="0"/>
                <a:ea typeface="MS PGothic" panose="020B0600070205080204" pitchFamily="34" charset="-128"/>
                <a:cs typeface="+mn-cs"/>
              </a:rPr>
              <a:t>ANO</a:t>
            </a:r>
          </a:p>
        </p:txBody>
      </p:sp>
      <p:sp>
        <p:nvSpPr>
          <p:cNvPr id="50" name="Double flèche horizontale 49"/>
          <p:cNvSpPr/>
          <p:nvPr/>
        </p:nvSpPr>
        <p:spPr bwMode="auto">
          <a:xfrm rot="5400000">
            <a:off x="6080490" y="5038721"/>
            <a:ext cx="417970" cy="211531"/>
          </a:xfrm>
          <a:prstGeom prst="leftRightArrow">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1000" b="1" i="0" u="none" strike="noStrike" kern="1200" cap="none" spc="0" normalizeH="0" baseline="-25000" noProof="0" dirty="0">
                <a:ln>
                  <a:noFill/>
                </a:ln>
                <a:solidFill>
                  <a:srgbClr val="4E455D"/>
                </a:solidFill>
                <a:effectLst/>
                <a:uLnTx/>
                <a:uFillTx/>
                <a:latin typeface="Arial" panose="020B0604020202020204" pitchFamily="34" charset="0"/>
                <a:ea typeface="MS PGothic" panose="020B0600070205080204" pitchFamily="34" charset="-128"/>
                <a:cs typeface="+mn-cs"/>
              </a:rPr>
              <a:t>ANO</a:t>
            </a:r>
          </a:p>
        </p:txBody>
      </p:sp>
      <p:sp>
        <p:nvSpPr>
          <p:cNvPr id="4" name="ZoneTexte 3"/>
          <p:cNvSpPr txBox="1"/>
          <p:nvPr/>
        </p:nvSpPr>
        <p:spPr>
          <a:xfrm>
            <a:off x="4687353" y="2627543"/>
            <a:ext cx="834216" cy="4924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2600" b="0" i="0" u="none" strike="noStrike" kern="1200" cap="none" spc="0" normalizeH="0" baseline="0" noProof="0" dirty="0">
                <a:ln>
                  <a:noFill/>
                </a:ln>
                <a:solidFill>
                  <a:srgbClr val="4E455D"/>
                </a:solidFill>
                <a:effectLst/>
                <a:uLnTx/>
                <a:uFillTx/>
                <a:latin typeface="Arial" panose="020B0604020202020204" pitchFamily="34" charset="0"/>
                <a:ea typeface="MS PGothic" panose="020B0600070205080204" pitchFamily="34" charset="-128"/>
                <a:cs typeface="+mn-cs"/>
              </a:rPr>
              <a:t>…</a:t>
            </a:r>
          </a:p>
        </p:txBody>
      </p:sp>
      <p:pic>
        <p:nvPicPr>
          <p:cNvPr id="19" name="Image 18"/>
          <p:cNvPicPr>
            <a:picLocks noChangeAspect="1"/>
          </p:cNvPicPr>
          <p:nvPr/>
        </p:nvPicPr>
        <p:blipFill>
          <a:blip r:embed="rId10"/>
          <a:stretch>
            <a:fillRect/>
          </a:stretch>
        </p:blipFill>
        <p:spPr>
          <a:xfrm>
            <a:off x="6150239" y="2697240"/>
            <a:ext cx="654009" cy="654009"/>
          </a:xfrm>
          <a:prstGeom prst="rect">
            <a:avLst/>
          </a:prstGeom>
        </p:spPr>
      </p:pic>
      <p:sp>
        <p:nvSpPr>
          <p:cNvPr id="43" name="ZoneTexte 42"/>
          <p:cNvSpPr txBox="1"/>
          <p:nvPr/>
        </p:nvSpPr>
        <p:spPr>
          <a:xfrm>
            <a:off x="6571980" y="2706395"/>
            <a:ext cx="2517777" cy="73866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1400" b="1" i="0" u="none" strike="noStrike" kern="1200" cap="none" spc="0" normalizeH="0" baseline="0" noProof="0" dirty="0">
                <a:ln>
                  <a:noFill/>
                </a:ln>
                <a:solidFill>
                  <a:srgbClr val="7030A0"/>
                </a:solidFill>
                <a:effectLst/>
                <a:uLnTx/>
                <a:uFillTx/>
                <a:latin typeface="Arial" panose="020B0604020202020204" pitchFamily="34" charset="0"/>
                <a:ea typeface="MS PGothic" panose="020B0600070205080204" pitchFamily="34" charset="-128"/>
                <a:cs typeface="+mn-cs"/>
              </a:rPr>
              <a:t>Etude ne fonctionne que sur les patients sans problème de chainage</a:t>
            </a:r>
          </a:p>
        </p:txBody>
      </p:sp>
      <p:sp>
        <p:nvSpPr>
          <p:cNvPr id="52" name="Titre 1">
            <a:extLst>
              <a:ext uri="{FF2B5EF4-FFF2-40B4-BE49-F238E27FC236}">
                <a16:creationId xmlns:a16="http://schemas.microsoft.com/office/drawing/2014/main" id="{EEF0700C-C904-4763-A04E-DA3F8C0A7F5D}"/>
              </a:ext>
            </a:extLst>
          </p:cNvPr>
          <p:cNvSpPr txBox="1">
            <a:spLocks/>
          </p:cNvSpPr>
          <p:nvPr/>
        </p:nvSpPr>
        <p:spPr bwMode="auto">
          <a:xfrm>
            <a:off x="2113125" y="276572"/>
            <a:ext cx="7283411"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800" b="1">
                <a:solidFill>
                  <a:schemeClr val="tx1"/>
                </a:solidFill>
                <a:latin typeface="Arial Bold"/>
                <a:ea typeface="ＭＳ Ｐゴシック" pitchFamily="34" charset="-128"/>
                <a:cs typeface="MS PGothic" charset="0"/>
              </a:defRPr>
            </a:lvl1pPr>
            <a:lvl2pPr algn="l" rtl="0" eaLnBrk="0" fontAlgn="base" hangingPunct="0">
              <a:spcBef>
                <a:spcPct val="0"/>
              </a:spcBef>
              <a:spcAft>
                <a:spcPct val="0"/>
              </a:spcAft>
              <a:defRPr sz="2800" b="1">
                <a:solidFill>
                  <a:schemeClr val="tx1"/>
                </a:solidFill>
                <a:latin typeface="Arial Bold" charset="0"/>
                <a:ea typeface="ＭＳ Ｐゴシック" pitchFamily="34" charset="-128"/>
                <a:cs typeface="MS PGothic" charset="0"/>
              </a:defRPr>
            </a:lvl2pPr>
            <a:lvl3pPr algn="l" rtl="0" eaLnBrk="0" fontAlgn="base" hangingPunct="0">
              <a:spcBef>
                <a:spcPct val="0"/>
              </a:spcBef>
              <a:spcAft>
                <a:spcPct val="0"/>
              </a:spcAft>
              <a:defRPr sz="2800" b="1">
                <a:solidFill>
                  <a:schemeClr val="tx1"/>
                </a:solidFill>
                <a:latin typeface="Arial Bold" charset="0"/>
                <a:ea typeface="ＭＳ Ｐゴシック" pitchFamily="34" charset="-128"/>
                <a:cs typeface="MS PGothic" charset="0"/>
              </a:defRPr>
            </a:lvl3pPr>
            <a:lvl4pPr algn="l" rtl="0" eaLnBrk="0" fontAlgn="base" hangingPunct="0">
              <a:spcBef>
                <a:spcPct val="0"/>
              </a:spcBef>
              <a:spcAft>
                <a:spcPct val="0"/>
              </a:spcAft>
              <a:defRPr sz="2800" b="1">
                <a:solidFill>
                  <a:schemeClr val="tx1"/>
                </a:solidFill>
                <a:latin typeface="Arial Bold" charset="0"/>
                <a:ea typeface="ＭＳ Ｐゴシック" pitchFamily="34" charset="-128"/>
                <a:cs typeface="MS PGothic" charset="0"/>
              </a:defRPr>
            </a:lvl4pPr>
            <a:lvl5pPr algn="l" rtl="0" eaLnBrk="0" fontAlgn="base" hangingPunct="0">
              <a:spcBef>
                <a:spcPct val="0"/>
              </a:spcBef>
              <a:spcAft>
                <a:spcPct val="0"/>
              </a:spcAft>
              <a:defRPr sz="2800" b="1">
                <a:solidFill>
                  <a:schemeClr val="tx1"/>
                </a:solidFill>
                <a:latin typeface="Arial Bold" charset="0"/>
                <a:ea typeface="ＭＳ Ｐゴシック" pitchFamily="34" charset="-128"/>
                <a:cs typeface="MS PGothic" charset="0"/>
              </a:defRPr>
            </a:lvl5pPr>
            <a:lvl6pPr marL="457200" algn="l" rtl="0" fontAlgn="base">
              <a:spcBef>
                <a:spcPct val="0"/>
              </a:spcBef>
              <a:spcAft>
                <a:spcPct val="0"/>
              </a:spcAft>
              <a:defRPr sz="3000">
                <a:solidFill>
                  <a:srgbClr val="4E455D"/>
                </a:solidFill>
                <a:latin typeface="Arial Bold" charset="0"/>
                <a:ea typeface="ＭＳ Ｐゴシック" charset="0"/>
              </a:defRPr>
            </a:lvl6pPr>
            <a:lvl7pPr marL="914400" algn="l" rtl="0" fontAlgn="base">
              <a:spcBef>
                <a:spcPct val="0"/>
              </a:spcBef>
              <a:spcAft>
                <a:spcPct val="0"/>
              </a:spcAft>
              <a:defRPr sz="3000">
                <a:solidFill>
                  <a:srgbClr val="4E455D"/>
                </a:solidFill>
                <a:latin typeface="Arial Bold" charset="0"/>
                <a:ea typeface="ＭＳ Ｐゴシック" charset="0"/>
              </a:defRPr>
            </a:lvl7pPr>
            <a:lvl8pPr marL="1371600" algn="l" rtl="0" fontAlgn="base">
              <a:spcBef>
                <a:spcPct val="0"/>
              </a:spcBef>
              <a:spcAft>
                <a:spcPct val="0"/>
              </a:spcAft>
              <a:defRPr sz="3000">
                <a:solidFill>
                  <a:srgbClr val="4E455D"/>
                </a:solidFill>
                <a:latin typeface="Arial Bold" charset="0"/>
                <a:ea typeface="ＭＳ Ｐゴシック" charset="0"/>
              </a:defRPr>
            </a:lvl8pPr>
            <a:lvl9pPr marL="1828800" algn="l" rtl="0" fontAlgn="base">
              <a:spcBef>
                <a:spcPct val="0"/>
              </a:spcBef>
              <a:spcAft>
                <a:spcPct val="0"/>
              </a:spcAft>
              <a:defRPr sz="3000">
                <a:solidFill>
                  <a:srgbClr val="4E455D"/>
                </a:solidFill>
                <a:latin typeface="Arial Bold"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fr-FR" kern="0" dirty="0">
                <a:solidFill>
                  <a:srgbClr val="4E455D"/>
                </a:solidFill>
              </a:rPr>
              <a:t>Anonymisation des données </a:t>
            </a:r>
          </a:p>
          <a:p>
            <a:pPr marL="0" marR="0" lvl="0" indent="0" algn="l" defTabSz="914400" rtl="0" eaLnBrk="0" fontAlgn="base" latinLnBrk="0" hangingPunct="0">
              <a:lnSpc>
                <a:spcPct val="100000"/>
              </a:lnSpc>
              <a:spcBef>
                <a:spcPct val="0"/>
              </a:spcBef>
              <a:spcAft>
                <a:spcPct val="0"/>
              </a:spcAft>
              <a:buClrTx/>
              <a:buSzTx/>
              <a:buFontTx/>
              <a:buNone/>
              <a:tabLst/>
              <a:defRPr/>
            </a:pPr>
            <a:r>
              <a:rPr lang="fr-FR" kern="0" dirty="0">
                <a:solidFill>
                  <a:srgbClr val="4E455D"/>
                </a:solidFill>
              </a:rPr>
              <a:t>et chaînage</a:t>
            </a:r>
          </a:p>
        </p:txBody>
      </p:sp>
      <p:sp>
        <p:nvSpPr>
          <p:cNvPr id="2" name="Rectangle 1">
            <a:extLst>
              <a:ext uri="{FF2B5EF4-FFF2-40B4-BE49-F238E27FC236}">
                <a16:creationId xmlns:a16="http://schemas.microsoft.com/office/drawing/2014/main" id="{CEA3D053-8E28-44DC-B3EE-F56C7E3D5A22}"/>
              </a:ext>
            </a:extLst>
          </p:cNvPr>
          <p:cNvSpPr/>
          <p:nvPr/>
        </p:nvSpPr>
        <p:spPr bwMode="auto">
          <a:xfrm>
            <a:off x="6395241" y="5307716"/>
            <a:ext cx="211532" cy="15356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25000">
              <a:ln>
                <a:noFill/>
              </a:ln>
              <a:solidFill>
                <a:schemeClr val="tx1"/>
              </a:solidFill>
              <a:effectLst/>
              <a:latin typeface="Times" charset="0"/>
              <a:ea typeface="ＭＳ Ｐゴシック" charset="0"/>
            </a:endParaRPr>
          </a:p>
        </p:txBody>
      </p:sp>
    </p:spTree>
    <p:extLst>
      <p:ext uri="{BB962C8B-B14F-4D97-AF65-F5344CB8AC3E}">
        <p14:creationId xmlns:p14="http://schemas.microsoft.com/office/powerpoint/2010/main" val="3996047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195736" y="2852936"/>
            <a:ext cx="5760640" cy="1647927"/>
          </a:xfrm>
        </p:spPr>
        <p:txBody>
          <a:bodyPr anchor="ctr"/>
          <a:lstStyle/>
          <a:p>
            <a:r>
              <a:rPr lang="fr-FR" dirty="0"/>
              <a:t>Le circuit des données PMSI</a:t>
            </a:r>
            <a:endParaRPr lang="fr-FR" b="1" dirty="0">
              <a:solidFill>
                <a:schemeClr val="tx1"/>
              </a:solidFill>
            </a:endParaRPr>
          </a:p>
        </p:txBody>
      </p:sp>
      <p:sp>
        <p:nvSpPr>
          <p:cNvPr id="3" name="Espace réservé du numéro de diapositive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B83387-5189-43E3-AF89-CE5E5E0F0CB5}" type="slidenum">
              <a:rPr kumimoji="0" lang="fr-FR" sz="900" b="0" i="0" u="none" strike="noStrike" kern="1200" cap="none" spc="0" normalizeH="0" baseline="0" noProof="0" smtClean="0">
                <a:ln>
                  <a:noFill/>
                </a:ln>
                <a:solidFill>
                  <a:srgbClr val="4E455D"/>
                </a:solidFill>
                <a:effectLst/>
                <a:uLnTx/>
                <a:uFillTx/>
                <a:latin typeface="Arial Bold" charset="0"/>
                <a:ea typeface="ＭＳ Ｐ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FR" sz="900" b="0" i="0" u="none" strike="noStrike" kern="1200" cap="none" spc="0" normalizeH="0" baseline="0" noProof="0">
              <a:ln>
                <a:noFill/>
              </a:ln>
              <a:solidFill>
                <a:srgbClr val="4E455D"/>
              </a:solidFill>
              <a:effectLst/>
              <a:uLnTx/>
              <a:uFillTx/>
              <a:latin typeface="Arial Bold" charset="0"/>
              <a:ea typeface="ＭＳ Ｐゴシック"/>
              <a:cs typeface="+mn-cs"/>
            </a:endParaRPr>
          </a:p>
        </p:txBody>
      </p:sp>
    </p:spTree>
    <p:extLst>
      <p:ext uri="{BB962C8B-B14F-4D97-AF65-F5344CB8AC3E}">
        <p14:creationId xmlns:p14="http://schemas.microsoft.com/office/powerpoint/2010/main" val="107494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circuit des données PMSI</a:t>
            </a:r>
          </a:p>
        </p:txBody>
      </p:sp>
      <p:sp>
        <p:nvSpPr>
          <p:cNvPr id="4" name="Espace réservé du numéro de diapositive 3"/>
          <p:cNvSpPr>
            <a:spLocks noGrp="1"/>
          </p:cNvSpPr>
          <p:nvPr>
            <p:ph type="sldNum" sz="quarter" idx="10"/>
          </p:nvPr>
        </p:nvSpPr>
        <p:spPr/>
        <p:txBody>
          <a:bodyPr/>
          <a:lstStyle/>
          <a:p>
            <a:fld id="{2AB83387-5189-43E3-AF89-CE5E5E0F0CB5}" type="slidenum">
              <a:rPr lang="fr-FR" smtClean="0"/>
              <a:t>12</a:t>
            </a:fld>
            <a:endParaRPr lang="fr-FR"/>
          </a:p>
        </p:txBody>
      </p:sp>
      <p:sp>
        <p:nvSpPr>
          <p:cNvPr id="27" name="Espace réservé du contenu 2"/>
          <p:cNvSpPr>
            <a:spLocks noGrp="1"/>
          </p:cNvSpPr>
          <p:nvPr>
            <p:ph idx="1"/>
          </p:nvPr>
        </p:nvSpPr>
        <p:spPr>
          <a:xfrm>
            <a:off x="1043608" y="2074577"/>
            <a:ext cx="7560840" cy="3657600"/>
          </a:xfrm>
        </p:spPr>
        <p:txBody>
          <a:bodyPr/>
          <a:lstStyle/>
          <a:p>
            <a:pPr marL="361950" lvl="1" indent="-361950" algn="just">
              <a:buClr>
                <a:schemeClr val="bg2"/>
              </a:buClr>
              <a:buSzPct val="100000"/>
              <a:buFont typeface="Arial" pitchFamily="34" charset="0"/>
              <a:buChar char="●"/>
              <a:defRPr/>
            </a:pPr>
            <a:r>
              <a:rPr lang="fr-FR" dirty="0">
                <a:ea typeface="ＭＳ Ｐゴシック" pitchFamily="34" charset="-128"/>
              </a:rPr>
              <a:t>Envoi mensuel </a:t>
            </a:r>
            <a:r>
              <a:rPr lang="fr-FR" sz="1800" i="1" dirty="0">
                <a:solidFill>
                  <a:schemeClr val="bg1">
                    <a:lumMod val="50000"/>
                  </a:schemeClr>
                </a:solidFill>
                <a:ea typeface="ＭＳ Ｐゴシック" pitchFamily="34" charset="-128"/>
              </a:rPr>
              <a:t>sauf PSY : trimestriel</a:t>
            </a:r>
          </a:p>
          <a:p>
            <a:pPr marL="361950" lvl="1" indent="-361950" algn="just">
              <a:buClr>
                <a:schemeClr val="bg2"/>
              </a:buClr>
              <a:buSzPct val="100000"/>
              <a:buFont typeface="Arial" pitchFamily="34" charset="0"/>
              <a:buChar char="●"/>
              <a:defRPr/>
            </a:pPr>
            <a:r>
              <a:rPr lang="fr-FR" dirty="0">
                <a:ea typeface="ＭＳ Ｐゴシック" pitchFamily="34" charset="-128"/>
              </a:rPr>
              <a:t>Envoi cumulatif, depuis 01/01</a:t>
            </a:r>
          </a:p>
          <a:p>
            <a:pPr marL="361950" lvl="1" indent="-361950" algn="just">
              <a:buClr>
                <a:schemeClr val="bg2"/>
              </a:buClr>
              <a:buSzPct val="100000"/>
              <a:buFont typeface="Arial" pitchFamily="34" charset="0"/>
              <a:buChar char="●"/>
              <a:defRPr/>
            </a:pPr>
            <a:r>
              <a:rPr lang="fr-FR" dirty="0">
                <a:ea typeface="ＭＳ Ｐゴシック" pitchFamily="34" charset="-128"/>
              </a:rPr>
              <a:t>Changement de campagne tarifaire au 01/03 </a:t>
            </a:r>
            <a:r>
              <a:rPr lang="fr-FR" sz="1800" i="1" dirty="0">
                <a:solidFill>
                  <a:schemeClr val="bg1">
                    <a:lumMod val="50000"/>
                  </a:schemeClr>
                </a:solidFill>
                <a:ea typeface="ＭＳ Ｐゴシック" pitchFamily="34" charset="-128"/>
              </a:rPr>
              <a:t>sauf PSY</a:t>
            </a:r>
          </a:p>
          <a:p>
            <a:pPr marL="361950" lvl="1" indent="-361950" algn="just">
              <a:buClr>
                <a:schemeClr val="bg2"/>
              </a:buClr>
              <a:buSzPct val="100000"/>
              <a:buFont typeface="Arial" pitchFamily="34" charset="0"/>
              <a:buChar char="●"/>
              <a:defRPr/>
            </a:pPr>
            <a:r>
              <a:rPr lang="fr-FR" dirty="0">
                <a:ea typeface="ＭＳ Ｐゴシック" pitchFamily="34" charset="-128"/>
              </a:rPr>
              <a:t>Des évolutions annuelles ou infra-annuelles : liste en sus molécules onéreuses, CCAM, CIM10, liste des </a:t>
            </a:r>
            <a:r>
              <a:rPr lang="fr-FR" dirty="0" err="1">
                <a:ea typeface="ＭＳ Ｐゴシック" pitchFamily="34" charset="-128"/>
              </a:rPr>
              <a:t>Finess</a:t>
            </a:r>
            <a:r>
              <a:rPr lang="fr-FR" dirty="0">
                <a:ea typeface="ＭＳ Ｐゴシック" pitchFamily="34" charset="-128"/>
              </a:rPr>
              <a:t> géographiques, nouveaux recueils…</a:t>
            </a:r>
          </a:p>
          <a:p>
            <a:pPr marL="361950" lvl="1" indent="-361950">
              <a:buClr>
                <a:schemeClr val="bg2"/>
              </a:buClr>
              <a:buSzPct val="100000"/>
              <a:buFont typeface="Arial" pitchFamily="34" charset="0"/>
              <a:buChar char="●"/>
              <a:defRPr/>
            </a:pPr>
            <a:endParaRPr lang="fr-FR" dirty="0">
              <a:ea typeface="ＭＳ Ｐゴシック" pitchFamily="34" charset="-128"/>
            </a:endParaRPr>
          </a:p>
          <a:p>
            <a:pPr marL="361950" lvl="1" indent="-361950">
              <a:buClr>
                <a:schemeClr val="bg2"/>
              </a:buClr>
              <a:buSzPct val="100000"/>
              <a:buFont typeface="Arial" pitchFamily="34" charset="0"/>
              <a:buChar char="●"/>
              <a:defRPr/>
            </a:pPr>
            <a:r>
              <a:rPr lang="fr-FR" dirty="0">
                <a:ea typeface="ＭＳ Ｐゴシック" pitchFamily="34" charset="-128"/>
              </a:rPr>
              <a:t>3 acteurs majeurs</a:t>
            </a:r>
          </a:p>
          <a:p>
            <a:pPr marL="361950" lvl="1" indent="-361950">
              <a:buClr>
                <a:schemeClr val="bg2"/>
              </a:buClr>
              <a:buSzPct val="100000"/>
              <a:buFont typeface="Arial" pitchFamily="34" charset="0"/>
              <a:buChar char="●"/>
              <a:defRPr/>
            </a:pPr>
            <a:endParaRPr lang="fr-FR" dirty="0">
              <a:ea typeface="ＭＳ Ｐゴシック" pitchFamily="34" charset="-128"/>
            </a:endParaRPr>
          </a:p>
          <a:p>
            <a:pPr marL="361950" lvl="1" indent="-361950">
              <a:buClr>
                <a:schemeClr val="bg2"/>
              </a:buClr>
              <a:buSzPct val="100000"/>
              <a:buFont typeface="Arial" pitchFamily="34" charset="0"/>
              <a:buChar char="●"/>
              <a:defRPr/>
            </a:pPr>
            <a:endParaRPr lang="fr-FR" dirty="0">
              <a:ea typeface="ＭＳ Ｐゴシック" pitchFamily="34" charset="-128"/>
            </a:endParaRPr>
          </a:p>
          <a:p>
            <a:pPr lvl="1">
              <a:buClr>
                <a:srgbClr val="FFC000"/>
              </a:buClr>
              <a:buSzPct val="200000"/>
              <a:buFontTx/>
              <a:buChar char="-"/>
            </a:pPr>
            <a:endParaRPr lang="fr-FR" dirty="0"/>
          </a:p>
        </p:txBody>
      </p:sp>
      <p:pic>
        <p:nvPicPr>
          <p:cNvPr id="43" name="Imag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084" y="5170125"/>
            <a:ext cx="1124104" cy="1124104"/>
          </a:xfrm>
          <a:prstGeom prst="rect">
            <a:avLst/>
          </a:prstGeom>
        </p:spPr>
      </p:pic>
      <p:pic>
        <p:nvPicPr>
          <p:cNvPr id="44" name="Imag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7103" y="5390879"/>
            <a:ext cx="1558357" cy="880691"/>
          </a:xfrm>
          <a:prstGeom prst="rect">
            <a:avLst/>
          </a:prstGeom>
        </p:spPr>
      </p:pic>
      <p:pic>
        <p:nvPicPr>
          <p:cNvPr id="47" name="Image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1455" y="4838510"/>
            <a:ext cx="2025654" cy="1640780"/>
          </a:xfrm>
          <a:prstGeom prst="rect">
            <a:avLst/>
          </a:prstGeom>
        </p:spPr>
      </p:pic>
    </p:spTree>
    <p:extLst>
      <p:ext uri="{BB962C8B-B14F-4D97-AF65-F5344CB8AC3E}">
        <p14:creationId xmlns:p14="http://schemas.microsoft.com/office/powerpoint/2010/main" val="84040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circuit des données PMSI</a:t>
            </a:r>
          </a:p>
        </p:txBody>
      </p:sp>
      <p:sp>
        <p:nvSpPr>
          <p:cNvPr id="4" name="Espace réservé du numéro de diapositive 3"/>
          <p:cNvSpPr>
            <a:spLocks noGrp="1"/>
          </p:cNvSpPr>
          <p:nvPr>
            <p:ph type="sldNum" sz="quarter" idx="10"/>
          </p:nvPr>
        </p:nvSpPr>
        <p:spPr/>
        <p:txBody>
          <a:bodyPr/>
          <a:lstStyle/>
          <a:p>
            <a:fld id="{2AB83387-5189-43E3-AF89-CE5E5E0F0CB5}" type="slidenum">
              <a:rPr lang="fr-FR" smtClean="0"/>
              <a:t>13</a:t>
            </a:fld>
            <a:endParaRPr lang="fr-FR"/>
          </a:p>
        </p:txBody>
      </p:sp>
      <p:pic>
        <p:nvPicPr>
          <p:cNvPr id="16" name="Imag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1947" y="1942102"/>
            <a:ext cx="983969" cy="983969"/>
          </a:xfrm>
          <a:prstGeom prst="rect">
            <a:avLst/>
          </a:prstGeom>
        </p:spPr>
      </p:pic>
      <p:sp>
        <p:nvSpPr>
          <p:cNvPr id="22" name="ZoneTexte 21"/>
          <p:cNvSpPr txBox="1"/>
          <p:nvPr/>
        </p:nvSpPr>
        <p:spPr>
          <a:xfrm>
            <a:off x="0" y="3284984"/>
            <a:ext cx="3347864" cy="399914"/>
          </a:xfrm>
          <a:prstGeom prst="rect">
            <a:avLst/>
          </a:prstGeom>
          <a:noFill/>
        </p:spPr>
        <p:txBody>
          <a:bodyPr vert="horz" wrap="square" lIns="91440" tIns="45720" rIns="91440" bIns="45720" rtlCol="0" anchor="ctr">
            <a:noAutofit/>
          </a:bodyPr>
          <a:lstStyle/>
          <a:p>
            <a:pPr algn="ctr"/>
            <a:r>
              <a:rPr lang="fr-FR" sz="2400" b="1" dirty="0">
                <a:solidFill>
                  <a:srgbClr val="514B64"/>
                </a:solidFill>
              </a:rPr>
              <a:t>Codage de l’IM dans les ES privés/publics</a:t>
            </a:r>
          </a:p>
        </p:txBody>
      </p:sp>
      <p:pic>
        <p:nvPicPr>
          <p:cNvPr id="23" name="Image 22"/>
          <p:cNvPicPr>
            <a:picLocks noChangeAspect="1"/>
          </p:cNvPicPr>
          <p:nvPr/>
        </p:nvPicPr>
        <p:blipFill>
          <a:blip r:embed="rId4"/>
          <a:stretch>
            <a:fillRect/>
          </a:stretch>
        </p:blipFill>
        <p:spPr>
          <a:xfrm>
            <a:off x="1259632" y="4300125"/>
            <a:ext cx="977755" cy="785059"/>
          </a:xfrm>
          <a:prstGeom prst="rect">
            <a:avLst/>
          </a:prstGeom>
        </p:spPr>
      </p:pic>
      <p:sp>
        <p:nvSpPr>
          <p:cNvPr id="9" name="ZoneTexte 8"/>
          <p:cNvSpPr txBox="1"/>
          <p:nvPr/>
        </p:nvSpPr>
        <p:spPr>
          <a:xfrm>
            <a:off x="107504" y="5133690"/>
            <a:ext cx="3487978" cy="1132649"/>
          </a:xfrm>
          <a:prstGeom prst="rect">
            <a:avLst/>
          </a:prstGeom>
          <a:noFill/>
        </p:spPr>
        <p:txBody>
          <a:bodyPr vert="horz" wrap="square" lIns="91440" tIns="45720" rIns="91440" bIns="45720" rtlCol="0" anchor="ctr">
            <a:noAutofit/>
          </a:bodyPr>
          <a:lstStyle/>
          <a:p>
            <a:pPr algn="ctr"/>
            <a:r>
              <a:rPr lang="fr-FR" sz="2400" b="1" dirty="0">
                <a:solidFill>
                  <a:srgbClr val="514B64"/>
                </a:solidFill>
              </a:rPr>
              <a:t>Logiciels : </a:t>
            </a:r>
            <a:r>
              <a:rPr lang="fr-FR" sz="2400" b="1" dirty="0" err="1">
                <a:solidFill>
                  <a:srgbClr val="514B64"/>
                </a:solidFill>
              </a:rPr>
              <a:t>Paprica</a:t>
            </a:r>
            <a:r>
              <a:rPr lang="fr-FR" sz="2400" b="1" dirty="0">
                <a:solidFill>
                  <a:srgbClr val="514B64"/>
                </a:solidFill>
              </a:rPr>
              <a:t>, Pivoine, </a:t>
            </a:r>
            <a:r>
              <a:rPr lang="fr-FR" sz="2400" b="1" dirty="0" err="1">
                <a:solidFill>
                  <a:srgbClr val="514B64"/>
                </a:solidFill>
              </a:rPr>
              <a:t>GenRSA</a:t>
            </a:r>
            <a:r>
              <a:rPr lang="fr-FR" sz="2400" b="1" dirty="0">
                <a:solidFill>
                  <a:srgbClr val="514B64"/>
                </a:solidFill>
              </a:rPr>
              <a:t>, </a:t>
            </a:r>
            <a:r>
              <a:rPr lang="fr-FR" sz="2400" b="1" dirty="0" err="1">
                <a:solidFill>
                  <a:srgbClr val="514B64"/>
                </a:solidFill>
              </a:rPr>
              <a:t>GenRHA</a:t>
            </a:r>
            <a:r>
              <a:rPr lang="fr-FR" sz="2400" b="1" dirty="0">
                <a:solidFill>
                  <a:srgbClr val="514B64"/>
                </a:solidFill>
              </a:rPr>
              <a:t>, </a:t>
            </a:r>
            <a:r>
              <a:rPr lang="fr-FR" sz="2400" b="1" dirty="0" err="1">
                <a:solidFill>
                  <a:srgbClr val="514B64"/>
                </a:solidFill>
              </a:rPr>
              <a:t>Agraf</a:t>
            </a:r>
            <a:r>
              <a:rPr lang="fr-FR" sz="2400" b="1" dirty="0">
                <a:solidFill>
                  <a:srgbClr val="514B64"/>
                </a:solidFill>
              </a:rPr>
              <a:t>…</a:t>
            </a:r>
          </a:p>
        </p:txBody>
      </p:sp>
      <p:sp>
        <p:nvSpPr>
          <p:cNvPr id="14" name="Espace réservé du contenu 2"/>
          <p:cNvSpPr>
            <a:spLocks noGrp="1"/>
          </p:cNvSpPr>
          <p:nvPr>
            <p:ph idx="1"/>
          </p:nvPr>
        </p:nvSpPr>
        <p:spPr>
          <a:xfrm>
            <a:off x="4383503" y="3934037"/>
            <a:ext cx="4170812" cy="3657600"/>
          </a:xfrm>
        </p:spPr>
        <p:txBody>
          <a:bodyPr/>
          <a:lstStyle/>
          <a:p>
            <a:pPr marL="361950" lvl="1" indent="-361950">
              <a:buClr>
                <a:schemeClr val="bg2"/>
              </a:buClr>
              <a:buSzPct val="100000"/>
              <a:buFont typeface="Arial" pitchFamily="34" charset="0"/>
              <a:buChar char="●"/>
              <a:defRPr/>
            </a:pPr>
            <a:r>
              <a:rPr lang="fr-FR" dirty="0">
                <a:ea typeface="ＭＳ Ｐゴシック" pitchFamily="34" charset="-128"/>
              </a:rPr>
              <a:t>Outil de validation des données des ES (</a:t>
            </a:r>
            <a:r>
              <a:rPr lang="fr-FR" dirty="0" err="1">
                <a:ea typeface="ＭＳ Ｐゴシック" pitchFamily="34" charset="-128"/>
              </a:rPr>
              <a:t>Ovalide</a:t>
            </a:r>
            <a:r>
              <a:rPr lang="fr-FR" dirty="0">
                <a:ea typeface="ＭＳ Ｐゴシック" pitchFamily="34" charset="-128"/>
              </a:rPr>
              <a:t>)</a:t>
            </a:r>
          </a:p>
          <a:p>
            <a:pPr marL="361950" lvl="1" indent="-361950">
              <a:buClr>
                <a:schemeClr val="bg2"/>
              </a:buClr>
              <a:buSzPct val="100000"/>
              <a:buFont typeface="Arial" pitchFamily="34" charset="0"/>
              <a:buChar char="●"/>
              <a:defRPr/>
            </a:pPr>
            <a:r>
              <a:rPr lang="fr-FR" dirty="0">
                <a:ea typeface="ＭＳ Ｐゴシック" pitchFamily="34" charset="-128"/>
              </a:rPr>
              <a:t>Arrêtés de versement</a:t>
            </a:r>
          </a:p>
          <a:p>
            <a:pPr marL="361950" lvl="1" indent="-361950">
              <a:buClr>
                <a:schemeClr val="bg2"/>
              </a:buClr>
              <a:buSzPct val="100000"/>
              <a:buFont typeface="Arial" pitchFamily="34" charset="0"/>
              <a:buChar char="●"/>
              <a:defRPr/>
            </a:pPr>
            <a:endParaRPr lang="fr-FR" dirty="0">
              <a:ea typeface="ＭＳ Ｐゴシック" pitchFamily="34" charset="-128"/>
            </a:endParaRPr>
          </a:p>
          <a:p>
            <a:pPr marL="361950" lvl="1" indent="-361950">
              <a:buClr>
                <a:schemeClr val="bg2"/>
              </a:buClr>
              <a:buSzPct val="100000"/>
              <a:buFont typeface="Arial" pitchFamily="34" charset="0"/>
              <a:buChar char="●"/>
              <a:defRPr/>
            </a:pPr>
            <a:endParaRPr lang="fr-FR" dirty="0">
              <a:ea typeface="ＭＳ Ｐゴシック" pitchFamily="34" charset="-128"/>
            </a:endParaRPr>
          </a:p>
          <a:p>
            <a:pPr lvl="1">
              <a:buClr>
                <a:srgbClr val="FFC000"/>
              </a:buClr>
              <a:buSzPct val="200000"/>
              <a:buFontTx/>
              <a:buChar char="-"/>
            </a:pPr>
            <a:endParaRPr lang="fr-FR" dirty="0"/>
          </a:p>
        </p:txBody>
      </p:sp>
      <p:grpSp>
        <p:nvGrpSpPr>
          <p:cNvPr id="8" name="Groupe 7"/>
          <p:cNvGrpSpPr/>
          <p:nvPr/>
        </p:nvGrpSpPr>
        <p:grpSpPr>
          <a:xfrm>
            <a:off x="3473293" y="1676178"/>
            <a:ext cx="5361667" cy="4908990"/>
            <a:chOff x="3445626" y="1628800"/>
            <a:chExt cx="5361667" cy="4908990"/>
          </a:xfrm>
        </p:grpSpPr>
        <p:pic>
          <p:nvPicPr>
            <p:cNvPr id="15" name="Image 14"/>
            <p:cNvPicPr>
              <a:picLocks noChangeAspect="1"/>
            </p:cNvPicPr>
            <p:nvPr/>
          </p:nvPicPr>
          <p:blipFill>
            <a:blip r:embed="rId5"/>
            <a:stretch>
              <a:fillRect/>
            </a:stretch>
          </p:blipFill>
          <p:spPr>
            <a:xfrm>
              <a:off x="4664475" y="2470370"/>
              <a:ext cx="2716662" cy="1334911"/>
            </a:xfrm>
            <a:prstGeom prst="rect">
              <a:avLst/>
            </a:prstGeom>
          </p:spPr>
        </p:pic>
        <p:sp>
          <p:nvSpPr>
            <p:cNvPr id="5" name="Accolade fermante 4"/>
            <p:cNvSpPr/>
            <p:nvPr/>
          </p:nvSpPr>
          <p:spPr bwMode="auto">
            <a:xfrm>
              <a:off x="3445626" y="1628800"/>
              <a:ext cx="576064" cy="4908990"/>
            </a:xfrm>
            <a:prstGeom prst="rightBrace">
              <a:avLst/>
            </a:prstGeom>
            <a:noFill/>
            <a:ln w="57150" cap="flat" cmpd="sng" algn="ctr">
              <a:solidFill>
                <a:srgbClr val="514B64"/>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25000">
                <a:ln>
                  <a:noFill/>
                </a:ln>
                <a:solidFill>
                  <a:schemeClr val="tx1"/>
                </a:solidFill>
                <a:effectLst/>
                <a:latin typeface="Times" charset="0"/>
                <a:ea typeface="ＭＳ Ｐゴシック" charset="0"/>
              </a:endParaRPr>
            </a:p>
          </p:txBody>
        </p:sp>
        <p:pic>
          <p:nvPicPr>
            <p:cNvPr id="11" name="Imag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74036" y="4470668"/>
              <a:ext cx="533257" cy="533257"/>
            </a:xfrm>
            <a:prstGeom prst="rect">
              <a:avLst/>
            </a:prstGeom>
          </p:spPr>
        </p:pic>
        <p:pic>
          <p:nvPicPr>
            <p:cNvPr id="12" name="Imag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18904" y="3437563"/>
              <a:ext cx="682229" cy="682229"/>
            </a:xfrm>
            <a:prstGeom prst="rect">
              <a:avLst/>
            </a:prstGeom>
          </p:spPr>
        </p:pic>
      </p:grpSp>
    </p:spTree>
    <p:extLst>
      <p:ext uri="{BB962C8B-B14F-4D97-AF65-F5344CB8AC3E}">
        <p14:creationId xmlns:p14="http://schemas.microsoft.com/office/powerpoint/2010/main" val="372820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circuit des données PMSI</a:t>
            </a:r>
          </a:p>
        </p:txBody>
      </p:sp>
      <p:sp>
        <p:nvSpPr>
          <p:cNvPr id="4" name="Espace réservé du numéro de diapositive 3"/>
          <p:cNvSpPr>
            <a:spLocks noGrp="1"/>
          </p:cNvSpPr>
          <p:nvPr>
            <p:ph type="sldNum" sz="quarter" idx="10"/>
          </p:nvPr>
        </p:nvSpPr>
        <p:spPr/>
        <p:txBody>
          <a:bodyPr/>
          <a:lstStyle/>
          <a:p>
            <a:fld id="{2AB83387-5189-43E3-AF89-CE5E5E0F0CB5}" type="slidenum">
              <a:rPr lang="fr-FR" smtClean="0"/>
              <a:t>14</a:t>
            </a:fld>
            <a:endParaRPr lang="fr-FR"/>
          </a:p>
        </p:txBody>
      </p:sp>
      <p:pic>
        <p:nvPicPr>
          <p:cNvPr id="19" name="Image 18"/>
          <p:cNvPicPr>
            <a:picLocks noChangeAspect="1"/>
          </p:cNvPicPr>
          <p:nvPr/>
        </p:nvPicPr>
        <p:blipFill>
          <a:blip r:embed="rId3"/>
          <a:stretch>
            <a:fillRect/>
          </a:stretch>
        </p:blipFill>
        <p:spPr>
          <a:xfrm>
            <a:off x="3347864" y="2060848"/>
            <a:ext cx="2716662" cy="1334911"/>
          </a:xfrm>
          <a:prstGeom prst="rect">
            <a:avLst/>
          </a:prstGeom>
        </p:spPr>
      </p:pic>
      <p:pic>
        <p:nvPicPr>
          <p:cNvPr id="20" name="Imag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232" y="4293096"/>
            <a:ext cx="1700168" cy="1700168"/>
          </a:xfrm>
          <a:prstGeom prst="rect">
            <a:avLst/>
          </a:prstGeom>
        </p:spPr>
      </p:pic>
      <p:cxnSp>
        <p:nvCxnSpPr>
          <p:cNvPr id="10" name="Connecteur droit avec flèche 9"/>
          <p:cNvCxnSpPr/>
          <p:nvPr/>
        </p:nvCxnSpPr>
        <p:spPr bwMode="auto">
          <a:xfrm flipV="1">
            <a:off x="1786165" y="3395759"/>
            <a:ext cx="1417683" cy="1110210"/>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31" name="Imag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84280" y="4198306"/>
            <a:ext cx="1231191" cy="1051310"/>
          </a:xfrm>
          <a:prstGeom prst="rect">
            <a:avLst/>
          </a:prstGeom>
        </p:spPr>
      </p:pic>
      <p:pic>
        <p:nvPicPr>
          <p:cNvPr id="32" name="Imag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38771" y="5292152"/>
            <a:ext cx="533257" cy="533257"/>
          </a:xfrm>
          <a:prstGeom prst="rect">
            <a:avLst/>
          </a:prstGeom>
        </p:spPr>
      </p:pic>
      <p:pic>
        <p:nvPicPr>
          <p:cNvPr id="33" name="Imag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47114" y="5143180"/>
            <a:ext cx="682229" cy="682229"/>
          </a:xfrm>
          <a:prstGeom prst="rect">
            <a:avLst/>
          </a:prstGeom>
        </p:spPr>
      </p:pic>
      <p:cxnSp>
        <p:nvCxnSpPr>
          <p:cNvPr id="34" name="Connecteur droit avec flèche 33"/>
          <p:cNvCxnSpPr/>
          <p:nvPr/>
        </p:nvCxnSpPr>
        <p:spPr bwMode="auto">
          <a:xfrm>
            <a:off x="4683283" y="3535076"/>
            <a:ext cx="0" cy="1406092"/>
          </a:xfrm>
          <a:prstGeom prst="straightConnector1">
            <a:avLst/>
          </a:prstGeom>
          <a:solidFill>
            <a:schemeClr val="accent1"/>
          </a:solidFill>
          <a:ln w="76200" cap="flat" cmpd="sng" algn="ctr">
            <a:solidFill>
              <a:srgbClr val="514B64"/>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8" name="Connecteur droit avec flèche 37"/>
          <p:cNvCxnSpPr/>
          <p:nvPr/>
        </p:nvCxnSpPr>
        <p:spPr bwMode="auto">
          <a:xfrm flipH="1">
            <a:off x="2165963" y="5683240"/>
            <a:ext cx="1685957" cy="0"/>
          </a:xfrm>
          <a:prstGeom prst="straightConnector1">
            <a:avLst/>
          </a:prstGeom>
          <a:solidFill>
            <a:schemeClr val="accent1"/>
          </a:solidFill>
          <a:ln w="76200" cap="flat" cmpd="sng" algn="ctr">
            <a:solidFill>
              <a:srgbClr val="514B64"/>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43" name="Groupe 42"/>
          <p:cNvGrpSpPr/>
          <p:nvPr/>
        </p:nvGrpSpPr>
        <p:grpSpPr>
          <a:xfrm>
            <a:off x="5481696" y="4899112"/>
            <a:ext cx="3271453" cy="1080120"/>
            <a:chOff x="5481696" y="4899112"/>
            <a:chExt cx="3271453" cy="1080120"/>
          </a:xfrm>
        </p:grpSpPr>
        <p:pic>
          <p:nvPicPr>
            <p:cNvPr id="21" name="Imag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41908" y="4899112"/>
              <a:ext cx="1911241" cy="1080120"/>
            </a:xfrm>
            <a:prstGeom prst="rect">
              <a:avLst/>
            </a:prstGeom>
          </p:spPr>
        </p:pic>
        <p:cxnSp>
          <p:nvCxnSpPr>
            <p:cNvPr id="41" name="Connecteur droit avec flèche 40"/>
            <p:cNvCxnSpPr/>
            <p:nvPr/>
          </p:nvCxnSpPr>
          <p:spPr bwMode="auto">
            <a:xfrm>
              <a:off x="5481696" y="5624856"/>
              <a:ext cx="1250544" cy="0"/>
            </a:xfrm>
            <a:prstGeom prst="straightConnector1">
              <a:avLst/>
            </a:prstGeom>
            <a:solidFill>
              <a:schemeClr val="accent1"/>
            </a:solidFill>
            <a:ln w="76200" cap="flat" cmpd="sng" algn="ctr">
              <a:solidFill>
                <a:srgbClr val="514B64"/>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46" name="Connecteur droit avec flèche 45"/>
          <p:cNvCxnSpPr/>
          <p:nvPr/>
        </p:nvCxnSpPr>
        <p:spPr bwMode="auto">
          <a:xfrm flipV="1">
            <a:off x="1274532" y="6425002"/>
            <a:ext cx="6461028" cy="0"/>
          </a:xfrm>
          <a:prstGeom prst="straightConnector1">
            <a:avLst/>
          </a:prstGeom>
          <a:solidFill>
            <a:schemeClr val="accent1"/>
          </a:solidFill>
          <a:ln w="76200" cap="flat" cmpd="sng" algn="ctr">
            <a:solidFill>
              <a:srgbClr val="92D050"/>
            </a:solidFill>
            <a:prstDash val="lgDash"/>
            <a:round/>
            <a:headEnd type="triangle"/>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47" name="Image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55883" y="4137520"/>
            <a:ext cx="1231191" cy="1051310"/>
          </a:xfrm>
          <a:prstGeom prst="rect">
            <a:avLst/>
          </a:prstGeom>
        </p:spPr>
      </p:pic>
      <p:grpSp>
        <p:nvGrpSpPr>
          <p:cNvPr id="54" name="Groupe 53"/>
          <p:cNvGrpSpPr/>
          <p:nvPr/>
        </p:nvGrpSpPr>
        <p:grpSpPr>
          <a:xfrm>
            <a:off x="6208542" y="918943"/>
            <a:ext cx="2978897" cy="2084342"/>
            <a:chOff x="6208542" y="918943"/>
            <a:chExt cx="2978897" cy="2084342"/>
          </a:xfrm>
        </p:grpSpPr>
        <p:grpSp>
          <p:nvGrpSpPr>
            <p:cNvPr id="51" name="Groupe 50"/>
            <p:cNvGrpSpPr/>
            <p:nvPr/>
          </p:nvGrpSpPr>
          <p:grpSpPr>
            <a:xfrm>
              <a:off x="6208542" y="918943"/>
              <a:ext cx="2743992" cy="1357930"/>
              <a:chOff x="6005394" y="1780139"/>
              <a:chExt cx="3012382" cy="1506041"/>
            </a:xfrm>
          </p:grpSpPr>
          <p:pic>
            <p:nvPicPr>
              <p:cNvPr id="48" name="Image 47"/>
              <p:cNvPicPr>
                <a:picLocks noChangeAspect="1"/>
              </p:cNvPicPr>
              <p:nvPr/>
            </p:nvPicPr>
            <p:blipFill>
              <a:blip r:embed="rId9"/>
              <a:stretch>
                <a:fillRect/>
              </a:stretch>
            </p:blipFill>
            <p:spPr>
              <a:xfrm>
                <a:off x="7142071" y="1780139"/>
                <a:ext cx="1875705" cy="1506041"/>
              </a:xfrm>
              <a:prstGeom prst="rect">
                <a:avLst/>
              </a:prstGeom>
            </p:spPr>
          </p:pic>
          <p:cxnSp>
            <p:nvCxnSpPr>
              <p:cNvPr id="49" name="Connecteur droit avec flèche 48"/>
              <p:cNvCxnSpPr/>
              <p:nvPr/>
            </p:nvCxnSpPr>
            <p:spPr bwMode="auto">
              <a:xfrm flipV="1">
                <a:off x="6005394" y="2708920"/>
                <a:ext cx="1136677" cy="577260"/>
              </a:xfrm>
              <a:prstGeom prst="straightConnector1">
                <a:avLst/>
              </a:prstGeom>
              <a:solidFill>
                <a:schemeClr val="accent1"/>
              </a:solidFill>
              <a:ln w="76200" cap="flat" cmpd="sng" algn="ctr">
                <a:solidFill>
                  <a:srgbClr val="514B64"/>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52" name="ZoneTexte 51"/>
            <p:cNvSpPr txBox="1"/>
            <p:nvPr/>
          </p:nvSpPr>
          <p:spPr>
            <a:xfrm>
              <a:off x="6773013" y="2603371"/>
              <a:ext cx="2414426" cy="399914"/>
            </a:xfrm>
            <a:prstGeom prst="rect">
              <a:avLst/>
            </a:prstGeom>
            <a:noFill/>
          </p:spPr>
          <p:txBody>
            <a:bodyPr vert="horz" wrap="square" lIns="91440" tIns="45720" rIns="91440" bIns="45720" rtlCol="0" anchor="ctr">
              <a:noAutofit/>
            </a:bodyPr>
            <a:lstStyle/>
            <a:p>
              <a:pPr algn="ctr"/>
              <a:r>
                <a:rPr lang="fr-FR" sz="2400" b="1" dirty="0">
                  <a:solidFill>
                    <a:srgbClr val="514B64"/>
                  </a:solidFill>
                </a:rPr>
                <a:t>Bases nationales</a:t>
              </a:r>
            </a:p>
            <a:p>
              <a:pPr algn="ctr"/>
              <a:r>
                <a:rPr lang="fr-FR" sz="2400" b="1" dirty="0">
                  <a:solidFill>
                    <a:srgbClr val="FF0000"/>
                  </a:solidFill>
                </a:rPr>
                <a:t>PMSI, SNDS</a:t>
              </a:r>
            </a:p>
          </p:txBody>
        </p:sp>
      </p:grpSp>
    </p:spTree>
    <p:extLst>
      <p:ext uri="{BB962C8B-B14F-4D97-AF65-F5344CB8AC3E}">
        <p14:creationId xmlns:p14="http://schemas.microsoft.com/office/powerpoint/2010/main" val="5659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195736" y="2852936"/>
            <a:ext cx="5760640" cy="1647927"/>
          </a:xfrm>
        </p:spPr>
        <p:txBody>
          <a:bodyPr/>
          <a:lstStyle/>
          <a:p>
            <a:r>
              <a:rPr lang="fr-FR" dirty="0"/>
              <a:t>Le PMSI : </a:t>
            </a:r>
            <a:br>
              <a:rPr lang="fr-FR" dirty="0"/>
            </a:br>
            <a:r>
              <a:rPr lang="fr-FR" dirty="0"/>
              <a:t>Que peut-on faire avec?</a:t>
            </a:r>
            <a:br>
              <a:rPr lang="fr-FR" dirty="0"/>
            </a:br>
            <a:r>
              <a:rPr lang="fr-FR" dirty="0"/>
              <a:t>Que ne permet-il pas ? </a:t>
            </a:r>
            <a:endParaRPr lang="fr-FR" b="1" dirty="0">
              <a:solidFill>
                <a:schemeClr val="tx1"/>
              </a:solidFill>
            </a:endParaRPr>
          </a:p>
        </p:txBody>
      </p:sp>
      <p:sp>
        <p:nvSpPr>
          <p:cNvPr id="3" name="Espace réservé du numéro de diapositive 2"/>
          <p:cNvSpPr>
            <a:spLocks noGrp="1"/>
          </p:cNvSpPr>
          <p:nvPr>
            <p:ph type="sldNum" sz="quarter" idx="10"/>
          </p:nvPr>
        </p:nvSpPr>
        <p:spPr/>
        <p:txBody>
          <a:bodyPr/>
          <a:lstStyle/>
          <a:p>
            <a:fld id="{2AB83387-5189-43E3-AF89-CE5E5E0F0CB5}" type="slidenum">
              <a:rPr lang="fr-FR" smtClean="0"/>
              <a:t>15</a:t>
            </a:fld>
            <a:endParaRPr lang="fr-FR"/>
          </a:p>
        </p:txBody>
      </p:sp>
    </p:spTree>
    <p:extLst>
      <p:ext uri="{BB962C8B-B14F-4D97-AF65-F5344CB8AC3E}">
        <p14:creationId xmlns:p14="http://schemas.microsoft.com/office/powerpoint/2010/main" val="1689653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PMSI permet : </a:t>
            </a:r>
          </a:p>
        </p:txBody>
      </p:sp>
      <p:sp>
        <p:nvSpPr>
          <p:cNvPr id="3" name="Espace réservé du contenu 2"/>
          <p:cNvSpPr>
            <a:spLocks noGrp="1"/>
          </p:cNvSpPr>
          <p:nvPr>
            <p:ph idx="1"/>
          </p:nvPr>
        </p:nvSpPr>
        <p:spPr>
          <a:xfrm>
            <a:off x="758100" y="1916832"/>
            <a:ext cx="7990363" cy="3657600"/>
          </a:xfrm>
        </p:spPr>
        <p:txBody>
          <a:bodyPr/>
          <a:lstStyle/>
          <a:p>
            <a:pPr marL="361950" lvl="1" indent="-361950" algn="just">
              <a:buClr>
                <a:schemeClr val="bg2"/>
              </a:buClr>
              <a:buSzPct val="100000"/>
              <a:buFont typeface="Arial" pitchFamily="34" charset="0"/>
              <a:buChar char="●"/>
              <a:defRPr/>
            </a:pPr>
            <a:r>
              <a:rPr lang="fr-FR" dirty="0">
                <a:ea typeface="ＭＳ Ｐゴシック" pitchFamily="34" charset="-128"/>
              </a:rPr>
              <a:t>Médicaliser le système d’information hospitalier</a:t>
            </a:r>
          </a:p>
          <a:p>
            <a:pPr marL="361950" lvl="1" indent="-361950" algn="just">
              <a:buClr>
                <a:schemeClr val="bg2"/>
              </a:buClr>
              <a:buSzPct val="100000"/>
              <a:buFont typeface="Arial" pitchFamily="34" charset="0"/>
              <a:buChar char="●"/>
              <a:defRPr/>
            </a:pPr>
            <a:r>
              <a:rPr lang="fr-FR" dirty="0">
                <a:ea typeface="ＭＳ Ｐゴシック" pitchFamily="34" charset="-128"/>
              </a:rPr>
              <a:t>Analyser et restituer les données des établissements de santé </a:t>
            </a:r>
          </a:p>
          <a:p>
            <a:pPr marL="742950" lvl="2" indent="-361950" algn="just">
              <a:buClr>
                <a:schemeClr val="bg2"/>
              </a:buClr>
              <a:buSzPct val="100000"/>
              <a:buFont typeface="Arial" pitchFamily="34" charset="0"/>
              <a:buChar char="●"/>
              <a:defRPr/>
            </a:pPr>
            <a:r>
              <a:rPr lang="fr-FR" dirty="0"/>
              <a:t>Connaître, suivre et cartographier l’activité médicale des établissements de santé</a:t>
            </a:r>
          </a:p>
          <a:p>
            <a:pPr marL="742950" lvl="2" indent="-361950" algn="just">
              <a:buClr>
                <a:schemeClr val="bg2"/>
              </a:buClr>
              <a:buSzPct val="100000"/>
              <a:buFont typeface="Arial" pitchFamily="34" charset="0"/>
              <a:buChar char="●"/>
              <a:defRPr/>
            </a:pPr>
            <a:r>
              <a:rPr lang="fr-FR" dirty="0"/>
              <a:t>Etudier la performance des établissements</a:t>
            </a:r>
          </a:p>
          <a:p>
            <a:pPr marL="742950" lvl="2" indent="-361950" algn="just">
              <a:buClr>
                <a:schemeClr val="bg2"/>
              </a:buClr>
              <a:buSzPct val="100000"/>
              <a:buFont typeface="Arial" pitchFamily="34" charset="0"/>
              <a:buChar char="●"/>
              <a:defRPr/>
            </a:pPr>
            <a:r>
              <a:rPr lang="fr-FR" dirty="0">
                <a:solidFill>
                  <a:schemeClr val="tx1"/>
                </a:solidFill>
              </a:rPr>
              <a:t>Maîtriser les dépenses de santé et réguler l'offre de soin </a:t>
            </a:r>
            <a:endParaRPr lang="fr-FR" dirty="0">
              <a:ea typeface="ＭＳ Ｐゴシック" pitchFamily="34" charset="-128"/>
            </a:endParaRPr>
          </a:p>
          <a:p>
            <a:pPr marL="742950" lvl="2" indent="-361950" algn="just">
              <a:buClr>
                <a:schemeClr val="bg2"/>
              </a:buClr>
              <a:buSzPct val="100000"/>
              <a:buFont typeface="Arial" pitchFamily="34" charset="0"/>
              <a:buChar char="●"/>
              <a:defRPr/>
            </a:pPr>
            <a:r>
              <a:rPr lang="fr-FR" dirty="0">
                <a:ea typeface="ＭＳ Ｐゴシック" pitchFamily="34" charset="-128"/>
              </a:rPr>
              <a:t>Analyser les parcours patients intra-hospitalier, inter-champs</a:t>
            </a:r>
          </a:p>
          <a:p>
            <a:pPr marL="742950" lvl="2" indent="-361950" algn="just">
              <a:buClr>
                <a:schemeClr val="bg2"/>
              </a:buClr>
              <a:buSzPct val="100000"/>
              <a:buFont typeface="Arial" pitchFamily="34" charset="0"/>
              <a:buChar char="●"/>
              <a:defRPr/>
            </a:pPr>
            <a:r>
              <a:rPr lang="fr-FR" dirty="0">
                <a:ea typeface="ＭＳ Ｐゴシック" pitchFamily="34" charset="-128"/>
              </a:rPr>
              <a:t>Mesurer la qualité de la prise en charge</a:t>
            </a:r>
          </a:p>
          <a:p>
            <a:pPr marL="742950" lvl="2" indent="-361950" algn="just">
              <a:buClr>
                <a:schemeClr val="bg2"/>
              </a:buClr>
              <a:buSzPct val="100000"/>
              <a:buFont typeface="Arial" pitchFamily="34" charset="0"/>
              <a:buChar char="●"/>
              <a:defRPr/>
            </a:pPr>
            <a:r>
              <a:rPr lang="fr-FR" dirty="0">
                <a:ea typeface="ＭＳ Ｐゴシック" pitchFamily="34" charset="-128"/>
              </a:rPr>
              <a:t>Connaitre la précarité financière des patients </a:t>
            </a:r>
          </a:p>
          <a:p>
            <a:pPr marL="742950" lvl="2" indent="-361950" algn="just">
              <a:buClr>
                <a:schemeClr val="bg2"/>
              </a:buClr>
              <a:buSzPct val="100000"/>
              <a:buFont typeface="Arial" pitchFamily="34" charset="0"/>
              <a:buChar char="●"/>
              <a:defRPr/>
            </a:pPr>
            <a:r>
              <a:rPr lang="fr-FR" dirty="0">
                <a:ea typeface="ＭＳ Ｐゴシック" pitchFamily="34" charset="-128"/>
              </a:rPr>
              <a:t>Etudier la santé des populations</a:t>
            </a:r>
          </a:p>
          <a:p>
            <a:pPr marL="742950" lvl="2" indent="-361950" algn="just">
              <a:buClr>
                <a:schemeClr val="bg2"/>
              </a:buClr>
              <a:buSzPct val="100000"/>
              <a:buFont typeface="Arial" pitchFamily="34" charset="0"/>
              <a:buChar char="●"/>
              <a:defRPr/>
            </a:pPr>
            <a:r>
              <a:rPr lang="fr-FR" dirty="0">
                <a:ea typeface="ＭＳ Ｐゴシック" pitchFamily="34" charset="-128"/>
              </a:rPr>
              <a:t>Intégrer automatiquement des indicateurs dans la statistique annuelle des établissements (SAE)</a:t>
            </a:r>
          </a:p>
          <a:p>
            <a:pPr marL="361950" lvl="1" indent="-361950" algn="just">
              <a:buClr>
                <a:schemeClr val="bg2"/>
              </a:buClr>
              <a:buSzPct val="100000"/>
              <a:buFont typeface="Arial" pitchFamily="34" charset="0"/>
              <a:buChar char="●"/>
              <a:defRPr/>
            </a:pPr>
            <a:r>
              <a:rPr lang="fr-FR" dirty="0">
                <a:ea typeface="ＭＳ Ｐゴシック" pitchFamily="34" charset="-128"/>
              </a:rPr>
              <a:t>Financer les établissements publics et PSPH</a:t>
            </a:r>
          </a:p>
          <a:p>
            <a:pPr marL="361950" lvl="1" indent="-361950">
              <a:buClr>
                <a:schemeClr val="bg2"/>
              </a:buClr>
              <a:buSzPct val="100000"/>
              <a:buFont typeface="Arial" pitchFamily="34" charset="0"/>
              <a:buChar char="●"/>
              <a:defRPr/>
            </a:pPr>
            <a:endParaRPr lang="fr-FR" dirty="0">
              <a:ea typeface="ＭＳ Ｐゴシック" pitchFamily="34" charset="-128"/>
            </a:endParaRPr>
          </a:p>
          <a:p>
            <a:pPr marL="361950" lvl="1" indent="-361950">
              <a:buClr>
                <a:schemeClr val="bg2"/>
              </a:buClr>
              <a:buSzPct val="100000"/>
              <a:buFont typeface="Arial" pitchFamily="34" charset="0"/>
              <a:buChar char="●"/>
              <a:defRPr/>
            </a:pPr>
            <a:endParaRPr lang="fr-FR" dirty="0">
              <a:ea typeface="ＭＳ Ｐゴシック" pitchFamily="34" charset="-128"/>
            </a:endParaRPr>
          </a:p>
          <a:p>
            <a:pPr lvl="1">
              <a:buClr>
                <a:srgbClr val="FFC000"/>
              </a:buClr>
              <a:buSzPct val="200000"/>
              <a:buFontTx/>
              <a:buChar char="-"/>
            </a:pPr>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B83387-5189-43E3-AF89-CE5E5E0F0CB5}" type="slidenum">
              <a:rPr kumimoji="0" lang="fr-FR" sz="900" b="0" i="0" u="none" strike="noStrike" kern="1200" cap="none" spc="0" normalizeH="0" baseline="0" noProof="0" smtClean="0">
                <a:ln>
                  <a:noFill/>
                </a:ln>
                <a:solidFill>
                  <a:srgbClr val="4E455D"/>
                </a:solidFill>
                <a:effectLst/>
                <a:uLnTx/>
                <a:uFillTx/>
                <a:latin typeface="Arial Bold" charset="0"/>
                <a:ea typeface="ＭＳ Ｐ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fr-FR" sz="900" b="0" i="0" u="none" strike="noStrike" kern="1200" cap="none" spc="0" normalizeH="0" baseline="0" noProof="0" dirty="0">
              <a:ln>
                <a:noFill/>
              </a:ln>
              <a:solidFill>
                <a:srgbClr val="4E455D"/>
              </a:solidFill>
              <a:effectLst/>
              <a:uLnTx/>
              <a:uFillTx/>
              <a:latin typeface="Arial Bold" charset="0"/>
              <a:ea typeface="ＭＳ Ｐゴシック"/>
              <a:cs typeface="+mn-cs"/>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66322" y="284002"/>
            <a:ext cx="1512168" cy="1512168"/>
          </a:xfrm>
          <a:prstGeom prst="rect">
            <a:avLst/>
          </a:prstGeom>
          <a:solidFill>
            <a:schemeClr val="bg1"/>
          </a:solidFill>
        </p:spPr>
      </p:pic>
    </p:spTree>
    <p:extLst>
      <p:ext uri="{BB962C8B-B14F-4D97-AF65-F5344CB8AC3E}">
        <p14:creationId xmlns:p14="http://schemas.microsoft.com/office/powerpoint/2010/main" val="59677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PMSI ne permet pas : </a:t>
            </a:r>
          </a:p>
        </p:txBody>
      </p:sp>
      <p:sp>
        <p:nvSpPr>
          <p:cNvPr id="3" name="Espace réservé du contenu 2"/>
          <p:cNvSpPr>
            <a:spLocks noGrp="1"/>
          </p:cNvSpPr>
          <p:nvPr>
            <p:ph idx="1"/>
          </p:nvPr>
        </p:nvSpPr>
        <p:spPr>
          <a:xfrm>
            <a:off x="539552" y="2026011"/>
            <a:ext cx="7416800" cy="3657600"/>
          </a:xfrm>
        </p:spPr>
        <p:txBody>
          <a:bodyPr/>
          <a:lstStyle/>
          <a:p>
            <a:pPr marL="361950" lvl="1" indent="-361950" algn="just">
              <a:buClr>
                <a:schemeClr val="bg2"/>
              </a:buClr>
              <a:buSzPct val="100000"/>
              <a:buFont typeface="Arial" pitchFamily="34" charset="0"/>
              <a:buChar char="●"/>
              <a:defRPr/>
            </a:pPr>
            <a:r>
              <a:rPr lang="fr-FR" dirty="0">
                <a:ea typeface="ＭＳ Ｐゴシック" pitchFamily="34" charset="-128"/>
              </a:rPr>
              <a:t>…seul, d’analyser les parcours patients ville-hôpital</a:t>
            </a:r>
          </a:p>
          <a:p>
            <a:pPr marL="361950" lvl="1" indent="-361950" algn="just">
              <a:buClr>
                <a:schemeClr val="bg2"/>
              </a:buClr>
              <a:buSzPct val="100000"/>
              <a:buFont typeface="Arial" pitchFamily="34" charset="0"/>
              <a:buChar char="●"/>
              <a:defRPr/>
            </a:pPr>
            <a:r>
              <a:rPr lang="fr-FR" dirty="0">
                <a:ea typeface="ＭＳ Ｐゴシック" pitchFamily="34" charset="-128"/>
              </a:rPr>
              <a:t>…encore, d’être chainé directement avec les résumés de passages aux urgences (RPU)</a:t>
            </a:r>
          </a:p>
          <a:p>
            <a:pPr marL="361950" lvl="1" indent="-361950" algn="just">
              <a:buClr>
                <a:schemeClr val="bg2"/>
              </a:buClr>
              <a:buSzPct val="100000"/>
              <a:buFont typeface="Arial" pitchFamily="34" charset="0"/>
              <a:buChar char="●"/>
              <a:defRPr/>
            </a:pPr>
            <a:r>
              <a:rPr lang="fr-FR" dirty="0">
                <a:ea typeface="ＭＳ Ｐゴシック" pitchFamily="34" charset="-128"/>
              </a:rPr>
              <a:t>De repérer de manière certaine les hospitalisations programmées</a:t>
            </a:r>
          </a:p>
          <a:p>
            <a:pPr marL="361950" lvl="1" indent="-361950" algn="just">
              <a:buClr>
                <a:schemeClr val="bg2"/>
              </a:buClr>
              <a:buSzPct val="100000"/>
              <a:buFont typeface="Arial" pitchFamily="34" charset="0"/>
              <a:buChar char="●"/>
              <a:defRPr/>
            </a:pPr>
            <a:r>
              <a:rPr lang="fr-FR" dirty="0">
                <a:ea typeface="ＭＳ Ｐゴシック" pitchFamily="34" charset="-128"/>
              </a:rPr>
              <a:t>Analyser l’exhaustivité des consultations externes des établissement de santé du secteur privé</a:t>
            </a:r>
          </a:p>
          <a:p>
            <a:pPr marL="361950" lvl="1" indent="-361950" algn="just">
              <a:buClr>
                <a:schemeClr val="bg2"/>
              </a:buClr>
              <a:buSzPct val="100000"/>
              <a:buFont typeface="Arial" pitchFamily="34" charset="0"/>
              <a:buChar char="●"/>
              <a:defRPr/>
            </a:pPr>
            <a:r>
              <a:rPr lang="fr-FR" dirty="0">
                <a:ea typeface="ＭＳ Ｐゴシック" pitchFamily="34" charset="-128"/>
              </a:rPr>
              <a:t>Etudier l’activité d’un établissement par service, par praticien, par salle d’intervention</a:t>
            </a:r>
          </a:p>
          <a:p>
            <a:pPr marL="361950" lvl="1" indent="-361950" algn="just">
              <a:buClr>
                <a:schemeClr val="bg2"/>
              </a:buClr>
              <a:buSzPct val="100000"/>
              <a:buFont typeface="Arial" pitchFamily="34" charset="0"/>
              <a:buChar char="●"/>
              <a:defRPr/>
            </a:pPr>
            <a:r>
              <a:rPr lang="fr-FR" dirty="0">
                <a:ea typeface="ＭＳ Ｐゴシック" pitchFamily="34" charset="-128"/>
              </a:rPr>
              <a:t>Caractériser les patients d’un point de vue socio-économique (emploi, éducation…)</a:t>
            </a:r>
          </a:p>
          <a:p>
            <a:pPr lvl="1">
              <a:buClr>
                <a:srgbClr val="FFC000"/>
              </a:buClr>
              <a:buSzPct val="200000"/>
              <a:buFontTx/>
              <a:buChar char="-"/>
            </a:pPr>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B83387-5189-43E3-AF89-CE5E5E0F0CB5}" type="slidenum">
              <a:rPr kumimoji="0" lang="fr-FR" sz="900" b="0" i="0" u="none" strike="noStrike" kern="1200" cap="none" spc="0" normalizeH="0" baseline="0" noProof="0" smtClean="0">
                <a:ln>
                  <a:noFill/>
                </a:ln>
                <a:solidFill>
                  <a:srgbClr val="4E455D"/>
                </a:solidFill>
                <a:effectLst/>
                <a:uLnTx/>
                <a:uFillTx/>
                <a:latin typeface="Arial Bold" charset="0"/>
                <a:ea typeface="ＭＳ Ｐ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fr-FR" sz="900" b="0" i="0" u="none" strike="noStrike" kern="1200" cap="none" spc="0" normalizeH="0" baseline="0" noProof="0">
              <a:ln>
                <a:noFill/>
              </a:ln>
              <a:solidFill>
                <a:srgbClr val="4E455D"/>
              </a:solidFill>
              <a:effectLst/>
              <a:uLnTx/>
              <a:uFillTx/>
              <a:latin typeface="Arial Bold" charset="0"/>
              <a:ea typeface="ＭＳ Ｐゴシック"/>
              <a:cs typeface="+mn-cs"/>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66322" y="436581"/>
            <a:ext cx="1408559" cy="1014163"/>
          </a:xfrm>
          <a:prstGeom prst="rect">
            <a:avLst/>
          </a:prstGeom>
        </p:spPr>
      </p:pic>
    </p:spTree>
    <p:extLst>
      <p:ext uri="{BB962C8B-B14F-4D97-AF65-F5344CB8AC3E}">
        <p14:creationId xmlns:p14="http://schemas.microsoft.com/office/powerpoint/2010/main" val="789449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3"/>
          <a:stretch>
            <a:fillRect/>
          </a:stretch>
        </p:blipFill>
        <p:spPr>
          <a:xfrm>
            <a:off x="5362061" y="1282374"/>
            <a:ext cx="1724025" cy="1085850"/>
          </a:xfrm>
          <a:prstGeom prst="rect">
            <a:avLst/>
          </a:prstGeom>
        </p:spPr>
      </p:pic>
      <p:pic>
        <p:nvPicPr>
          <p:cNvPr id="9" name="Image 8"/>
          <p:cNvPicPr>
            <a:picLocks noChangeAspect="1"/>
          </p:cNvPicPr>
          <p:nvPr/>
        </p:nvPicPr>
        <p:blipFill rotWithShape="1">
          <a:blip r:embed="rId4">
            <a:extLst>
              <a:ext uri="{28A0092B-C50C-407E-A947-70E740481C1C}">
                <a14:useLocalDpi xmlns:a14="http://schemas.microsoft.com/office/drawing/2010/main" val="0"/>
              </a:ext>
            </a:extLst>
          </a:blip>
          <a:srcRect r="3106"/>
          <a:stretch/>
        </p:blipFill>
        <p:spPr>
          <a:xfrm>
            <a:off x="4572001" y="2861659"/>
            <a:ext cx="4464496" cy="1863485"/>
          </a:xfrm>
          <a:prstGeom prst="rect">
            <a:avLst/>
          </a:prstGeom>
        </p:spPr>
      </p:pic>
      <p:sp>
        <p:nvSpPr>
          <p:cNvPr id="2" name="Titre 1"/>
          <p:cNvSpPr>
            <a:spLocks noGrp="1"/>
          </p:cNvSpPr>
          <p:nvPr>
            <p:ph type="title"/>
          </p:nvPr>
        </p:nvSpPr>
        <p:spPr/>
        <p:txBody>
          <a:bodyPr/>
          <a:lstStyle/>
          <a:p>
            <a:r>
              <a:rPr lang="fr-FR" dirty="0"/>
              <a:t>Pour qui ?</a:t>
            </a:r>
            <a:endParaRPr lang="fr-FR" sz="2000" b="0" dirty="0"/>
          </a:p>
        </p:txBody>
      </p:sp>
      <p:sp>
        <p:nvSpPr>
          <p:cNvPr id="3" name="Espace réservé du contenu 2"/>
          <p:cNvSpPr>
            <a:spLocks noGrp="1"/>
          </p:cNvSpPr>
          <p:nvPr>
            <p:ph idx="1"/>
          </p:nvPr>
        </p:nvSpPr>
        <p:spPr>
          <a:xfrm>
            <a:off x="683568" y="1844824"/>
            <a:ext cx="7992888" cy="4680520"/>
          </a:xfrm>
        </p:spPr>
        <p:txBody>
          <a:bodyPr/>
          <a:lstStyle/>
          <a:p>
            <a:pPr marL="342900" indent="-342900">
              <a:buClr>
                <a:schemeClr val="bg2"/>
              </a:buClr>
              <a:buSzPct val="100000"/>
              <a:buFont typeface="Arial" pitchFamily="34" charset="0"/>
              <a:buChar char="●"/>
            </a:pPr>
            <a:endParaRPr lang="fr-FR" sz="2200" b="1" dirty="0">
              <a:solidFill>
                <a:schemeClr val="tx1"/>
              </a:solidFill>
              <a:latin typeface="Arial" pitchFamily="34" charset="0"/>
              <a:cs typeface="Arial" pitchFamily="34" charset="0"/>
            </a:endParaRPr>
          </a:p>
          <a:p>
            <a:pPr marL="342900" indent="-342900">
              <a:buClr>
                <a:schemeClr val="bg2"/>
              </a:buClr>
              <a:buSzPct val="100000"/>
              <a:buFont typeface="Arial" pitchFamily="34" charset="0"/>
              <a:buChar char="●"/>
            </a:pPr>
            <a:endParaRPr lang="fr-FR" sz="2200" b="1" dirty="0">
              <a:solidFill>
                <a:schemeClr val="tx1"/>
              </a:solidFill>
              <a:latin typeface="Arial" pitchFamily="34" charset="0"/>
              <a:cs typeface="Arial" pitchFamily="34" charset="0"/>
            </a:endParaRPr>
          </a:p>
          <a:p>
            <a:pPr marL="342900" indent="-342900">
              <a:buClr>
                <a:schemeClr val="bg2"/>
              </a:buClr>
              <a:buSzPct val="100000"/>
              <a:buFont typeface="Arial" pitchFamily="34" charset="0"/>
              <a:buChar char="●"/>
            </a:pPr>
            <a:endParaRPr lang="fr-FR" sz="2200" b="1" dirty="0">
              <a:solidFill>
                <a:schemeClr val="tx1"/>
              </a:solidFill>
              <a:latin typeface="Arial" pitchFamily="34" charset="0"/>
              <a:cs typeface="Arial" pitchFamily="34" charset="0"/>
            </a:endParaRPr>
          </a:p>
          <a:p>
            <a:pPr marL="342900" indent="-342900">
              <a:buClr>
                <a:schemeClr val="bg2"/>
              </a:buClr>
              <a:buSzPct val="100000"/>
              <a:buFont typeface="Arial" pitchFamily="34" charset="0"/>
              <a:buChar char="●"/>
            </a:pPr>
            <a:endParaRPr lang="fr-FR" sz="2200" b="1" dirty="0">
              <a:solidFill>
                <a:schemeClr val="tx1"/>
              </a:solidFill>
              <a:latin typeface="Arial" pitchFamily="34" charset="0"/>
              <a:cs typeface="Arial" pitchFamily="34" charset="0"/>
            </a:endParaRPr>
          </a:p>
          <a:p>
            <a:pPr lvl="1">
              <a:buClr>
                <a:srgbClr val="FFC000"/>
              </a:buClr>
              <a:buSzPct val="200000"/>
              <a:buFont typeface="Arial"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2AB83387-5189-43E3-AF89-CE5E5E0F0CB5}" type="slidenum">
              <a:rPr lang="fr-FR" smtClean="0"/>
              <a:t>18</a:t>
            </a:fld>
            <a:endParaRPr lang="fr-FR"/>
          </a:p>
        </p:txBody>
      </p:sp>
      <p:sp>
        <p:nvSpPr>
          <p:cNvPr id="5" name="Espace réservé du contenu 2"/>
          <p:cNvSpPr>
            <a:spLocks noGrp="1"/>
          </p:cNvSpPr>
          <p:nvPr/>
        </p:nvSpPr>
        <p:spPr bwMode="auto">
          <a:xfrm>
            <a:off x="1121842" y="1617871"/>
            <a:ext cx="7920880"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xmlns:lc="http://schemas.openxmlformats.org/drawingml/2006/lockedCanvas" val="1"/>
            </a:ext>
          </a:extLst>
        </p:spPr>
        <p:txBody>
          <a:bodyPr vert="horz" wrap="square" lIns="91440" tIns="45720" rIns="91440" bIns="45720" numCol="1" anchor="t" anchorCtr="0" compatLnSpc="1">
            <a:prstTxWarp prst="textNoShape">
              <a:avLst/>
            </a:prstTxWarp>
          </a:bodyPr>
          <a:lstStyle>
            <a:lvl1pPr marL="446088" indent="-261938" algn="l" rtl="0" eaLnBrk="1" fontAlgn="base" hangingPunct="1">
              <a:spcBef>
                <a:spcPct val="20000"/>
              </a:spcBef>
              <a:spcAft>
                <a:spcPct val="0"/>
              </a:spcAft>
              <a:buBlip>
                <a:blip r:embed="rId5"/>
              </a:buBlip>
              <a:defRPr sz="2500">
                <a:solidFill>
                  <a:srgbClr val="4E455D"/>
                </a:solidFill>
                <a:latin typeface="+mn-lt"/>
                <a:ea typeface="+mn-ea"/>
                <a:cs typeface="ＭＳ Ｐゴシック" charset="0"/>
              </a:defRPr>
            </a:lvl1pPr>
            <a:lvl2pPr marL="762000" indent="-285750" algn="l" rtl="0" eaLnBrk="1" fontAlgn="base" hangingPunct="1">
              <a:spcBef>
                <a:spcPct val="20000"/>
              </a:spcBef>
              <a:spcAft>
                <a:spcPct val="0"/>
              </a:spcAft>
              <a:buSzPct val="110000"/>
              <a:buBlip>
                <a:blip r:embed="rId6"/>
              </a:buBlip>
              <a:defRPr sz="2200">
                <a:solidFill>
                  <a:srgbClr val="4E455D"/>
                </a:solidFill>
                <a:latin typeface="+mn-lt"/>
                <a:ea typeface="+mn-ea"/>
              </a:defRPr>
            </a:lvl2pPr>
            <a:lvl3pPr marL="1143000" indent="-190500" algn="l" rtl="0" eaLnBrk="1" fontAlgn="base" hangingPunct="1">
              <a:spcBef>
                <a:spcPct val="20000"/>
              </a:spcBef>
              <a:spcAft>
                <a:spcPct val="0"/>
              </a:spcAft>
              <a:buBlip>
                <a:blip r:embed="rId7"/>
              </a:buBlip>
              <a:defRPr>
                <a:solidFill>
                  <a:srgbClr val="4E455D"/>
                </a:solidFill>
                <a:latin typeface="+mn-lt"/>
                <a:ea typeface="+mn-ea"/>
              </a:defRPr>
            </a:lvl3pPr>
            <a:lvl4pPr marL="1619250" indent="-190500" algn="l" rtl="0" eaLnBrk="1" fontAlgn="base" hangingPunct="1">
              <a:spcBef>
                <a:spcPct val="20000"/>
              </a:spcBef>
              <a:spcAft>
                <a:spcPct val="0"/>
              </a:spcAft>
              <a:buBlip>
                <a:blip r:embed="rId5"/>
              </a:buBlip>
              <a:defRPr sz="1500">
                <a:solidFill>
                  <a:srgbClr val="4E455D"/>
                </a:solidFill>
                <a:latin typeface="+mn-lt"/>
                <a:ea typeface="+mn-ea"/>
              </a:defRPr>
            </a:lvl4pPr>
            <a:lvl5pPr marL="2000250" indent="-190500" algn="l" rtl="0" eaLnBrk="1" fontAlgn="base" hangingPunct="1">
              <a:spcBef>
                <a:spcPct val="20000"/>
              </a:spcBef>
              <a:spcAft>
                <a:spcPct val="0"/>
              </a:spcAft>
              <a:buBlip>
                <a:blip r:embed="rId6"/>
              </a:buBlip>
              <a:defRPr sz="1500">
                <a:solidFill>
                  <a:srgbClr val="4E455D"/>
                </a:solidFill>
                <a:latin typeface="+mn-lt"/>
                <a:ea typeface="+mn-ea"/>
              </a:defRPr>
            </a:lvl5pPr>
            <a:lvl6pPr marL="2457450" indent="-190500" algn="l" rtl="0" eaLnBrk="1" fontAlgn="base" hangingPunct="1">
              <a:spcBef>
                <a:spcPct val="20000"/>
              </a:spcBef>
              <a:spcAft>
                <a:spcPct val="0"/>
              </a:spcAft>
              <a:buBlip>
                <a:blip r:embed="rId6"/>
              </a:buBlip>
              <a:defRPr sz="1500">
                <a:solidFill>
                  <a:srgbClr val="4E455D"/>
                </a:solidFill>
                <a:latin typeface="+mn-lt"/>
                <a:ea typeface="+mn-ea"/>
              </a:defRPr>
            </a:lvl6pPr>
            <a:lvl7pPr marL="2914650" indent="-190500" algn="l" rtl="0" eaLnBrk="1" fontAlgn="base" hangingPunct="1">
              <a:spcBef>
                <a:spcPct val="20000"/>
              </a:spcBef>
              <a:spcAft>
                <a:spcPct val="0"/>
              </a:spcAft>
              <a:buBlip>
                <a:blip r:embed="rId6"/>
              </a:buBlip>
              <a:defRPr sz="1500">
                <a:solidFill>
                  <a:srgbClr val="4E455D"/>
                </a:solidFill>
                <a:latin typeface="+mn-lt"/>
                <a:ea typeface="+mn-ea"/>
              </a:defRPr>
            </a:lvl7pPr>
            <a:lvl8pPr marL="3371850" indent="-190500" algn="l" rtl="0" eaLnBrk="1" fontAlgn="base" hangingPunct="1">
              <a:spcBef>
                <a:spcPct val="20000"/>
              </a:spcBef>
              <a:spcAft>
                <a:spcPct val="0"/>
              </a:spcAft>
              <a:buBlip>
                <a:blip r:embed="rId6"/>
              </a:buBlip>
              <a:defRPr sz="1500">
                <a:solidFill>
                  <a:srgbClr val="4E455D"/>
                </a:solidFill>
                <a:latin typeface="+mn-lt"/>
                <a:ea typeface="+mn-ea"/>
              </a:defRPr>
            </a:lvl8pPr>
            <a:lvl9pPr marL="3829050" indent="-190500" algn="l" rtl="0" eaLnBrk="1" fontAlgn="base" hangingPunct="1">
              <a:spcBef>
                <a:spcPct val="20000"/>
              </a:spcBef>
              <a:spcAft>
                <a:spcPct val="0"/>
              </a:spcAft>
              <a:buBlip>
                <a:blip r:embed="rId6"/>
              </a:buBlip>
              <a:defRPr sz="1500">
                <a:solidFill>
                  <a:srgbClr val="4E455D"/>
                </a:solidFill>
                <a:latin typeface="+mn-lt"/>
                <a:ea typeface="+mn-ea"/>
              </a:defRPr>
            </a:lvl9pPr>
          </a:lstStyle>
          <a:p>
            <a:pPr marL="342900" lvl="2" indent="-342900">
              <a:lnSpc>
                <a:spcPct val="150000"/>
              </a:lnSpc>
              <a:spcAft>
                <a:spcPts val="0"/>
              </a:spcAft>
              <a:buClr>
                <a:schemeClr val="bg2"/>
              </a:buClr>
              <a:buSzPct val="100000"/>
              <a:buFont typeface="Arial" pitchFamily="34" charset="0"/>
              <a:buChar char="●"/>
            </a:pPr>
            <a:r>
              <a:rPr lang="fr-FR" sz="2200" b="1" dirty="0">
                <a:solidFill>
                  <a:schemeClr val="tx1"/>
                </a:solidFill>
                <a:latin typeface="Arial" pitchFamily="34" charset="0"/>
                <a:cs typeface="Arial" pitchFamily="34" charset="0"/>
              </a:rPr>
              <a:t>Services du ministère</a:t>
            </a:r>
            <a:r>
              <a:rPr lang="fr-FR" sz="2200" dirty="0">
                <a:solidFill>
                  <a:schemeClr val="tx1"/>
                </a:solidFill>
                <a:latin typeface="Arial" pitchFamily="34" charset="0"/>
                <a:cs typeface="Arial" pitchFamily="34" charset="0"/>
              </a:rPr>
              <a:t> </a:t>
            </a:r>
          </a:p>
          <a:p>
            <a:pPr marL="342900" lvl="2" indent="-342900">
              <a:lnSpc>
                <a:spcPct val="150000"/>
              </a:lnSpc>
              <a:spcAft>
                <a:spcPts val="0"/>
              </a:spcAft>
              <a:buClr>
                <a:schemeClr val="bg2"/>
              </a:buClr>
              <a:buSzPct val="100000"/>
              <a:buFont typeface="Arial" pitchFamily="34" charset="0"/>
              <a:buChar char="●"/>
            </a:pPr>
            <a:r>
              <a:rPr lang="fr-FR" sz="2200" b="1" dirty="0">
                <a:solidFill>
                  <a:schemeClr val="tx1"/>
                </a:solidFill>
                <a:latin typeface="Arial" pitchFamily="34" charset="0"/>
                <a:cs typeface="Arial" pitchFamily="34" charset="0"/>
              </a:rPr>
              <a:t>Assurance maladie</a:t>
            </a:r>
          </a:p>
          <a:p>
            <a:pPr marL="342900" indent="-342900">
              <a:lnSpc>
                <a:spcPct val="150000"/>
              </a:lnSpc>
              <a:spcAft>
                <a:spcPts val="0"/>
              </a:spcAft>
              <a:buClr>
                <a:schemeClr val="bg2"/>
              </a:buClr>
              <a:buSzPct val="100000"/>
              <a:buFont typeface="Arial" pitchFamily="34" charset="0"/>
              <a:buChar char="●"/>
            </a:pPr>
            <a:r>
              <a:rPr lang="fr-FR" sz="2200" b="1" dirty="0">
                <a:solidFill>
                  <a:schemeClr val="tx1"/>
                </a:solidFill>
                <a:latin typeface="Arial" pitchFamily="34" charset="0"/>
                <a:cs typeface="Arial" pitchFamily="34" charset="0"/>
              </a:rPr>
              <a:t>Agences régionales de santé (ARS)</a:t>
            </a:r>
            <a:endParaRPr lang="fr-FR" sz="2200" dirty="0">
              <a:solidFill>
                <a:schemeClr val="tx1"/>
              </a:solidFill>
              <a:latin typeface="Arial" pitchFamily="34" charset="0"/>
              <a:cs typeface="Arial" pitchFamily="34" charset="0"/>
            </a:endParaRPr>
          </a:p>
          <a:p>
            <a:pPr marL="342900" indent="-342900">
              <a:lnSpc>
                <a:spcPct val="150000"/>
              </a:lnSpc>
              <a:spcAft>
                <a:spcPts val="0"/>
              </a:spcAft>
              <a:buClr>
                <a:schemeClr val="bg2"/>
              </a:buClr>
              <a:buSzPct val="100000"/>
              <a:buFont typeface="Arial" pitchFamily="34" charset="0"/>
              <a:buChar char="●"/>
            </a:pPr>
            <a:r>
              <a:rPr lang="fr-FR" sz="2200" b="1" dirty="0">
                <a:solidFill>
                  <a:schemeClr val="tx1"/>
                </a:solidFill>
                <a:latin typeface="Arial" pitchFamily="34" charset="0"/>
                <a:cs typeface="Arial" pitchFamily="34" charset="0"/>
              </a:rPr>
              <a:t>Fédérations hospitalières</a:t>
            </a:r>
          </a:p>
          <a:p>
            <a:pPr marL="342900" indent="-342900">
              <a:lnSpc>
                <a:spcPct val="150000"/>
              </a:lnSpc>
              <a:spcAft>
                <a:spcPts val="0"/>
              </a:spcAft>
              <a:buClr>
                <a:schemeClr val="bg2"/>
              </a:buClr>
              <a:buSzPct val="100000"/>
              <a:buFont typeface="Arial" pitchFamily="34" charset="0"/>
              <a:buChar char="●"/>
            </a:pPr>
            <a:r>
              <a:rPr lang="fr-FR" sz="2200" b="1" dirty="0">
                <a:solidFill>
                  <a:schemeClr val="tx1"/>
                </a:solidFill>
                <a:latin typeface="Arial" pitchFamily="34" charset="0"/>
                <a:cs typeface="Arial" pitchFamily="34" charset="0"/>
              </a:rPr>
              <a:t>Etablissements de santé</a:t>
            </a:r>
          </a:p>
          <a:p>
            <a:pPr marL="342900" indent="-342900">
              <a:lnSpc>
                <a:spcPct val="150000"/>
              </a:lnSpc>
              <a:spcAft>
                <a:spcPts val="0"/>
              </a:spcAft>
              <a:buClr>
                <a:schemeClr val="bg2"/>
              </a:buClr>
              <a:buSzPct val="100000"/>
              <a:buFont typeface="Arial" pitchFamily="34" charset="0"/>
              <a:buChar char="●"/>
            </a:pPr>
            <a:r>
              <a:rPr lang="fr-FR" sz="2200" b="1" dirty="0">
                <a:solidFill>
                  <a:schemeClr val="tx1"/>
                </a:solidFill>
                <a:latin typeface="Arial" pitchFamily="34" charset="0"/>
                <a:cs typeface="Arial" pitchFamily="34" charset="0"/>
              </a:rPr>
              <a:t>Autres organismes nationaux </a:t>
            </a:r>
          </a:p>
          <a:p>
            <a:pPr marL="342900" indent="-342900">
              <a:lnSpc>
                <a:spcPct val="150000"/>
              </a:lnSpc>
              <a:spcAft>
                <a:spcPts val="0"/>
              </a:spcAft>
              <a:buClr>
                <a:schemeClr val="bg2"/>
              </a:buClr>
              <a:buSzPct val="100000"/>
              <a:buFont typeface="Arial" pitchFamily="34" charset="0"/>
              <a:buChar char="●"/>
            </a:pPr>
            <a:r>
              <a:rPr lang="fr-FR" sz="2200" b="1" dirty="0">
                <a:solidFill>
                  <a:schemeClr val="tx1"/>
                </a:solidFill>
                <a:latin typeface="Arial" pitchFamily="34" charset="0"/>
                <a:cs typeface="Arial" pitchFamily="34" charset="0"/>
              </a:rPr>
              <a:t>Enseignants, chercheurs</a:t>
            </a:r>
          </a:p>
          <a:p>
            <a:pPr marL="342900" indent="-342900">
              <a:lnSpc>
                <a:spcPct val="150000"/>
              </a:lnSpc>
              <a:spcAft>
                <a:spcPts val="0"/>
              </a:spcAft>
              <a:buClr>
                <a:schemeClr val="bg2"/>
              </a:buClr>
              <a:buSzPct val="100000"/>
              <a:buFont typeface="Arial" pitchFamily="34" charset="0"/>
              <a:buChar char="●"/>
            </a:pPr>
            <a:r>
              <a:rPr lang="fr-FR" sz="2200" b="1" dirty="0">
                <a:solidFill>
                  <a:schemeClr val="tx1"/>
                </a:solidFill>
                <a:latin typeface="Arial" pitchFamily="34" charset="0"/>
                <a:cs typeface="Arial" pitchFamily="34" charset="0"/>
              </a:rPr>
              <a:t>Entreprises : </a:t>
            </a:r>
            <a:r>
              <a:rPr lang="fr-FR" sz="2000" dirty="0">
                <a:solidFill>
                  <a:schemeClr val="tx1"/>
                </a:solidFill>
                <a:latin typeface="Arial" pitchFamily="34" charset="0"/>
                <a:cs typeface="Arial" pitchFamily="34" charset="0"/>
              </a:rPr>
              <a:t>cabinets d’étude et de conseil, sociétés de services informatiques, médias...</a:t>
            </a:r>
          </a:p>
          <a:p>
            <a:pPr marL="342900" indent="-342900">
              <a:buClr>
                <a:schemeClr val="bg2"/>
              </a:buClr>
              <a:buSzPct val="100000"/>
              <a:buFont typeface="Arial" pitchFamily="34" charset="0"/>
              <a:buChar char="●"/>
            </a:pPr>
            <a:endParaRPr lang="fr-FR" sz="2200" b="1" dirty="0">
              <a:solidFill>
                <a:schemeClr val="tx1"/>
              </a:solidFill>
              <a:latin typeface="Arial" pitchFamily="34" charset="0"/>
              <a:cs typeface="Arial" pitchFamily="34" charset="0"/>
            </a:endParaRPr>
          </a:p>
          <a:p>
            <a:pPr marL="342900" lvl="2" indent="-342900">
              <a:buClr>
                <a:schemeClr val="bg2"/>
              </a:buClr>
              <a:buSzPct val="100000"/>
              <a:buFont typeface="Arial" pitchFamily="34" charset="0"/>
              <a:buChar char="●"/>
            </a:pPr>
            <a:endParaRPr lang="fr-FR" sz="1600" dirty="0">
              <a:solidFill>
                <a:schemeClr val="tx1"/>
              </a:solidFill>
              <a:latin typeface="Arial" pitchFamily="34" charset="0"/>
              <a:cs typeface="Arial" pitchFamily="34" charset="0"/>
            </a:endParaRPr>
          </a:p>
        </p:txBody>
      </p:sp>
      <p:pic>
        <p:nvPicPr>
          <p:cNvPr id="7" name="Image 6"/>
          <p:cNvPicPr>
            <a:picLocks noChangeAspect="1"/>
          </p:cNvPicPr>
          <p:nvPr/>
        </p:nvPicPr>
        <p:blipFill>
          <a:blip r:embed="rId8"/>
          <a:stretch>
            <a:fillRect/>
          </a:stretch>
        </p:blipFill>
        <p:spPr>
          <a:xfrm>
            <a:off x="4574853" y="2175966"/>
            <a:ext cx="1543050" cy="628650"/>
          </a:xfrm>
          <a:prstGeom prst="rect">
            <a:avLst/>
          </a:prstGeom>
        </p:spPr>
      </p:pic>
      <p:pic>
        <p:nvPicPr>
          <p:cNvPr id="8" name="Imag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85285" y="2664847"/>
            <a:ext cx="1423789" cy="804641"/>
          </a:xfrm>
          <a:prstGeom prst="rect">
            <a:avLst/>
          </a:prstGeom>
        </p:spPr>
      </p:pic>
    </p:spTree>
    <p:extLst>
      <p:ext uri="{BB962C8B-B14F-4D97-AF65-F5344CB8AC3E}">
        <p14:creationId xmlns:p14="http://schemas.microsoft.com/office/powerpoint/2010/main" val="1024028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2AB83387-5189-43E3-AF89-CE5E5E0F0CB5}" type="slidenum">
              <a:rPr lang="fr-FR" smtClean="0"/>
              <a:t>19</a:t>
            </a:fld>
            <a:endParaRPr lang="fr-FR"/>
          </a:p>
        </p:txBody>
      </p:sp>
    </p:spTree>
    <p:extLst>
      <p:ext uri="{BB962C8B-B14F-4D97-AF65-F5344CB8AC3E}">
        <p14:creationId xmlns:p14="http://schemas.microsoft.com/office/powerpoint/2010/main" val="950128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Sommaire</a:t>
            </a:r>
          </a:p>
        </p:txBody>
      </p:sp>
      <p:sp>
        <p:nvSpPr>
          <p:cNvPr id="3" name="Espace réservé du contenu 2"/>
          <p:cNvSpPr>
            <a:spLocks noGrp="1"/>
          </p:cNvSpPr>
          <p:nvPr>
            <p:ph idx="1"/>
          </p:nvPr>
        </p:nvSpPr>
        <p:spPr>
          <a:xfrm>
            <a:off x="827584" y="2204864"/>
            <a:ext cx="7416800" cy="3657600"/>
          </a:xfrm>
        </p:spPr>
        <p:txBody>
          <a:bodyPr/>
          <a:lstStyle/>
          <a:p>
            <a:pPr>
              <a:lnSpc>
                <a:spcPct val="150000"/>
              </a:lnSpc>
            </a:pPr>
            <a:r>
              <a:rPr lang="fr-FR" dirty="0"/>
              <a:t>Présentation générale du PMSI</a:t>
            </a:r>
          </a:p>
          <a:p>
            <a:pPr>
              <a:lnSpc>
                <a:spcPct val="150000"/>
              </a:lnSpc>
            </a:pPr>
            <a:r>
              <a:rPr lang="fr-FR" dirty="0"/>
              <a:t>Le circuit des données PMSI</a:t>
            </a:r>
            <a:endParaRPr lang="fr-FR" b="1" dirty="0"/>
          </a:p>
          <a:p>
            <a:pPr>
              <a:lnSpc>
                <a:spcPct val="150000"/>
              </a:lnSpc>
            </a:pPr>
            <a:r>
              <a:rPr lang="fr-FR" dirty="0"/>
              <a:t>Le PMSI : </a:t>
            </a:r>
            <a:br>
              <a:rPr lang="fr-FR" dirty="0"/>
            </a:br>
            <a:r>
              <a:rPr lang="fr-FR" dirty="0"/>
              <a:t>	Que peut-on faire avec ?</a:t>
            </a:r>
            <a:br>
              <a:rPr lang="fr-FR" dirty="0"/>
            </a:br>
            <a:r>
              <a:rPr lang="fr-FR" dirty="0"/>
              <a:t>	Que ne permet-il pas ? </a:t>
            </a:r>
            <a:endParaRPr lang="fr-FR" b="1" dirty="0"/>
          </a:p>
        </p:txBody>
      </p:sp>
      <p:sp>
        <p:nvSpPr>
          <p:cNvPr id="4" name="Espace réservé du numéro de diapositive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A2BFE25-F8A7-43F5-B86E-9B61EB81DFC0}" type="slidenum">
              <a:rPr kumimoji="0" lang="fr-FR" sz="900" b="0" i="0" u="none" strike="noStrike" kern="1200" cap="none" spc="0" normalizeH="0" baseline="0" noProof="0" smtClean="0">
                <a:ln>
                  <a:noFill/>
                </a:ln>
                <a:solidFill>
                  <a:srgbClr val="4E455D"/>
                </a:solidFill>
                <a:effectLst/>
                <a:uLnTx/>
                <a:uFillTx/>
                <a:latin typeface="Arial" pitchFamily="34"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fr-FR" sz="900" b="0" i="0" u="none" strike="noStrike" kern="1200" cap="none" spc="0" normalizeH="0" baseline="0" noProof="0">
              <a:ln>
                <a:noFill/>
              </a:ln>
              <a:solidFill>
                <a:srgbClr val="4E455D"/>
              </a:solidFill>
              <a:effectLst/>
              <a:uLnTx/>
              <a:uFillTx/>
              <a:latin typeface="Verdana Bold" pitchFamily="85" charset="0"/>
              <a:ea typeface="MS PGothic" pitchFamily="34" charset="-128"/>
              <a:cs typeface="+mn-cs"/>
            </a:endParaRPr>
          </a:p>
        </p:txBody>
      </p:sp>
      <p:pic>
        <p:nvPicPr>
          <p:cNvPr id="5" name="Image 4">
            <a:extLst>
              <a:ext uri="{FF2B5EF4-FFF2-40B4-BE49-F238E27FC236}">
                <a16:creationId xmlns:a16="http://schemas.microsoft.com/office/drawing/2014/main" id="{F78079D0-5944-4B11-9305-B3FCB5D759DD}"/>
              </a:ext>
            </a:extLst>
          </p:cNvPr>
          <p:cNvPicPr>
            <a:picLocks noChangeAspect="1"/>
          </p:cNvPicPr>
          <p:nvPr/>
        </p:nvPicPr>
        <p:blipFill>
          <a:blip r:embed="rId3"/>
          <a:stretch>
            <a:fillRect/>
          </a:stretch>
        </p:blipFill>
        <p:spPr>
          <a:xfrm>
            <a:off x="6291210" y="530208"/>
            <a:ext cx="2322892" cy="1533560"/>
          </a:xfrm>
          <a:prstGeom prst="rect">
            <a:avLst/>
          </a:prstGeom>
        </p:spPr>
      </p:pic>
    </p:spTree>
    <p:extLst>
      <p:ext uri="{BB962C8B-B14F-4D97-AF65-F5344CB8AC3E}">
        <p14:creationId xmlns:p14="http://schemas.microsoft.com/office/powerpoint/2010/main" val="2948812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82855" y="1196752"/>
            <a:ext cx="5760640" cy="1647927"/>
          </a:xfrm>
        </p:spPr>
        <p:txBody>
          <a:bodyPr anchor="ctr"/>
          <a:lstStyle/>
          <a:p>
            <a:pPr>
              <a:lnSpc>
                <a:spcPct val="150000"/>
              </a:lnSpc>
            </a:pPr>
            <a:r>
              <a:rPr lang="fr-FR" dirty="0"/>
              <a:t>Présentation générale du PMSI</a:t>
            </a:r>
          </a:p>
        </p:txBody>
      </p:sp>
      <p:sp>
        <p:nvSpPr>
          <p:cNvPr id="3" name="Espace réservé du numéro de diapositive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B83387-5189-43E3-AF89-CE5E5E0F0CB5}" type="slidenum">
              <a:rPr kumimoji="0" lang="fr-FR" sz="900" b="0" i="0" u="none" strike="noStrike" kern="1200" cap="none" spc="0" normalizeH="0" baseline="0" noProof="0" smtClean="0">
                <a:ln>
                  <a:noFill/>
                </a:ln>
                <a:solidFill>
                  <a:srgbClr val="4E455D"/>
                </a:solidFill>
                <a:effectLst/>
                <a:uLnTx/>
                <a:uFillTx/>
                <a:latin typeface="Arial Bold" charset="0"/>
                <a:ea typeface="ＭＳ Ｐ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900" b="0" i="0" u="none" strike="noStrike" kern="1200" cap="none" spc="0" normalizeH="0" baseline="0" noProof="0">
              <a:ln>
                <a:noFill/>
              </a:ln>
              <a:solidFill>
                <a:srgbClr val="4E455D"/>
              </a:solidFill>
              <a:effectLst/>
              <a:uLnTx/>
              <a:uFillTx/>
              <a:latin typeface="Arial Bold" charset="0"/>
              <a:ea typeface="ＭＳ Ｐゴシック"/>
              <a:cs typeface="+mn-cs"/>
            </a:endParaRPr>
          </a:p>
        </p:txBody>
      </p:sp>
      <p:pic>
        <p:nvPicPr>
          <p:cNvPr id="4" name="Image 3">
            <a:extLst>
              <a:ext uri="{FF2B5EF4-FFF2-40B4-BE49-F238E27FC236}">
                <a16:creationId xmlns:a16="http://schemas.microsoft.com/office/drawing/2014/main" id="{A1C28FED-66F6-44DB-B252-1F3E790686F3}"/>
              </a:ext>
            </a:extLst>
          </p:cNvPr>
          <p:cNvPicPr>
            <a:picLocks noChangeAspect="1"/>
          </p:cNvPicPr>
          <p:nvPr/>
        </p:nvPicPr>
        <p:blipFill>
          <a:blip r:embed="rId3"/>
          <a:stretch>
            <a:fillRect/>
          </a:stretch>
        </p:blipFill>
        <p:spPr>
          <a:xfrm>
            <a:off x="2987824" y="2636912"/>
            <a:ext cx="3524250" cy="2133600"/>
          </a:xfrm>
          <a:prstGeom prst="rect">
            <a:avLst/>
          </a:prstGeom>
        </p:spPr>
      </p:pic>
      <p:sp>
        <p:nvSpPr>
          <p:cNvPr id="5" name="Titre 1">
            <a:extLst>
              <a:ext uri="{FF2B5EF4-FFF2-40B4-BE49-F238E27FC236}">
                <a16:creationId xmlns:a16="http://schemas.microsoft.com/office/drawing/2014/main" id="{D88A0AB3-46CE-4350-B20C-DF433EEBC12D}"/>
              </a:ext>
            </a:extLst>
          </p:cNvPr>
          <p:cNvSpPr txBox="1">
            <a:spLocks/>
          </p:cNvSpPr>
          <p:nvPr/>
        </p:nvSpPr>
        <p:spPr bwMode="auto">
          <a:xfrm>
            <a:off x="1691680" y="5165154"/>
            <a:ext cx="6351815"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800" b="0">
                <a:solidFill>
                  <a:srgbClr val="02A7D5"/>
                </a:solidFill>
                <a:latin typeface="Arial Bold"/>
                <a:ea typeface="+mj-ea"/>
                <a:cs typeface="ＭＳ Ｐゴシック" charset="0"/>
              </a:defRPr>
            </a:lvl1pPr>
            <a:lvl2pPr algn="l" rtl="0" eaLnBrk="1" fontAlgn="base" hangingPunct="1">
              <a:spcBef>
                <a:spcPct val="0"/>
              </a:spcBef>
              <a:spcAft>
                <a:spcPct val="0"/>
              </a:spcAft>
              <a:defRPr sz="2500" b="1">
                <a:solidFill>
                  <a:srgbClr val="4E455D"/>
                </a:solidFill>
                <a:latin typeface="Arial Bold" charset="0"/>
                <a:ea typeface="ＭＳ Ｐゴシック" charset="0"/>
                <a:cs typeface="ＭＳ Ｐゴシック" charset="0"/>
              </a:defRPr>
            </a:lvl2pPr>
            <a:lvl3pPr algn="l" rtl="0" eaLnBrk="1" fontAlgn="base" hangingPunct="1">
              <a:spcBef>
                <a:spcPct val="0"/>
              </a:spcBef>
              <a:spcAft>
                <a:spcPct val="0"/>
              </a:spcAft>
              <a:defRPr sz="2500" b="1">
                <a:solidFill>
                  <a:srgbClr val="4E455D"/>
                </a:solidFill>
                <a:latin typeface="Arial Bold" charset="0"/>
                <a:ea typeface="ＭＳ Ｐゴシック" charset="0"/>
                <a:cs typeface="ＭＳ Ｐゴシック" charset="0"/>
              </a:defRPr>
            </a:lvl3pPr>
            <a:lvl4pPr algn="l" rtl="0" eaLnBrk="1" fontAlgn="base" hangingPunct="1">
              <a:spcBef>
                <a:spcPct val="0"/>
              </a:spcBef>
              <a:spcAft>
                <a:spcPct val="0"/>
              </a:spcAft>
              <a:defRPr sz="2500" b="1">
                <a:solidFill>
                  <a:srgbClr val="4E455D"/>
                </a:solidFill>
                <a:latin typeface="Arial Bold" charset="0"/>
                <a:ea typeface="ＭＳ Ｐゴシック" charset="0"/>
                <a:cs typeface="ＭＳ Ｐゴシック" charset="0"/>
              </a:defRPr>
            </a:lvl4pPr>
            <a:lvl5pPr algn="l" rtl="0" eaLnBrk="1" fontAlgn="base" hangingPunct="1">
              <a:spcBef>
                <a:spcPct val="0"/>
              </a:spcBef>
              <a:spcAft>
                <a:spcPct val="0"/>
              </a:spcAft>
              <a:defRPr sz="2500" b="1">
                <a:solidFill>
                  <a:srgbClr val="4E455D"/>
                </a:solidFill>
                <a:latin typeface="Arial Bold" charset="0"/>
                <a:ea typeface="ＭＳ Ｐゴシック" charset="0"/>
                <a:cs typeface="ＭＳ Ｐゴシック" charset="0"/>
              </a:defRPr>
            </a:lvl5pPr>
            <a:lvl6pPr marL="457200" algn="l" rtl="0" eaLnBrk="1" fontAlgn="base" hangingPunct="1">
              <a:spcBef>
                <a:spcPct val="0"/>
              </a:spcBef>
              <a:spcAft>
                <a:spcPct val="0"/>
              </a:spcAft>
              <a:defRPr sz="3000">
                <a:solidFill>
                  <a:srgbClr val="4E455D"/>
                </a:solidFill>
                <a:latin typeface="Arial Bold" charset="0"/>
                <a:ea typeface="ＭＳ Ｐゴシック" charset="0"/>
              </a:defRPr>
            </a:lvl6pPr>
            <a:lvl7pPr marL="914400" algn="l" rtl="0" eaLnBrk="1" fontAlgn="base" hangingPunct="1">
              <a:spcBef>
                <a:spcPct val="0"/>
              </a:spcBef>
              <a:spcAft>
                <a:spcPct val="0"/>
              </a:spcAft>
              <a:defRPr sz="3000">
                <a:solidFill>
                  <a:srgbClr val="4E455D"/>
                </a:solidFill>
                <a:latin typeface="Arial Bold" charset="0"/>
                <a:ea typeface="ＭＳ Ｐゴシック" charset="0"/>
              </a:defRPr>
            </a:lvl7pPr>
            <a:lvl8pPr marL="1371600" algn="l" rtl="0" eaLnBrk="1" fontAlgn="base" hangingPunct="1">
              <a:spcBef>
                <a:spcPct val="0"/>
              </a:spcBef>
              <a:spcAft>
                <a:spcPct val="0"/>
              </a:spcAft>
              <a:defRPr sz="3000">
                <a:solidFill>
                  <a:srgbClr val="4E455D"/>
                </a:solidFill>
                <a:latin typeface="Arial Bold" charset="0"/>
                <a:ea typeface="ＭＳ Ｐゴシック" charset="0"/>
              </a:defRPr>
            </a:lvl8pPr>
            <a:lvl9pPr marL="1828800" algn="l" rtl="0" eaLnBrk="1" fontAlgn="base" hangingPunct="1">
              <a:spcBef>
                <a:spcPct val="0"/>
              </a:spcBef>
              <a:spcAft>
                <a:spcPct val="0"/>
              </a:spcAft>
              <a:defRPr sz="3000">
                <a:solidFill>
                  <a:srgbClr val="4E455D"/>
                </a:solidFill>
                <a:latin typeface="Arial Bold" charset="0"/>
                <a:ea typeface="ＭＳ Ｐゴシック" charset="0"/>
              </a:defRPr>
            </a:lvl9pPr>
          </a:lstStyle>
          <a:p>
            <a:pPr algn="ctr"/>
            <a:r>
              <a:rPr lang="fr-FR" kern="0" dirty="0">
                <a:solidFill>
                  <a:schemeClr val="accent2"/>
                </a:solidFill>
              </a:rPr>
              <a:t>PMSI</a:t>
            </a:r>
            <a:r>
              <a:rPr lang="fr-FR" kern="0" dirty="0"/>
              <a:t> = </a:t>
            </a:r>
            <a:r>
              <a:rPr lang="fr-FR" kern="0" dirty="0">
                <a:solidFill>
                  <a:schemeClr val="accent2"/>
                </a:solidFill>
              </a:rPr>
              <a:t>P</a:t>
            </a:r>
            <a:r>
              <a:rPr lang="fr-FR" kern="0" dirty="0"/>
              <a:t>rogramme de </a:t>
            </a:r>
            <a:r>
              <a:rPr lang="fr-FR" kern="0" dirty="0">
                <a:solidFill>
                  <a:schemeClr val="accent2"/>
                </a:solidFill>
              </a:rPr>
              <a:t>M</a:t>
            </a:r>
            <a:r>
              <a:rPr lang="fr-FR" kern="0" dirty="0"/>
              <a:t>édicalisation des </a:t>
            </a:r>
            <a:r>
              <a:rPr lang="fr-FR" kern="0" dirty="0">
                <a:solidFill>
                  <a:schemeClr val="accent2"/>
                </a:solidFill>
              </a:rPr>
              <a:t>S</a:t>
            </a:r>
            <a:r>
              <a:rPr lang="fr-FR" kern="0" dirty="0"/>
              <a:t>ystèmes d’</a:t>
            </a:r>
            <a:r>
              <a:rPr lang="fr-FR" kern="0" dirty="0">
                <a:solidFill>
                  <a:schemeClr val="accent2"/>
                </a:solidFill>
              </a:rPr>
              <a:t>I</a:t>
            </a:r>
            <a:r>
              <a:rPr lang="fr-FR" kern="0" dirty="0"/>
              <a:t>nformation</a:t>
            </a:r>
          </a:p>
        </p:txBody>
      </p:sp>
    </p:spTree>
    <p:extLst>
      <p:ext uri="{BB962C8B-B14F-4D97-AF65-F5344CB8AC3E}">
        <p14:creationId xmlns:p14="http://schemas.microsoft.com/office/powerpoint/2010/main" val="419252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DE9B162E-7263-4F2C-B43E-E324C5C32EE7}"/>
              </a:ext>
            </a:extLst>
          </p:cNvPr>
          <p:cNvPicPr>
            <a:picLocks noChangeAspect="1"/>
          </p:cNvPicPr>
          <p:nvPr/>
        </p:nvPicPr>
        <p:blipFill>
          <a:blip r:embed="rId3"/>
          <a:stretch>
            <a:fillRect/>
          </a:stretch>
        </p:blipFill>
        <p:spPr>
          <a:xfrm>
            <a:off x="3569149" y="4677872"/>
            <a:ext cx="1855262" cy="1991488"/>
          </a:xfrm>
          <a:prstGeom prst="rect">
            <a:avLst/>
          </a:prstGeom>
        </p:spPr>
      </p:pic>
      <p:sp>
        <p:nvSpPr>
          <p:cNvPr id="4" name="Espace réservé du numéro de diapositive 3">
            <a:extLst>
              <a:ext uri="{FF2B5EF4-FFF2-40B4-BE49-F238E27FC236}">
                <a16:creationId xmlns:a16="http://schemas.microsoft.com/office/drawing/2014/main" id="{85601958-5292-4511-8091-99074B941F6C}"/>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A2BFE25-F8A7-43F5-B86E-9B61EB81DFC0}" type="slidenum">
              <a:rPr kumimoji="0" lang="fr-FR" sz="900" b="0" i="0" u="none" strike="noStrike" kern="1200" cap="none" spc="0" normalizeH="0" baseline="0" noProof="0" smtClean="0">
                <a:ln>
                  <a:noFill/>
                </a:ln>
                <a:solidFill>
                  <a:srgbClr val="4E455D"/>
                </a:solidFill>
                <a:effectLst/>
                <a:uLnTx/>
                <a:uFillTx/>
                <a:latin typeface="Arial" pitchFamily="34"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fr-FR" sz="900" b="0" i="0" u="none" strike="noStrike" kern="1200" cap="none" spc="0" normalizeH="0" baseline="0" noProof="0">
              <a:ln>
                <a:noFill/>
              </a:ln>
              <a:solidFill>
                <a:srgbClr val="4E455D"/>
              </a:solidFill>
              <a:effectLst/>
              <a:uLnTx/>
              <a:uFillTx/>
              <a:latin typeface="Verdana Bold" pitchFamily="85" charset="0"/>
              <a:ea typeface="MS PGothic" pitchFamily="34" charset="-128"/>
              <a:cs typeface="+mn-cs"/>
            </a:endParaRPr>
          </a:p>
        </p:txBody>
      </p:sp>
      <p:pic>
        <p:nvPicPr>
          <p:cNvPr id="2" name="Image 1">
            <a:extLst>
              <a:ext uri="{FF2B5EF4-FFF2-40B4-BE49-F238E27FC236}">
                <a16:creationId xmlns:a16="http://schemas.microsoft.com/office/drawing/2014/main" id="{4B20A13B-843F-4E1B-89BB-7FADC8421D5C}"/>
              </a:ext>
            </a:extLst>
          </p:cNvPr>
          <p:cNvPicPr>
            <a:picLocks noChangeAspect="1"/>
          </p:cNvPicPr>
          <p:nvPr/>
        </p:nvPicPr>
        <p:blipFill>
          <a:blip r:embed="rId4"/>
          <a:stretch>
            <a:fillRect/>
          </a:stretch>
        </p:blipFill>
        <p:spPr>
          <a:xfrm>
            <a:off x="7524328" y="267245"/>
            <a:ext cx="1003113" cy="1288753"/>
          </a:xfrm>
          <a:prstGeom prst="rect">
            <a:avLst/>
          </a:prstGeom>
        </p:spPr>
      </p:pic>
      <p:sp>
        <p:nvSpPr>
          <p:cNvPr id="7" name="Titre 1">
            <a:extLst>
              <a:ext uri="{FF2B5EF4-FFF2-40B4-BE49-F238E27FC236}">
                <a16:creationId xmlns:a16="http://schemas.microsoft.com/office/drawing/2014/main" id="{69A67280-20A8-4A34-8807-B633BE073B49}"/>
              </a:ext>
            </a:extLst>
          </p:cNvPr>
          <p:cNvSpPr>
            <a:spLocks noGrp="1"/>
          </p:cNvSpPr>
          <p:nvPr>
            <p:ph type="title"/>
          </p:nvPr>
        </p:nvSpPr>
        <p:spPr>
          <a:xfrm>
            <a:off x="2057400" y="304800"/>
            <a:ext cx="6096000" cy="992188"/>
          </a:xfrm>
        </p:spPr>
        <p:txBody>
          <a:bodyPr/>
          <a:lstStyle/>
          <a:p>
            <a:r>
              <a:rPr lang="fr-FR" dirty="0"/>
              <a:t>Cadre juridique</a:t>
            </a:r>
          </a:p>
        </p:txBody>
      </p:sp>
      <p:sp>
        <p:nvSpPr>
          <p:cNvPr id="8" name="Espace réservé du contenu 2">
            <a:extLst>
              <a:ext uri="{FF2B5EF4-FFF2-40B4-BE49-F238E27FC236}">
                <a16:creationId xmlns:a16="http://schemas.microsoft.com/office/drawing/2014/main" id="{FB0630DA-D20E-4A10-9D02-DD074020C8C4}"/>
              </a:ext>
            </a:extLst>
          </p:cNvPr>
          <p:cNvSpPr>
            <a:spLocks noGrp="1"/>
          </p:cNvSpPr>
          <p:nvPr>
            <p:ph idx="1"/>
          </p:nvPr>
        </p:nvSpPr>
        <p:spPr>
          <a:xfrm>
            <a:off x="467544" y="2204864"/>
            <a:ext cx="8058472" cy="3874368"/>
          </a:xfrm>
        </p:spPr>
        <p:txBody>
          <a:bodyPr/>
          <a:lstStyle/>
          <a:p>
            <a:pPr algn="just"/>
            <a:r>
              <a:rPr lang="fr-FR" dirty="0"/>
              <a:t>Loi de 1991 portant réforme hospitalière : </a:t>
            </a:r>
          </a:p>
          <a:p>
            <a:pPr lvl="1" algn="just"/>
            <a:r>
              <a:rPr lang="fr-FR" dirty="0"/>
              <a:t>« </a:t>
            </a:r>
            <a:r>
              <a:rPr lang="fr-FR" i="1" dirty="0"/>
              <a:t>… les établissements de santé, publics et privés, procèdent à l’</a:t>
            </a:r>
            <a:r>
              <a:rPr lang="fr-FR" i="1" dirty="0">
                <a:solidFill>
                  <a:srgbClr val="339933"/>
                </a:solidFill>
              </a:rPr>
              <a:t>analyse de leur activité </a:t>
            </a:r>
            <a:r>
              <a:rPr lang="fr-FR" i="1" dirty="0"/>
              <a:t>[…] ils mettent en œuvre des systèmes d’information qui tiennent compte notamment des pathologies et des modes de prise en charge en vue d’améliorer la connaissance et l’évaluation de l’activité et des coûts et de favoriser l’optimisation de l’offre de soins… </a:t>
            </a:r>
            <a:r>
              <a:rPr lang="fr-FR" dirty="0"/>
              <a:t>»</a:t>
            </a:r>
          </a:p>
          <a:p>
            <a:pPr marL="182562" indent="0">
              <a:buNone/>
            </a:pPr>
            <a:endParaRPr lang="fr-FR" dirty="0"/>
          </a:p>
          <a:p>
            <a:endParaRPr lang="fr-FR" dirty="0"/>
          </a:p>
        </p:txBody>
      </p:sp>
    </p:spTree>
    <p:extLst>
      <p:ext uri="{BB962C8B-B14F-4D97-AF65-F5344CB8AC3E}">
        <p14:creationId xmlns:p14="http://schemas.microsoft.com/office/powerpoint/2010/main" val="3465619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a16="http://schemas.microsoft.com/office/drawing/2014/main" id="{DF598069-F80C-48E0-9525-7322764AB23D}"/>
              </a:ext>
            </a:extLst>
          </p:cNvPr>
          <p:cNvGraphicFramePr/>
          <p:nvPr>
            <p:extLst>
              <p:ext uri="{D42A27DB-BD31-4B8C-83A1-F6EECF244321}">
                <p14:modId xmlns:p14="http://schemas.microsoft.com/office/powerpoint/2010/main" val="169228961"/>
              </p:ext>
            </p:extLst>
          </p:nvPr>
        </p:nvGraphicFramePr>
        <p:xfrm>
          <a:off x="1131275" y="1556792"/>
          <a:ext cx="6881450"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 5">
            <a:extLst>
              <a:ext uri="{FF2B5EF4-FFF2-40B4-BE49-F238E27FC236}">
                <a16:creationId xmlns:a16="http://schemas.microsoft.com/office/drawing/2014/main" id="{09E706A0-EB9D-4182-82BB-89DCC09E11AE}"/>
              </a:ext>
            </a:extLst>
          </p:cNvPr>
          <p:cNvPicPr>
            <a:picLocks noChangeAspect="1"/>
          </p:cNvPicPr>
          <p:nvPr/>
        </p:nvPicPr>
        <p:blipFill>
          <a:blip r:embed="rId8"/>
          <a:stretch>
            <a:fillRect/>
          </a:stretch>
        </p:blipFill>
        <p:spPr>
          <a:xfrm>
            <a:off x="5724128" y="4389531"/>
            <a:ext cx="1802490" cy="2066453"/>
          </a:xfrm>
          <a:prstGeom prst="rect">
            <a:avLst/>
          </a:prstGeom>
        </p:spPr>
      </p:pic>
      <p:sp>
        <p:nvSpPr>
          <p:cNvPr id="4" name="Espace réservé du numéro de diapositive 3">
            <a:extLst>
              <a:ext uri="{FF2B5EF4-FFF2-40B4-BE49-F238E27FC236}">
                <a16:creationId xmlns:a16="http://schemas.microsoft.com/office/drawing/2014/main" id="{85601958-5292-4511-8091-99074B941F6C}"/>
              </a:ext>
            </a:extLst>
          </p:cNvPr>
          <p:cNvSpPr>
            <a:spLocks noGrp="1"/>
          </p:cNvSpPr>
          <p:nvPr>
            <p:ph type="sldNum" sz="quarter" idx="12"/>
          </p:nvPr>
        </p:nvSpPr>
        <p:spPr>
          <a:xfrm>
            <a:off x="8642350" y="6525344"/>
            <a:ext cx="377825" cy="244475"/>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A2BFE25-F8A7-43F5-B86E-9B61EB81DFC0}" type="slidenum">
              <a:rPr kumimoji="0" lang="fr-FR" sz="900" b="0" i="0" u="none" strike="noStrike" kern="1200" cap="none" spc="0" normalizeH="0" baseline="0" noProof="0" smtClean="0">
                <a:ln>
                  <a:noFill/>
                </a:ln>
                <a:solidFill>
                  <a:srgbClr val="4E455D"/>
                </a:solidFill>
                <a:effectLst/>
                <a:uLnTx/>
                <a:uFillTx/>
                <a:latin typeface="Arial" pitchFamily="34"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fr-FR" sz="900" b="0" i="0" u="none" strike="noStrike" kern="1200" cap="none" spc="0" normalizeH="0" baseline="0" noProof="0">
              <a:ln>
                <a:noFill/>
              </a:ln>
              <a:solidFill>
                <a:srgbClr val="4E455D"/>
              </a:solidFill>
              <a:effectLst/>
              <a:uLnTx/>
              <a:uFillTx/>
              <a:latin typeface="Verdana Bold" pitchFamily="85" charset="0"/>
              <a:ea typeface="MS PGothic" pitchFamily="34" charset="-128"/>
              <a:cs typeface="+mn-cs"/>
            </a:endParaRPr>
          </a:p>
        </p:txBody>
      </p:sp>
      <p:sp>
        <p:nvSpPr>
          <p:cNvPr id="5" name="Titre 1">
            <a:extLst>
              <a:ext uri="{FF2B5EF4-FFF2-40B4-BE49-F238E27FC236}">
                <a16:creationId xmlns:a16="http://schemas.microsoft.com/office/drawing/2014/main" id="{E38E759E-5BA5-4BB6-8093-4CC3C4EED3FA}"/>
              </a:ext>
            </a:extLst>
          </p:cNvPr>
          <p:cNvSpPr>
            <a:spLocks noGrp="1"/>
          </p:cNvSpPr>
          <p:nvPr>
            <p:ph type="title"/>
          </p:nvPr>
        </p:nvSpPr>
        <p:spPr>
          <a:xfrm>
            <a:off x="2057400" y="204564"/>
            <a:ext cx="6096000" cy="992188"/>
          </a:xfrm>
        </p:spPr>
        <p:txBody>
          <a:bodyPr/>
          <a:lstStyle/>
          <a:p>
            <a:r>
              <a:rPr lang="fr-FR" dirty="0"/>
              <a:t>Financement des établissements de santé</a:t>
            </a:r>
          </a:p>
        </p:txBody>
      </p:sp>
      <p:pic>
        <p:nvPicPr>
          <p:cNvPr id="9" name="Image 8">
            <a:extLst>
              <a:ext uri="{FF2B5EF4-FFF2-40B4-BE49-F238E27FC236}">
                <a16:creationId xmlns:a16="http://schemas.microsoft.com/office/drawing/2014/main" id="{B6B8B74C-8E74-4AAA-AAFB-4416CB193AEC}"/>
              </a:ext>
            </a:extLst>
          </p:cNvPr>
          <p:cNvPicPr>
            <a:picLocks noChangeAspect="1"/>
          </p:cNvPicPr>
          <p:nvPr/>
        </p:nvPicPr>
        <p:blipFill>
          <a:blip r:embed="rId9"/>
          <a:stretch>
            <a:fillRect/>
          </a:stretch>
        </p:blipFill>
        <p:spPr>
          <a:xfrm>
            <a:off x="1475656" y="1452048"/>
            <a:ext cx="1944216" cy="2280253"/>
          </a:xfrm>
          <a:prstGeom prst="rect">
            <a:avLst/>
          </a:prstGeom>
        </p:spPr>
      </p:pic>
    </p:spTree>
    <p:extLst>
      <p:ext uri="{BB962C8B-B14F-4D97-AF65-F5344CB8AC3E}">
        <p14:creationId xmlns:p14="http://schemas.microsoft.com/office/powerpoint/2010/main" val="167768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85601958-5292-4511-8091-99074B941F6C}"/>
              </a:ext>
            </a:extLst>
          </p:cNvPr>
          <p:cNvSpPr>
            <a:spLocks noGrp="1"/>
          </p:cNvSpPr>
          <p:nvPr>
            <p:ph type="sldNum" sz="quarter" idx="12"/>
          </p:nvPr>
        </p:nvSpPr>
        <p:spPr>
          <a:xfrm>
            <a:off x="8642350" y="6525344"/>
            <a:ext cx="377825" cy="244475"/>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A2BFE25-F8A7-43F5-B86E-9B61EB81DFC0}" type="slidenum">
              <a:rPr kumimoji="0" lang="fr-FR" sz="900" b="0" i="0" u="none" strike="noStrike" kern="1200" cap="none" spc="0" normalizeH="0" baseline="0" noProof="0" smtClean="0">
                <a:ln>
                  <a:noFill/>
                </a:ln>
                <a:solidFill>
                  <a:srgbClr val="4E455D"/>
                </a:solidFill>
                <a:effectLst/>
                <a:uLnTx/>
                <a:uFillTx/>
                <a:latin typeface="Arial" pitchFamily="34"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fr-FR" sz="900" b="0" i="0" u="none" strike="noStrike" kern="1200" cap="none" spc="0" normalizeH="0" baseline="0" noProof="0">
              <a:ln>
                <a:noFill/>
              </a:ln>
              <a:solidFill>
                <a:srgbClr val="4E455D"/>
              </a:solidFill>
              <a:effectLst/>
              <a:uLnTx/>
              <a:uFillTx/>
              <a:latin typeface="Verdana Bold" pitchFamily="85" charset="0"/>
              <a:ea typeface="MS PGothic" pitchFamily="34" charset="-128"/>
              <a:cs typeface="+mn-cs"/>
            </a:endParaRPr>
          </a:p>
        </p:txBody>
      </p:sp>
      <p:sp>
        <p:nvSpPr>
          <p:cNvPr id="5" name="Titre 1">
            <a:extLst>
              <a:ext uri="{FF2B5EF4-FFF2-40B4-BE49-F238E27FC236}">
                <a16:creationId xmlns:a16="http://schemas.microsoft.com/office/drawing/2014/main" id="{E38E759E-5BA5-4BB6-8093-4CC3C4EED3FA}"/>
              </a:ext>
            </a:extLst>
          </p:cNvPr>
          <p:cNvSpPr>
            <a:spLocks noGrp="1"/>
          </p:cNvSpPr>
          <p:nvPr>
            <p:ph type="title"/>
          </p:nvPr>
        </p:nvSpPr>
        <p:spPr>
          <a:xfrm>
            <a:off x="2057400" y="204564"/>
            <a:ext cx="6096000" cy="992188"/>
          </a:xfrm>
        </p:spPr>
        <p:txBody>
          <a:bodyPr/>
          <a:lstStyle/>
          <a:p>
            <a:r>
              <a:rPr lang="fr-FR" dirty="0"/>
              <a:t>Quelques repères historiques</a:t>
            </a:r>
          </a:p>
        </p:txBody>
      </p:sp>
      <p:pic>
        <p:nvPicPr>
          <p:cNvPr id="8" name="Image 7">
            <a:extLst>
              <a:ext uri="{FF2B5EF4-FFF2-40B4-BE49-F238E27FC236}">
                <a16:creationId xmlns:a16="http://schemas.microsoft.com/office/drawing/2014/main" id="{243237F4-6AB0-4A82-A578-8576C0599F34}"/>
              </a:ext>
            </a:extLst>
          </p:cNvPr>
          <p:cNvPicPr>
            <a:picLocks noChangeAspect="1"/>
          </p:cNvPicPr>
          <p:nvPr/>
        </p:nvPicPr>
        <p:blipFill>
          <a:blip r:embed="rId3"/>
          <a:stretch>
            <a:fillRect/>
          </a:stretch>
        </p:blipFill>
        <p:spPr>
          <a:xfrm>
            <a:off x="4295694" y="5262887"/>
            <a:ext cx="1609725" cy="1247775"/>
          </a:xfrm>
          <a:prstGeom prst="rect">
            <a:avLst/>
          </a:prstGeom>
        </p:spPr>
      </p:pic>
      <p:sp>
        <p:nvSpPr>
          <p:cNvPr id="10" name="Flèche : droite à entaille 9">
            <a:extLst>
              <a:ext uri="{FF2B5EF4-FFF2-40B4-BE49-F238E27FC236}">
                <a16:creationId xmlns:a16="http://schemas.microsoft.com/office/drawing/2014/main" id="{1C05A0B6-74AF-43E1-9DB3-BE07D860F1B5}"/>
              </a:ext>
            </a:extLst>
          </p:cNvPr>
          <p:cNvSpPr/>
          <p:nvPr/>
        </p:nvSpPr>
        <p:spPr>
          <a:xfrm>
            <a:off x="323527" y="3204049"/>
            <a:ext cx="8696647" cy="2250252"/>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Forme libre : forme 10">
            <a:extLst>
              <a:ext uri="{FF2B5EF4-FFF2-40B4-BE49-F238E27FC236}">
                <a16:creationId xmlns:a16="http://schemas.microsoft.com/office/drawing/2014/main" id="{53129A03-06EC-4D60-9837-EA00528C93B3}"/>
              </a:ext>
            </a:extLst>
          </p:cNvPr>
          <p:cNvSpPr/>
          <p:nvPr/>
        </p:nvSpPr>
        <p:spPr>
          <a:xfrm>
            <a:off x="129124" y="1503594"/>
            <a:ext cx="2328610" cy="2250252"/>
          </a:xfrm>
          <a:custGeom>
            <a:avLst/>
            <a:gdLst>
              <a:gd name="connsiteX0" fmla="*/ 0 w 2328610"/>
              <a:gd name="connsiteY0" fmla="*/ 0 h 2250252"/>
              <a:gd name="connsiteX1" fmla="*/ 2328610 w 2328610"/>
              <a:gd name="connsiteY1" fmla="*/ 0 h 2250252"/>
              <a:gd name="connsiteX2" fmla="*/ 2328610 w 2328610"/>
              <a:gd name="connsiteY2" fmla="*/ 2250252 h 2250252"/>
              <a:gd name="connsiteX3" fmla="*/ 0 w 2328610"/>
              <a:gd name="connsiteY3" fmla="*/ 2250252 h 2250252"/>
              <a:gd name="connsiteX4" fmla="*/ 0 w 2328610"/>
              <a:gd name="connsiteY4" fmla="*/ 0 h 2250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8610" h="2250252">
                <a:moveTo>
                  <a:pt x="0" y="0"/>
                </a:moveTo>
                <a:lnTo>
                  <a:pt x="2328610" y="0"/>
                </a:lnTo>
                <a:lnTo>
                  <a:pt x="2328610" y="2250252"/>
                </a:lnTo>
                <a:lnTo>
                  <a:pt x="0" y="22502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b" anchorCtr="0">
            <a:noAutofit/>
          </a:bodyPr>
          <a:lstStyle/>
          <a:p>
            <a:pPr marL="0" marR="0" lvl="0" indent="0" algn="ctr" defTabSz="711200" rtl="0" eaLnBrk="0" fontAlgn="base" latinLnBrk="0" hangingPunct="0">
              <a:lnSpc>
                <a:spcPct val="90000"/>
              </a:lnSpc>
              <a:spcBef>
                <a:spcPct val="0"/>
              </a:spcBef>
              <a:spcAft>
                <a:spcPct val="35000"/>
              </a:spcAft>
              <a:buClrTx/>
              <a:buSzTx/>
              <a:buFontTx/>
              <a:buNone/>
              <a:tabLst/>
              <a:defRPr/>
            </a:pPr>
            <a:r>
              <a:rPr kumimoji="0" lang="fr-FR" sz="2400" b="0" i="0" u="none" strike="noStrike" kern="1200" cap="none" spc="0" normalizeH="0" baseline="-25000" noProof="0" dirty="0">
                <a:ln>
                  <a:noFill/>
                </a:ln>
                <a:solidFill>
                  <a:srgbClr val="4E455D">
                    <a:hueOff val="0"/>
                    <a:satOff val="0"/>
                    <a:lumOff val="0"/>
                    <a:alphaOff val="0"/>
                  </a:srgbClr>
                </a:solidFill>
                <a:effectLst/>
                <a:uLnTx/>
                <a:uFillTx/>
                <a:latin typeface="Arial"/>
                <a:ea typeface="ＭＳ Ｐゴシック"/>
                <a:cs typeface="+mn-cs"/>
              </a:rPr>
              <a:t>Généralisation en MCO pour les établissements </a:t>
            </a:r>
          </a:p>
          <a:p>
            <a:pPr marL="0" marR="0" lvl="0" indent="0" algn="ctr" defTabSz="711200" rtl="0" eaLnBrk="0" fontAlgn="base" latinLnBrk="0" hangingPunct="0">
              <a:lnSpc>
                <a:spcPct val="90000"/>
              </a:lnSpc>
              <a:spcBef>
                <a:spcPct val="0"/>
              </a:spcBef>
              <a:spcAft>
                <a:spcPct val="35000"/>
              </a:spcAft>
              <a:buClrTx/>
              <a:buSzTx/>
              <a:buFontTx/>
              <a:buNone/>
              <a:tabLst/>
              <a:defRPr/>
            </a:pPr>
            <a:r>
              <a:rPr kumimoji="0" lang="fr-FR" sz="2400" b="0" i="0" u="none" strike="noStrike" kern="1200" cap="none" spc="0" normalizeH="0" baseline="-25000" noProof="0" dirty="0">
                <a:ln>
                  <a:noFill/>
                </a:ln>
                <a:solidFill>
                  <a:srgbClr val="4E455D">
                    <a:hueOff val="0"/>
                    <a:satOff val="0"/>
                    <a:lumOff val="0"/>
                    <a:alphaOff val="0"/>
                  </a:srgbClr>
                </a:solidFill>
                <a:effectLst/>
                <a:uLnTx/>
                <a:uFillTx/>
                <a:latin typeface="Arial"/>
                <a:ea typeface="ＭＳ Ｐゴシック"/>
                <a:cs typeface="+mn-cs"/>
              </a:rPr>
              <a:t>« </a:t>
            </a:r>
            <a:r>
              <a:rPr kumimoji="0" lang="fr-FR" sz="2400" b="1" i="0" u="none" strike="noStrike" kern="1200" cap="none" spc="0" normalizeH="0" baseline="-25000" noProof="0" dirty="0">
                <a:ln>
                  <a:noFill/>
                </a:ln>
                <a:solidFill>
                  <a:srgbClr val="4E455D">
                    <a:hueOff val="0"/>
                    <a:satOff val="0"/>
                    <a:lumOff val="0"/>
                    <a:alphaOff val="0"/>
                  </a:srgbClr>
                </a:solidFill>
                <a:effectLst/>
                <a:uLnTx/>
                <a:uFillTx/>
                <a:latin typeface="Arial"/>
                <a:ea typeface="ＭＳ Ｐゴシック"/>
                <a:cs typeface="+mn-cs"/>
              </a:rPr>
              <a:t>ex-DG</a:t>
            </a:r>
            <a:r>
              <a:rPr kumimoji="0" lang="fr-FR" sz="2400" b="0" i="0" u="none" strike="noStrike" kern="1200" cap="none" spc="0" normalizeH="0" baseline="-25000" noProof="0" dirty="0">
                <a:ln>
                  <a:noFill/>
                </a:ln>
                <a:solidFill>
                  <a:srgbClr val="4E455D">
                    <a:hueOff val="0"/>
                    <a:satOff val="0"/>
                    <a:lumOff val="0"/>
                    <a:alphaOff val="0"/>
                  </a:srgbClr>
                </a:solidFill>
                <a:effectLst/>
                <a:uLnTx/>
                <a:uFillTx/>
                <a:latin typeface="Arial"/>
                <a:ea typeface="ＭＳ Ｐゴシック"/>
                <a:cs typeface="+mn-cs"/>
              </a:rPr>
              <a:t> »</a:t>
            </a:r>
          </a:p>
        </p:txBody>
      </p:sp>
      <p:sp>
        <p:nvSpPr>
          <p:cNvPr id="12" name="Ellipse 11">
            <a:extLst>
              <a:ext uri="{FF2B5EF4-FFF2-40B4-BE49-F238E27FC236}">
                <a16:creationId xmlns:a16="http://schemas.microsoft.com/office/drawing/2014/main" id="{F3A305EC-6131-4A4B-B583-D75087B436E7}"/>
              </a:ext>
            </a:extLst>
          </p:cNvPr>
          <p:cNvSpPr/>
          <p:nvPr/>
        </p:nvSpPr>
        <p:spPr>
          <a:xfrm>
            <a:off x="939394" y="4127513"/>
            <a:ext cx="562563" cy="562563"/>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orme libre : forme 12">
            <a:extLst>
              <a:ext uri="{FF2B5EF4-FFF2-40B4-BE49-F238E27FC236}">
                <a16:creationId xmlns:a16="http://schemas.microsoft.com/office/drawing/2014/main" id="{3AC66BAD-5FFA-4555-B5C2-ACE7212894B5}"/>
              </a:ext>
            </a:extLst>
          </p:cNvPr>
          <p:cNvSpPr/>
          <p:nvPr/>
        </p:nvSpPr>
        <p:spPr>
          <a:xfrm>
            <a:off x="1293429" y="4720719"/>
            <a:ext cx="2102157" cy="2250252"/>
          </a:xfrm>
          <a:custGeom>
            <a:avLst/>
            <a:gdLst>
              <a:gd name="connsiteX0" fmla="*/ 0 w 2102157"/>
              <a:gd name="connsiteY0" fmla="*/ 0 h 2250252"/>
              <a:gd name="connsiteX1" fmla="*/ 2102157 w 2102157"/>
              <a:gd name="connsiteY1" fmla="*/ 0 h 2250252"/>
              <a:gd name="connsiteX2" fmla="*/ 2102157 w 2102157"/>
              <a:gd name="connsiteY2" fmla="*/ 2250252 h 2250252"/>
              <a:gd name="connsiteX3" fmla="*/ 0 w 2102157"/>
              <a:gd name="connsiteY3" fmla="*/ 2250252 h 2250252"/>
              <a:gd name="connsiteX4" fmla="*/ 0 w 2102157"/>
              <a:gd name="connsiteY4" fmla="*/ 0 h 2250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2157" h="2250252">
                <a:moveTo>
                  <a:pt x="0" y="0"/>
                </a:moveTo>
                <a:lnTo>
                  <a:pt x="2102157" y="0"/>
                </a:lnTo>
                <a:lnTo>
                  <a:pt x="2102157" y="2250252"/>
                </a:lnTo>
                <a:lnTo>
                  <a:pt x="0" y="22502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t" anchorCtr="0">
            <a:noAutofit/>
          </a:bodyPr>
          <a:lstStyle/>
          <a:p>
            <a:pPr marL="0" marR="0" lvl="0" indent="0" algn="ctr" defTabSz="711200" rtl="0" eaLnBrk="0" fontAlgn="base" latinLnBrk="0" hangingPunct="0">
              <a:lnSpc>
                <a:spcPct val="90000"/>
              </a:lnSpc>
              <a:spcBef>
                <a:spcPct val="0"/>
              </a:spcBef>
              <a:spcAft>
                <a:spcPct val="35000"/>
              </a:spcAft>
              <a:buClrTx/>
              <a:buSzTx/>
              <a:buFontTx/>
              <a:buNone/>
              <a:tabLst/>
              <a:defRPr/>
            </a:pPr>
            <a:r>
              <a:rPr kumimoji="0" lang="fr-FR" sz="2400" b="0" i="0" u="none" strike="noStrike" kern="1200" cap="none" spc="0" normalizeH="0" baseline="-25000" noProof="0" dirty="0">
                <a:ln>
                  <a:noFill/>
                </a:ln>
                <a:solidFill>
                  <a:srgbClr val="4E455D">
                    <a:hueOff val="0"/>
                    <a:satOff val="0"/>
                    <a:lumOff val="0"/>
                    <a:alphaOff val="0"/>
                  </a:srgbClr>
                </a:solidFill>
                <a:effectLst/>
                <a:uLnTx/>
                <a:uFillTx/>
                <a:latin typeface="Arial"/>
                <a:ea typeface="ＭＳ Ｐゴシック"/>
                <a:cs typeface="+mn-cs"/>
              </a:rPr>
              <a:t>Extension aux cliniques privées « </a:t>
            </a:r>
            <a:r>
              <a:rPr kumimoji="0" lang="fr-FR" sz="2400" b="1" i="0" u="none" strike="noStrike" kern="1200" cap="none" spc="0" normalizeH="0" baseline="-25000" noProof="0" dirty="0">
                <a:ln>
                  <a:noFill/>
                </a:ln>
                <a:solidFill>
                  <a:srgbClr val="4E455D">
                    <a:hueOff val="0"/>
                    <a:satOff val="0"/>
                    <a:lumOff val="0"/>
                    <a:alphaOff val="0"/>
                  </a:srgbClr>
                </a:solidFill>
                <a:effectLst/>
                <a:uLnTx/>
                <a:uFillTx/>
                <a:latin typeface="Arial"/>
                <a:ea typeface="ＭＳ Ｐゴシック"/>
                <a:cs typeface="+mn-cs"/>
              </a:rPr>
              <a:t>ex-OQN</a:t>
            </a:r>
            <a:r>
              <a:rPr kumimoji="0" lang="fr-FR" sz="2400" b="0" i="0" u="none" strike="noStrike" kern="1200" cap="none" spc="0" normalizeH="0" baseline="-25000" noProof="0" dirty="0">
                <a:ln>
                  <a:noFill/>
                </a:ln>
                <a:solidFill>
                  <a:srgbClr val="4E455D">
                    <a:hueOff val="0"/>
                    <a:satOff val="0"/>
                    <a:lumOff val="0"/>
                    <a:alphaOff val="0"/>
                  </a:srgbClr>
                </a:solidFill>
                <a:effectLst/>
                <a:uLnTx/>
                <a:uFillTx/>
                <a:latin typeface="Arial"/>
                <a:ea typeface="ＭＳ Ｐゴシック"/>
                <a:cs typeface="+mn-cs"/>
              </a:rPr>
              <a:t> » pour le MCO</a:t>
            </a:r>
          </a:p>
        </p:txBody>
      </p:sp>
      <p:sp>
        <p:nvSpPr>
          <p:cNvPr id="14" name="Ellipse 13">
            <a:extLst>
              <a:ext uri="{FF2B5EF4-FFF2-40B4-BE49-F238E27FC236}">
                <a16:creationId xmlns:a16="http://schemas.microsoft.com/office/drawing/2014/main" id="{442F2058-ACD1-4184-8424-A0B413D1C1BB}"/>
              </a:ext>
            </a:extLst>
          </p:cNvPr>
          <p:cNvSpPr/>
          <p:nvPr/>
        </p:nvSpPr>
        <p:spPr>
          <a:xfrm>
            <a:off x="2084964" y="4108650"/>
            <a:ext cx="562563" cy="562563"/>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Forme libre : forme 14">
            <a:extLst>
              <a:ext uri="{FF2B5EF4-FFF2-40B4-BE49-F238E27FC236}">
                <a16:creationId xmlns:a16="http://schemas.microsoft.com/office/drawing/2014/main" id="{082615BB-583E-4795-8223-CB6FE25BC1A9}"/>
              </a:ext>
            </a:extLst>
          </p:cNvPr>
          <p:cNvSpPr/>
          <p:nvPr/>
        </p:nvSpPr>
        <p:spPr>
          <a:xfrm>
            <a:off x="3306520" y="1532113"/>
            <a:ext cx="1645811" cy="2250252"/>
          </a:xfrm>
          <a:custGeom>
            <a:avLst/>
            <a:gdLst>
              <a:gd name="connsiteX0" fmla="*/ 0 w 798749"/>
              <a:gd name="connsiteY0" fmla="*/ 0 h 2250252"/>
              <a:gd name="connsiteX1" fmla="*/ 798749 w 798749"/>
              <a:gd name="connsiteY1" fmla="*/ 0 h 2250252"/>
              <a:gd name="connsiteX2" fmla="*/ 798749 w 798749"/>
              <a:gd name="connsiteY2" fmla="*/ 2250252 h 2250252"/>
              <a:gd name="connsiteX3" fmla="*/ 0 w 798749"/>
              <a:gd name="connsiteY3" fmla="*/ 2250252 h 2250252"/>
              <a:gd name="connsiteX4" fmla="*/ 0 w 798749"/>
              <a:gd name="connsiteY4" fmla="*/ 0 h 2250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749" h="2250252">
                <a:moveTo>
                  <a:pt x="0" y="0"/>
                </a:moveTo>
                <a:lnTo>
                  <a:pt x="798749" y="0"/>
                </a:lnTo>
                <a:lnTo>
                  <a:pt x="798749" y="2250252"/>
                </a:lnTo>
                <a:lnTo>
                  <a:pt x="0" y="22502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b" anchorCtr="0">
            <a:noAutofit/>
          </a:bodyPr>
          <a:lstStyle/>
          <a:p>
            <a:pPr marL="0" marR="0" lvl="0" indent="0" algn="ctr" defTabSz="711200" rtl="0" eaLnBrk="0" fontAlgn="base" latinLnBrk="0" hangingPunct="0">
              <a:lnSpc>
                <a:spcPct val="90000"/>
              </a:lnSpc>
              <a:spcBef>
                <a:spcPct val="0"/>
              </a:spcBef>
              <a:spcAft>
                <a:spcPct val="35000"/>
              </a:spcAft>
              <a:buClrTx/>
              <a:buSzTx/>
              <a:buFontTx/>
              <a:buNone/>
              <a:tabLst/>
              <a:defRPr/>
            </a:pPr>
            <a:r>
              <a:rPr kumimoji="0" lang="fr-FR" sz="2400" b="0" i="0" u="none" strike="noStrike" kern="1200" cap="none" spc="0" normalizeH="0" baseline="-25000" noProof="0" dirty="0">
                <a:ln>
                  <a:noFill/>
                </a:ln>
                <a:solidFill>
                  <a:srgbClr val="4E455D">
                    <a:hueOff val="0"/>
                    <a:satOff val="0"/>
                    <a:lumOff val="0"/>
                    <a:alphaOff val="0"/>
                  </a:srgbClr>
                </a:solidFill>
                <a:effectLst/>
                <a:uLnTx/>
                <a:uFillTx/>
                <a:latin typeface="Arial"/>
                <a:ea typeface="ＭＳ Ｐゴシック"/>
                <a:cs typeface="+mn-cs"/>
              </a:rPr>
              <a:t>Données SSR depuis 1999 pour les établissements sous DGF et 2003 pour les établissements OQN</a:t>
            </a:r>
          </a:p>
        </p:txBody>
      </p:sp>
      <p:sp>
        <p:nvSpPr>
          <p:cNvPr id="16" name="Ellipse 15">
            <a:extLst>
              <a:ext uri="{FF2B5EF4-FFF2-40B4-BE49-F238E27FC236}">
                <a16:creationId xmlns:a16="http://schemas.microsoft.com/office/drawing/2014/main" id="{C5511E5F-F1A3-4E91-A893-E45DFB8EC769}"/>
              </a:ext>
            </a:extLst>
          </p:cNvPr>
          <p:cNvSpPr/>
          <p:nvPr/>
        </p:nvSpPr>
        <p:spPr>
          <a:xfrm>
            <a:off x="3389001" y="4122151"/>
            <a:ext cx="562563" cy="56256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Forme libre : forme 16">
            <a:extLst>
              <a:ext uri="{FF2B5EF4-FFF2-40B4-BE49-F238E27FC236}">
                <a16:creationId xmlns:a16="http://schemas.microsoft.com/office/drawing/2014/main" id="{A9BB54AE-B9E1-40EF-8423-3067BE5D5858}"/>
              </a:ext>
            </a:extLst>
          </p:cNvPr>
          <p:cNvSpPr/>
          <p:nvPr/>
        </p:nvSpPr>
        <p:spPr>
          <a:xfrm>
            <a:off x="5796457" y="4888713"/>
            <a:ext cx="1128067" cy="2250252"/>
          </a:xfrm>
          <a:custGeom>
            <a:avLst/>
            <a:gdLst>
              <a:gd name="connsiteX0" fmla="*/ 0 w 798749"/>
              <a:gd name="connsiteY0" fmla="*/ 0 h 2250252"/>
              <a:gd name="connsiteX1" fmla="*/ 798749 w 798749"/>
              <a:gd name="connsiteY1" fmla="*/ 0 h 2250252"/>
              <a:gd name="connsiteX2" fmla="*/ 798749 w 798749"/>
              <a:gd name="connsiteY2" fmla="*/ 2250252 h 2250252"/>
              <a:gd name="connsiteX3" fmla="*/ 0 w 798749"/>
              <a:gd name="connsiteY3" fmla="*/ 2250252 h 2250252"/>
              <a:gd name="connsiteX4" fmla="*/ 0 w 798749"/>
              <a:gd name="connsiteY4" fmla="*/ 0 h 2250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749" h="2250252">
                <a:moveTo>
                  <a:pt x="0" y="0"/>
                </a:moveTo>
                <a:lnTo>
                  <a:pt x="798749" y="0"/>
                </a:lnTo>
                <a:lnTo>
                  <a:pt x="798749" y="2250252"/>
                </a:lnTo>
                <a:lnTo>
                  <a:pt x="0" y="22502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t" anchorCtr="0">
            <a:noAutofit/>
          </a:bodyPr>
          <a:lstStyle/>
          <a:p>
            <a:pPr marL="0" marR="0" lvl="0" indent="0" algn="ctr" defTabSz="444500" rtl="0" eaLnBrk="0" fontAlgn="base" latinLnBrk="0" hangingPunct="0">
              <a:lnSpc>
                <a:spcPct val="90000"/>
              </a:lnSpc>
              <a:spcBef>
                <a:spcPct val="0"/>
              </a:spcBef>
              <a:spcAft>
                <a:spcPct val="35000"/>
              </a:spcAft>
              <a:buClrTx/>
              <a:buSzTx/>
              <a:buFontTx/>
              <a:buNone/>
              <a:tabLst/>
              <a:defRPr/>
            </a:pPr>
            <a:r>
              <a:rPr kumimoji="0" lang="fr-FR" sz="2400" b="0" i="0" u="none" strike="noStrike" kern="1200" cap="none" spc="0" normalizeH="0" baseline="-25000" noProof="0" dirty="0">
                <a:ln>
                  <a:noFill/>
                </a:ln>
                <a:solidFill>
                  <a:srgbClr val="4E455D">
                    <a:hueOff val="0"/>
                    <a:satOff val="0"/>
                    <a:lumOff val="0"/>
                    <a:alphaOff val="0"/>
                  </a:srgbClr>
                </a:solidFill>
                <a:effectLst/>
                <a:uLnTx/>
                <a:uFillTx/>
                <a:latin typeface="Arial"/>
                <a:ea typeface="ＭＳ Ｐゴシック"/>
                <a:cs typeface="+mn-cs"/>
              </a:rPr>
              <a:t>Données HAD</a:t>
            </a:r>
          </a:p>
        </p:txBody>
      </p:sp>
      <p:sp>
        <p:nvSpPr>
          <p:cNvPr id="18" name="Ellipse 17">
            <a:extLst>
              <a:ext uri="{FF2B5EF4-FFF2-40B4-BE49-F238E27FC236}">
                <a16:creationId xmlns:a16="http://schemas.microsoft.com/office/drawing/2014/main" id="{0DADCC96-CD56-4576-BB48-5462381CFCB7}"/>
              </a:ext>
            </a:extLst>
          </p:cNvPr>
          <p:cNvSpPr/>
          <p:nvPr/>
        </p:nvSpPr>
        <p:spPr>
          <a:xfrm>
            <a:off x="6079210" y="4108648"/>
            <a:ext cx="562563" cy="562563"/>
          </a:xfrm>
          <a:prstGeom prst="ellipse">
            <a:avLst/>
          </a:prstGeom>
          <a:solidFill>
            <a:srgbClr val="58466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Forme libre : forme 18">
            <a:extLst>
              <a:ext uri="{FF2B5EF4-FFF2-40B4-BE49-F238E27FC236}">
                <a16:creationId xmlns:a16="http://schemas.microsoft.com/office/drawing/2014/main" id="{F93E5C57-2FB4-4E62-9BDB-C254A7F157D6}"/>
              </a:ext>
            </a:extLst>
          </p:cNvPr>
          <p:cNvSpPr/>
          <p:nvPr/>
        </p:nvSpPr>
        <p:spPr>
          <a:xfrm>
            <a:off x="6437033" y="1346903"/>
            <a:ext cx="1519343" cy="2250252"/>
          </a:xfrm>
          <a:custGeom>
            <a:avLst/>
            <a:gdLst>
              <a:gd name="connsiteX0" fmla="*/ 0 w 798749"/>
              <a:gd name="connsiteY0" fmla="*/ 0 h 2250252"/>
              <a:gd name="connsiteX1" fmla="*/ 798749 w 798749"/>
              <a:gd name="connsiteY1" fmla="*/ 0 h 2250252"/>
              <a:gd name="connsiteX2" fmla="*/ 798749 w 798749"/>
              <a:gd name="connsiteY2" fmla="*/ 2250252 h 2250252"/>
              <a:gd name="connsiteX3" fmla="*/ 0 w 798749"/>
              <a:gd name="connsiteY3" fmla="*/ 2250252 h 2250252"/>
              <a:gd name="connsiteX4" fmla="*/ 0 w 798749"/>
              <a:gd name="connsiteY4" fmla="*/ 0 h 2250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749" h="2250252">
                <a:moveTo>
                  <a:pt x="0" y="0"/>
                </a:moveTo>
                <a:lnTo>
                  <a:pt x="798749" y="0"/>
                </a:lnTo>
                <a:lnTo>
                  <a:pt x="798749" y="2250252"/>
                </a:lnTo>
                <a:lnTo>
                  <a:pt x="0" y="22502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b" anchorCtr="0">
            <a:noAutofit/>
          </a:bodyPr>
          <a:lstStyle/>
          <a:p>
            <a:pPr marL="0" marR="0" lvl="0" indent="0" algn="ctr" defTabSz="444500" rtl="0" eaLnBrk="0" fontAlgn="base" latinLnBrk="0" hangingPunct="0">
              <a:lnSpc>
                <a:spcPct val="90000"/>
              </a:lnSpc>
              <a:spcBef>
                <a:spcPct val="0"/>
              </a:spcBef>
              <a:spcAft>
                <a:spcPct val="35000"/>
              </a:spcAft>
              <a:buClrTx/>
              <a:buSzTx/>
              <a:buFontTx/>
              <a:buNone/>
              <a:tabLst/>
              <a:defRPr/>
            </a:pPr>
            <a:r>
              <a:rPr kumimoji="0" lang="fr-FR" sz="2400" b="0" i="0" u="none" strike="noStrike" kern="1200" cap="none" spc="0" normalizeH="0" baseline="-25000" noProof="0" dirty="0">
                <a:ln>
                  <a:noFill/>
                </a:ln>
                <a:solidFill>
                  <a:srgbClr val="4E455D">
                    <a:hueOff val="0"/>
                    <a:satOff val="0"/>
                    <a:lumOff val="0"/>
                    <a:alphaOff val="0"/>
                  </a:srgbClr>
                </a:solidFill>
                <a:effectLst/>
                <a:uLnTx/>
                <a:uFillTx/>
                <a:latin typeface="Arial"/>
                <a:ea typeface="ＭＳ Ｐゴシック"/>
                <a:cs typeface="+mn-cs"/>
              </a:rPr>
              <a:t>Données en psychiatrie (RIM-P)</a:t>
            </a:r>
          </a:p>
        </p:txBody>
      </p:sp>
      <p:sp>
        <p:nvSpPr>
          <p:cNvPr id="20" name="Ellipse 19">
            <a:extLst>
              <a:ext uri="{FF2B5EF4-FFF2-40B4-BE49-F238E27FC236}">
                <a16:creationId xmlns:a16="http://schemas.microsoft.com/office/drawing/2014/main" id="{E24FA397-EBDD-4C35-B206-898E7B423446}"/>
              </a:ext>
            </a:extLst>
          </p:cNvPr>
          <p:cNvSpPr/>
          <p:nvPr/>
        </p:nvSpPr>
        <p:spPr>
          <a:xfrm>
            <a:off x="6967502" y="4122149"/>
            <a:ext cx="562563" cy="562563"/>
          </a:xfrm>
          <a:prstGeom prst="ellipse">
            <a:avLst/>
          </a:prstGeom>
          <a:solidFill>
            <a:srgbClr val="0099F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Forme libre : forme 20">
            <a:extLst>
              <a:ext uri="{FF2B5EF4-FFF2-40B4-BE49-F238E27FC236}">
                <a16:creationId xmlns:a16="http://schemas.microsoft.com/office/drawing/2014/main" id="{2442206E-41DA-4BEA-8284-55D16BF29175}"/>
              </a:ext>
            </a:extLst>
          </p:cNvPr>
          <p:cNvSpPr/>
          <p:nvPr/>
        </p:nvSpPr>
        <p:spPr>
          <a:xfrm>
            <a:off x="4463065" y="4775478"/>
            <a:ext cx="1128067" cy="2250252"/>
          </a:xfrm>
          <a:custGeom>
            <a:avLst/>
            <a:gdLst>
              <a:gd name="connsiteX0" fmla="*/ 0 w 798749"/>
              <a:gd name="connsiteY0" fmla="*/ 0 h 2250252"/>
              <a:gd name="connsiteX1" fmla="*/ 798749 w 798749"/>
              <a:gd name="connsiteY1" fmla="*/ 0 h 2250252"/>
              <a:gd name="connsiteX2" fmla="*/ 798749 w 798749"/>
              <a:gd name="connsiteY2" fmla="*/ 2250252 h 2250252"/>
              <a:gd name="connsiteX3" fmla="*/ 0 w 798749"/>
              <a:gd name="connsiteY3" fmla="*/ 2250252 h 2250252"/>
              <a:gd name="connsiteX4" fmla="*/ 0 w 798749"/>
              <a:gd name="connsiteY4" fmla="*/ 0 h 2250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749" h="2250252">
                <a:moveTo>
                  <a:pt x="0" y="0"/>
                </a:moveTo>
                <a:lnTo>
                  <a:pt x="798749" y="0"/>
                </a:lnTo>
                <a:lnTo>
                  <a:pt x="798749" y="2250252"/>
                </a:lnTo>
                <a:lnTo>
                  <a:pt x="0" y="22502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t" anchorCtr="0">
            <a:noAutofit/>
          </a:bodyPr>
          <a:lstStyle/>
          <a:p>
            <a:pPr marL="0" marR="0" lvl="0" indent="0" algn="ctr" defTabSz="444500" rtl="0" eaLnBrk="0" fontAlgn="base" latinLnBrk="0" hangingPunct="0">
              <a:lnSpc>
                <a:spcPct val="90000"/>
              </a:lnSpc>
              <a:spcBef>
                <a:spcPct val="0"/>
              </a:spcBef>
              <a:spcAft>
                <a:spcPct val="35000"/>
              </a:spcAft>
              <a:buClrTx/>
              <a:buSzTx/>
              <a:buFontTx/>
              <a:buNone/>
              <a:tabLst/>
              <a:defRPr/>
            </a:pPr>
            <a:r>
              <a:rPr kumimoji="0" lang="fr-FR" sz="2400" b="0" i="0" u="none" strike="noStrike" kern="1200" cap="none" spc="0" normalizeH="0" baseline="-25000" noProof="0" dirty="0">
                <a:ln>
                  <a:noFill/>
                </a:ln>
                <a:solidFill>
                  <a:srgbClr val="4E455D">
                    <a:hueOff val="0"/>
                    <a:satOff val="0"/>
                    <a:lumOff val="0"/>
                    <a:alphaOff val="0"/>
                  </a:srgbClr>
                </a:solidFill>
                <a:effectLst/>
                <a:uLnTx/>
                <a:uFillTx/>
                <a:latin typeface="Arial"/>
                <a:ea typeface="ＭＳ Ｐゴシック"/>
                <a:cs typeface="+mn-cs"/>
              </a:rPr>
              <a:t>Création de l’ATIH en 2000</a:t>
            </a:r>
          </a:p>
        </p:txBody>
      </p:sp>
      <p:sp>
        <p:nvSpPr>
          <p:cNvPr id="22" name="Ellipse 21">
            <a:extLst>
              <a:ext uri="{FF2B5EF4-FFF2-40B4-BE49-F238E27FC236}">
                <a16:creationId xmlns:a16="http://schemas.microsoft.com/office/drawing/2014/main" id="{257D79C2-B956-46A5-9571-50E772440F15}"/>
              </a:ext>
            </a:extLst>
          </p:cNvPr>
          <p:cNvSpPr/>
          <p:nvPr/>
        </p:nvSpPr>
        <p:spPr>
          <a:xfrm>
            <a:off x="4700052" y="4100321"/>
            <a:ext cx="562563" cy="562563"/>
          </a:xfrm>
          <a:prstGeom prst="ellipse">
            <a:avLst/>
          </a:prstGeom>
          <a:solidFill>
            <a:srgbClr val="FFFFFF"/>
          </a:solidFill>
          <a:ln>
            <a:solidFill>
              <a:schemeClr val="accent5">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2400" b="0" i="0" u="none" strike="noStrike" kern="1200" cap="none" spc="0" normalizeH="0" baseline="-25000" noProof="0" dirty="0">
              <a:ln>
                <a:noFill/>
              </a:ln>
              <a:solidFill>
                <a:prstClr val="white"/>
              </a:solidFill>
              <a:effectLst/>
              <a:uLnTx/>
              <a:uFillTx/>
              <a:latin typeface="Arial"/>
              <a:ea typeface="ＭＳ Ｐゴシック"/>
              <a:cs typeface="+mn-cs"/>
            </a:endParaRPr>
          </a:p>
        </p:txBody>
      </p:sp>
      <p:pic>
        <p:nvPicPr>
          <p:cNvPr id="23" name="Image 22">
            <a:extLst>
              <a:ext uri="{FF2B5EF4-FFF2-40B4-BE49-F238E27FC236}">
                <a16:creationId xmlns:a16="http://schemas.microsoft.com/office/drawing/2014/main" id="{C84BF105-C0CB-4B8F-BE82-346A7F86581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68586" y="1597743"/>
            <a:ext cx="496570" cy="785838"/>
          </a:xfrm>
          <a:prstGeom prst="rect">
            <a:avLst/>
          </a:prstGeom>
        </p:spPr>
      </p:pic>
      <p:sp>
        <p:nvSpPr>
          <p:cNvPr id="24" name="ZoneTexte 23">
            <a:extLst>
              <a:ext uri="{FF2B5EF4-FFF2-40B4-BE49-F238E27FC236}">
                <a16:creationId xmlns:a16="http://schemas.microsoft.com/office/drawing/2014/main" id="{B868435D-5064-4571-B4CD-44A498A6DA9E}"/>
              </a:ext>
            </a:extLst>
          </p:cNvPr>
          <p:cNvSpPr txBox="1"/>
          <p:nvPr/>
        </p:nvSpPr>
        <p:spPr>
          <a:xfrm>
            <a:off x="939394" y="2340010"/>
            <a:ext cx="675846" cy="338554"/>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2400" b="1" i="0" u="none" strike="noStrike" kern="1200" cap="none" spc="0" normalizeH="0" baseline="-25000" noProof="0" dirty="0">
                <a:ln>
                  <a:noFill/>
                </a:ln>
                <a:solidFill>
                  <a:srgbClr val="E47823"/>
                </a:solidFill>
                <a:effectLst/>
                <a:uLnTx/>
                <a:uFillTx/>
                <a:latin typeface="Arial"/>
                <a:ea typeface="ＭＳ Ｐゴシック"/>
                <a:cs typeface="+mn-cs"/>
              </a:rPr>
              <a:t>MCO</a:t>
            </a:r>
          </a:p>
        </p:txBody>
      </p:sp>
      <p:pic>
        <p:nvPicPr>
          <p:cNvPr id="25" name="Image 24">
            <a:extLst>
              <a:ext uri="{FF2B5EF4-FFF2-40B4-BE49-F238E27FC236}">
                <a16:creationId xmlns:a16="http://schemas.microsoft.com/office/drawing/2014/main" id="{EB251C61-804F-4591-847A-3C5A9B1BFE4E}"/>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3497603" y="4775478"/>
            <a:ext cx="721360" cy="754380"/>
          </a:xfrm>
          <a:prstGeom prst="rect">
            <a:avLst/>
          </a:prstGeom>
        </p:spPr>
      </p:pic>
      <p:sp>
        <p:nvSpPr>
          <p:cNvPr id="26" name="ZoneTexte 25">
            <a:extLst>
              <a:ext uri="{FF2B5EF4-FFF2-40B4-BE49-F238E27FC236}">
                <a16:creationId xmlns:a16="http://schemas.microsoft.com/office/drawing/2014/main" id="{6570A5F2-6D39-4C4A-B99A-61B6AA6692B9}"/>
              </a:ext>
            </a:extLst>
          </p:cNvPr>
          <p:cNvSpPr txBox="1"/>
          <p:nvPr/>
        </p:nvSpPr>
        <p:spPr>
          <a:xfrm>
            <a:off x="3399151" y="5457786"/>
            <a:ext cx="691218" cy="338554"/>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2400" b="1" i="0" u="none" strike="noStrike" kern="1200" cap="none" spc="0" normalizeH="0" baseline="-25000" noProof="0" dirty="0">
                <a:ln>
                  <a:noFill/>
                </a:ln>
                <a:solidFill>
                  <a:srgbClr val="55A935"/>
                </a:solidFill>
                <a:effectLst/>
                <a:uLnTx/>
                <a:uFillTx/>
                <a:latin typeface="Arial"/>
                <a:ea typeface="ＭＳ Ｐゴシック"/>
                <a:cs typeface="+mn-cs"/>
              </a:rPr>
              <a:t>SSR</a:t>
            </a:r>
          </a:p>
        </p:txBody>
      </p:sp>
      <p:pic>
        <p:nvPicPr>
          <p:cNvPr id="27" name="Image 26">
            <a:extLst>
              <a:ext uri="{FF2B5EF4-FFF2-40B4-BE49-F238E27FC236}">
                <a16:creationId xmlns:a16="http://schemas.microsoft.com/office/drawing/2014/main" id="{DE4C419A-6BC4-457D-8D4C-97A1729F0DBA}"/>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6119825" y="5472202"/>
            <a:ext cx="481330" cy="951230"/>
          </a:xfrm>
          <a:prstGeom prst="rect">
            <a:avLst/>
          </a:prstGeom>
        </p:spPr>
      </p:pic>
      <p:sp>
        <p:nvSpPr>
          <p:cNvPr id="28" name="ZoneTexte 27">
            <a:extLst>
              <a:ext uri="{FF2B5EF4-FFF2-40B4-BE49-F238E27FC236}">
                <a16:creationId xmlns:a16="http://schemas.microsoft.com/office/drawing/2014/main" id="{CECB9130-3AFD-4589-9FE0-083A085953C0}"/>
              </a:ext>
            </a:extLst>
          </p:cNvPr>
          <p:cNvSpPr txBox="1"/>
          <p:nvPr/>
        </p:nvSpPr>
        <p:spPr>
          <a:xfrm>
            <a:off x="5966362" y="6288473"/>
            <a:ext cx="707544" cy="338554"/>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2400" b="1" i="0" u="none" strike="noStrike" kern="1200" cap="none" spc="0" normalizeH="0" baseline="-25000" noProof="0" dirty="0">
                <a:ln>
                  <a:noFill/>
                </a:ln>
                <a:solidFill>
                  <a:srgbClr val="4E455D"/>
                </a:solidFill>
                <a:effectLst/>
                <a:uLnTx/>
                <a:uFillTx/>
                <a:latin typeface="Arial"/>
                <a:ea typeface="ＭＳ Ｐゴシック"/>
                <a:cs typeface="+mn-cs"/>
              </a:rPr>
              <a:t>HAD</a:t>
            </a:r>
          </a:p>
        </p:txBody>
      </p:sp>
      <p:pic>
        <p:nvPicPr>
          <p:cNvPr id="29" name="Image 28">
            <a:extLst>
              <a:ext uri="{FF2B5EF4-FFF2-40B4-BE49-F238E27FC236}">
                <a16:creationId xmlns:a16="http://schemas.microsoft.com/office/drawing/2014/main" id="{BE75F1AF-1FB1-4341-95EE-DACA00AA434B}"/>
              </a:ext>
            </a:extLst>
          </p:cNvPr>
          <p:cNvPicPr/>
          <p:nvPr/>
        </p:nvPicPr>
        <p:blipFill rotWithShape="1">
          <a:blip r:embed="rId7" cstate="print">
            <a:extLst>
              <a:ext uri="{28A0092B-C50C-407E-A947-70E740481C1C}">
                <a14:useLocalDpi xmlns:a14="http://schemas.microsoft.com/office/drawing/2010/main" val="0"/>
              </a:ext>
            </a:extLst>
          </a:blip>
          <a:srcRect/>
          <a:stretch/>
        </p:blipFill>
        <p:spPr>
          <a:xfrm>
            <a:off x="6915397" y="1532113"/>
            <a:ext cx="495300" cy="973455"/>
          </a:xfrm>
          <a:prstGeom prst="rect">
            <a:avLst/>
          </a:prstGeom>
        </p:spPr>
      </p:pic>
      <p:sp>
        <p:nvSpPr>
          <p:cNvPr id="30" name="ZoneTexte 29">
            <a:extLst>
              <a:ext uri="{FF2B5EF4-FFF2-40B4-BE49-F238E27FC236}">
                <a16:creationId xmlns:a16="http://schemas.microsoft.com/office/drawing/2014/main" id="{0E1D8533-F910-47C4-AE52-5737C245C314}"/>
              </a:ext>
            </a:extLst>
          </p:cNvPr>
          <p:cNvSpPr txBox="1"/>
          <p:nvPr/>
        </p:nvSpPr>
        <p:spPr>
          <a:xfrm>
            <a:off x="6746071" y="2467008"/>
            <a:ext cx="850265" cy="338554"/>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2400" b="1" i="0" u="none" strike="noStrike" kern="1200" cap="none" spc="0" normalizeH="0" baseline="-25000" noProof="0" dirty="0">
                <a:ln>
                  <a:noFill/>
                </a:ln>
                <a:solidFill>
                  <a:srgbClr val="00B0F0"/>
                </a:solidFill>
                <a:effectLst/>
                <a:uLnTx/>
                <a:uFillTx/>
                <a:latin typeface="Arial"/>
                <a:ea typeface="ＭＳ Ｐゴシック"/>
                <a:cs typeface="+mn-cs"/>
              </a:rPr>
              <a:t>PSY</a:t>
            </a:r>
          </a:p>
        </p:txBody>
      </p:sp>
      <p:sp>
        <p:nvSpPr>
          <p:cNvPr id="31" name="ZoneTexte 30">
            <a:extLst>
              <a:ext uri="{FF2B5EF4-FFF2-40B4-BE49-F238E27FC236}">
                <a16:creationId xmlns:a16="http://schemas.microsoft.com/office/drawing/2014/main" id="{34D661B9-C435-4D0C-8B37-7C8B99565789}"/>
              </a:ext>
            </a:extLst>
          </p:cNvPr>
          <p:cNvSpPr txBox="1"/>
          <p:nvPr/>
        </p:nvSpPr>
        <p:spPr>
          <a:xfrm>
            <a:off x="920454" y="3657049"/>
            <a:ext cx="1152128" cy="37959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2800" b="1" i="0" u="none" strike="noStrike" kern="1200" cap="none" spc="0" normalizeH="0" baseline="-25000" noProof="0" dirty="0">
                <a:ln>
                  <a:noFill/>
                </a:ln>
                <a:solidFill>
                  <a:srgbClr val="4E455D"/>
                </a:solidFill>
                <a:effectLst/>
                <a:uLnTx/>
                <a:uFillTx/>
                <a:latin typeface="Calibri" panose="020F0502020204030204" pitchFamily="34" charset="0"/>
                <a:ea typeface="ＭＳ Ｐゴシック" pitchFamily="34" charset="-128"/>
                <a:cs typeface="Calibri" panose="020F0502020204030204" pitchFamily="34" charset="0"/>
              </a:rPr>
              <a:t>1995</a:t>
            </a:r>
          </a:p>
        </p:txBody>
      </p:sp>
      <p:sp>
        <p:nvSpPr>
          <p:cNvPr id="32" name="ZoneTexte 31">
            <a:extLst>
              <a:ext uri="{FF2B5EF4-FFF2-40B4-BE49-F238E27FC236}">
                <a16:creationId xmlns:a16="http://schemas.microsoft.com/office/drawing/2014/main" id="{B90165E5-6801-4935-AB4F-162515858A08}"/>
              </a:ext>
            </a:extLst>
          </p:cNvPr>
          <p:cNvSpPr txBox="1"/>
          <p:nvPr/>
        </p:nvSpPr>
        <p:spPr>
          <a:xfrm>
            <a:off x="2015207" y="3657049"/>
            <a:ext cx="1152128" cy="37959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2800" b="1" i="0" u="none" strike="noStrike" kern="1200" cap="none" spc="0" normalizeH="0" baseline="-25000" noProof="0" dirty="0">
                <a:ln>
                  <a:noFill/>
                </a:ln>
                <a:solidFill>
                  <a:srgbClr val="4E455D"/>
                </a:solidFill>
                <a:effectLst/>
                <a:uLnTx/>
                <a:uFillTx/>
                <a:latin typeface="Calibri" panose="020F0502020204030204" pitchFamily="34" charset="0"/>
                <a:ea typeface="ＭＳ Ｐゴシック" pitchFamily="34" charset="-128"/>
                <a:cs typeface="Calibri" panose="020F0502020204030204" pitchFamily="34" charset="0"/>
              </a:rPr>
              <a:t>1997</a:t>
            </a:r>
          </a:p>
        </p:txBody>
      </p:sp>
      <p:sp>
        <p:nvSpPr>
          <p:cNvPr id="33" name="ZoneTexte 32">
            <a:extLst>
              <a:ext uri="{FF2B5EF4-FFF2-40B4-BE49-F238E27FC236}">
                <a16:creationId xmlns:a16="http://schemas.microsoft.com/office/drawing/2014/main" id="{3C750DB2-DBD9-4378-BC92-0F493D29DC20}"/>
              </a:ext>
            </a:extLst>
          </p:cNvPr>
          <p:cNvSpPr txBox="1"/>
          <p:nvPr/>
        </p:nvSpPr>
        <p:spPr>
          <a:xfrm>
            <a:off x="3347864" y="3657049"/>
            <a:ext cx="1152128" cy="37959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2800" b="1" i="0" u="none" strike="noStrike" kern="1200" cap="none" spc="0" normalizeH="0" baseline="-25000" noProof="0" dirty="0">
                <a:ln>
                  <a:noFill/>
                </a:ln>
                <a:solidFill>
                  <a:srgbClr val="4E455D"/>
                </a:solidFill>
                <a:effectLst/>
                <a:uLnTx/>
                <a:uFillTx/>
                <a:latin typeface="Calibri" panose="020F0502020204030204" pitchFamily="34" charset="0"/>
                <a:ea typeface="ＭＳ Ｐゴシック" pitchFamily="34" charset="-128"/>
                <a:cs typeface="Calibri" panose="020F0502020204030204" pitchFamily="34" charset="0"/>
              </a:rPr>
              <a:t>1999</a:t>
            </a:r>
          </a:p>
        </p:txBody>
      </p:sp>
      <p:sp>
        <p:nvSpPr>
          <p:cNvPr id="34" name="ZoneTexte 33">
            <a:extLst>
              <a:ext uri="{FF2B5EF4-FFF2-40B4-BE49-F238E27FC236}">
                <a16:creationId xmlns:a16="http://schemas.microsoft.com/office/drawing/2014/main" id="{768F5894-8A86-4855-921A-090FC4CAD1BE}"/>
              </a:ext>
            </a:extLst>
          </p:cNvPr>
          <p:cNvSpPr txBox="1"/>
          <p:nvPr/>
        </p:nvSpPr>
        <p:spPr>
          <a:xfrm>
            <a:off x="6010919" y="3674950"/>
            <a:ext cx="1152128" cy="37959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2800" b="1" i="0" u="none" strike="noStrike" kern="1200" cap="none" spc="0" normalizeH="0" baseline="-25000" noProof="0" dirty="0">
                <a:ln>
                  <a:noFill/>
                </a:ln>
                <a:solidFill>
                  <a:srgbClr val="4E455D"/>
                </a:solidFill>
                <a:effectLst/>
                <a:uLnTx/>
                <a:uFillTx/>
                <a:latin typeface="Calibri" panose="020F0502020204030204" pitchFamily="34" charset="0"/>
                <a:ea typeface="ＭＳ Ｐゴシック" pitchFamily="34" charset="-128"/>
                <a:cs typeface="Calibri" panose="020F0502020204030204" pitchFamily="34" charset="0"/>
              </a:rPr>
              <a:t>2005</a:t>
            </a:r>
          </a:p>
        </p:txBody>
      </p:sp>
      <p:sp>
        <p:nvSpPr>
          <p:cNvPr id="35" name="ZoneTexte 34">
            <a:extLst>
              <a:ext uri="{FF2B5EF4-FFF2-40B4-BE49-F238E27FC236}">
                <a16:creationId xmlns:a16="http://schemas.microsoft.com/office/drawing/2014/main" id="{7017F427-6338-4AB4-9B9B-629788F4D6A5}"/>
              </a:ext>
            </a:extLst>
          </p:cNvPr>
          <p:cNvSpPr txBox="1"/>
          <p:nvPr/>
        </p:nvSpPr>
        <p:spPr>
          <a:xfrm>
            <a:off x="6911571" y="3657049"/>
            <a:ext cx="1152128" cy="37959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2800" b="1" i="0" u="none" strike="noStrike" kern="1200" cap="none" spc="0" normalizeH="0" baseline="-25000" noProof="0" dirty="0">
                <a:ln>
                  <a:noFill/>
                </a:ln>
                <a:solidFill>
                  <a:srgbClr val="4E455D"/>
                </a:solidFill>
                <a:effectLst/>
                <a:uLnTx/>
                <a:uFillTx/>
                <a:latin typeface="Calibri" panose="020F0502020204030204" pitchFamily="34" charset="0"/>
                <a:ea typeface="ＭＳ Ｐゴシック" pitchFamily="34" charset="-128"/>
                <a:cs typeface="Calibri" panose="020F0502020204030204" pitchFamily="34" charset="0"/>
              </a:rPr>
              <a:t>2007</a:t>
            </a:r>
          </a:p>
        </p:txBody>
      </p:sp>
      <p:sp>
        <p:nvSpPr>
          <p:cNvPr id="36" name="Rectangle 35">
            <a:extLst>
              <a:ext uri="{FF2B5EF4-FFF2-40B4-BE49-F238E27FC236}">
                <a16:creationId xmlns:a16="http://schemas.microsoft.com/office/drawing/2014/main" id="{2C673813-4150-4757-8AE2-7F92B6B49463}"/>
              </a:ext>
            </a:extLst>
          </p:cNvPr>
          <p:cNvSpPr/>
          <p:nvPr/>
        </p:nvSpPr>
        <p:spPr bwMode="auto">
          <a:xfrm>
            <a:off x="6915397" y="1346903"/>
            <a:ext cx="666775" cy="394093"/>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2400" b="0" i="0" u="none" strike="noStrike" kern="1200" cap="none" spc="0" normalizeH="0" baseline="-25000" noProof="0">
              <a:ln>
                <a:noFill/>
              </a:ln>
              <a:solidFill>
                <a:srgbClr val="4E455D"/>
              </a:solidFill>
              <a:effectLst/>
              <a:uLnTx/>
              <a:uFillTx/>
              <a:latin typeface="Times" charset="0"/>
              <a:ea typeface="ＭＳ Ｐゴシック" charset="0"/>
              <a:cs typeface="+mn-cs"/>
            </a:endParaRPr>
          </a:p>
        </p:txBody>
      </p:sp>
      <p:sp>
        <p:nvSpPr>
          <p:cNvPr id="37" name="ZoneTexte 36">
            <a:extLst>
              <a:ext uri="{FF2B5EF4-FFF2-40B4-BE49-F238E27FC236}">
                <a16:creationId xmlns:a16="http://schemas.microsoft.com/office/drawing/2014/main" id="{3244D761-29F5-4842-AB05-A408127D2B95}"/>
              </a:ext>
            </a:extLst>
          </p:cNvPr>
          <p:cNvSpPr txBox="1"/>
          <p:nvPr/>
        </p:nvSpPr>
        <p:spPr>
          <a:xfrm>
            <a:off x="4644329" y="3673154"/>
            <a:ext cx="1152128" cy="37959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2800" b="1" i="0" u="none" strike="noStrike" kern="1200" cap="none" spc="0" normalizeH="0" baseline="-25000" noProof="0" dirty="0">
                <a:ln>
                  <a:noFill/>
                </a:ln>
                <a:solidFill>
                  <a:srgbClr val="4E455D"/>
                </a:solidFill>
                <a:effectLst/>
                <a:uLnTx/>
                <a:uFillTx/>
                <a:latin typeface="Calibri" panose="020F0502020204030204" pitchFamily="34" charset="0"/>
                <a:ea typeface="ＭＳ Ｐゴシック" pitchFamily="34" charset="-128"/>
                <a:cs typeface="Calibri" panose="020F0502020204030204" pitchFamily="34" charset="0"/>
              </a:rPr>
              <a:t>2000</a:t>
            </a:r>
          </a:p>
        </p:txBody>
      </p:sp>
    </p:spTree>
    <p:extLst>
      <p:ext uri="{BB962C8B-B14F-4D97-AF65-F5344CB8AC3E}">
        <p14:creationId xmlns:p14="http://schemas.microsoft.com/office/powerpoint/2010/main" val="2066860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Chiffres clés (2018)</a:t>
            </a:r>
          </a:p>
        </p:txBody>
      </p:sp>
      <p:sp>
        <p:nvSpPr>
          <p:cNvPr id="4" name="Espace réservé du numéro de diapositive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A2BFE25-F8A7-43F5-B86E-9B61EB81DFC0}" type="slidenum">
              <a:rPr kumimoji="0" lang="fr-FR" sz="900" b="0" i="0" u="none" strike="noStrike" kern="1200" cap="none" spc="0" normalizeH="0" baseline="0" noProof="0" smtClean="0">
                <a:ln>
                  <a:noFill/>
                </a:ln>
                <a:solidFill>
                  <a:srgbClr val="4E455D"/>
                </a:solidFill>
                <a:effectLst/>
                <a:uLnTx/>
                <a:uFillTx/>
                <a:latin typeface="Arial" pitchFamily="34"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fr-FR" sz="900" b="0" i="0" u="none" strike="noStrike" kern="1200" cap="none" spc="0" normalizeH="0" baseline="0" noProof="0">
              <a:ln>
                <a:noFill/>
              </a:ln>
              <a:solidFill>
                <a:srgbClr val="4E455D"/>
              </a:solidFill>
              <a:effectLst/>
              <a:uLnTx/>
              <a:uFillTx/>
              <a:latin typeface="Verdana Bold" pitchFamily="85" charset="0"/>
              <a:ea typeface="MS PGothic" pitchFamily="34" charset="-128"/>
              <a:cs typeface="+mn-cs"/>
            </a:endParaRPr>
          </a:p>
        </p:txBody>
      </p:sp>
      <p:pic>
        <p:nvPicPr>
          <p:cNvPr id="9" name="Image 8">
            <a:extLst>
              <a:ext uri="{FF2B5EF4-FFF2-40B4-BE49-F238E27FC236}">
                <a16:creationId xmlns:a16="http://schemas.microsoft.com/office/drawing/2014/main" id="{B52E21FE-BBC5-48CA-80CC-B42823E34221}"/>
              </a:ext>
            </a:extLst>
          </p:cNvPr>
          <p:cNvPicPr>
            <a:picLocks noChangeAspect="1"/>
          </p:cNvPicPr>
          <p:nvPr/>
        </p:nvPicPr>
        <p:blipFill>
          <a:blip r:embed="rId3"/>
          <a:stretch>
            <a:fillRect/>
          </a:stretch>
        </p:blipFill>
        <p:spPr>
          <a:xfrm>
            <a:off x="1717358" y="1585429"/>
            <a:ext cx="5299248" cy="1262998"/>
          </a:xfrm>
          <a:prstGeom prst="rect">
            <a:avLst/>
          </a:prstGeom>
        </p:spPr>
      </p:pic>
      <p:pic>
        <p:nvPicPr>
          <p:cNvPr id="10" name="Image 9">
            <a:extLst>
              <a:ext uri="{FF2B5EF4-FFF2-40B4-BE49-F238E27FC236}">
                <a16:creationId xmlns:a16="http://schemas.microsoft.com/office/drawing/2014/main" id="{4B48CBE7-3349-4BF5-9E48-C66EB5944DFD}"/>
              </a:ext>
            </a:extLst>
          </p:cNvPr>
          <p:cNvPicPr>
            <a:picLocks noChangeAspect="1"/>
          </p:cNvPicPr>
          <p:nvPr/>
        </p:nvPicPr>
        <p:blipFill>
          <a:blip r:embed="rId4"/>
          <a:stretch>
            <a:fillRect/>
          </a:stretch>
        </p:blipFill>
        <p:spPr>
          <a:xfrm>
            <a:off x="1737574" y="2951090"/>
            <a:ext cx="5426714" cy="1198456"/>
          </a:xfrm>
          <a:prstGeom prst="rect">
            <a:avLst/>
          </a:prstGeom>
        </p:spPr>
      </p:pic>
      <p:pic>
        <p:nvPicPr>
          <p:cNvPr id="11" name="Image 10">
            <a:extLst>
              <a:ext uri="{FF2B5EF4-FFF2-40B4-BE49-F238E27FC236}">
                <a16:creationId xmlns:a16="http://schemas.microsoft.com/office/drawing/2014/main" id="{E3930E7C-288A-49C6-8E01-98F1E781F4EC}"/>
              </a:ext>
            </a:extLst>
          </p:cNvPr>
          <p:cNvPicPr>
            <a:picLocks noChangeAspect="1"/>
          </p:cNvPicPr>
          <p:nvPr/>
        </p:nvPicPr>
        <p:blipFill>
          <a:blip r:embed="rId5"/>
          <a:stretch>
            <a:fillRect/>
          </a:stretch>
        </p:blipFill>
        <p:spPr>
          <a:xfrm>
            <a:off x="1752464" y="4169722"/>
            <a:ext cx="5639072" cy="1291224"/>
          </a:xfrm>
          <a:prstGeom prst="rect">
            <a:avLst/>
          </a:prstGeom>
        </p:spPr>
      </p:pic>
      <p:pic>
        <p:nvPicPr>
          <p:cNvPr id="12" name="Image 11">
            <a:extLst>
              <a:ext uri="{FF2B5EF4-FFF2-40B4-BE49-F238E27FC236}">
                <a16:creationId xmlns:a16="http://schemas.microsoft.com/office/drawing/2014/main" id="{D399DAD4-8CF3-4111-AFF3-0AE6B5D3F031}"/>
              </a:ext>
            </a:extLst>
          </p:cNvPr>
          <p:cNvPicPr>
            <a:picLocks noChangeAspect="1"/>
          </p:cNvPicPr>
          <p:nvPr/>
        </p:nvPicPr>
        <p:blipFill rotWithShape="1">
          <a:blip r:embed="rId6"/>
          <a:srcRect/>
          <a:stretch/>
        </p:blipFill>
        <p:spPr>
          <a:xfrm>
            <a:off x="1717359" y="5481122"/>
            <a:ext cx="5674177" cy="1252911"/>
          </a:xfrm>
          <a:prstGeom prst="rect">
            <a:avLst/>
          </a:prstGeom>
        </p:spPr>
      </p:pic>
      <p:pic>
        <p:nvPicPr>
          <p:cNvPr id="8" name="Image 7">
            <a:extLst>
              <a:ext uri="{FF2B5EF4-FFF2-40B4-BE49-F238E27FC236}">
                <a16:creationId xmlns:a16="http://schemas.microsoft.com/office/drawing/2014/main" id="{85C31653-6B6D-4873-BF93-74016797F363}"/>
              </a:ext>
            </a:extLst>
          </p:cNvPr>
          <p:cNvPicPr>
            <a:picLocks noChangeAspect="1"/>
          </p:cNvPicPr>
          <p:nvPr/>
        </p:nvPicPr>
        <p:blipFill rotWithShape="1">
          <a:blip r:embed="rId6"/>
          <a:srcRect l="97399" t="32162" r="-1306" b="56343"/>
          <a:stretch/>
        </p:blipFill>
        <p:spPr>
          <a:xfrm>
            <a:off x="1835696" y="5517232"/>
            <a:ext cx="221704" cy="144016"/>
          </a:xfrm>
          <a:prstGeom prst="rect">
            <a:avLst/>
          </a:prstGeom>
        </p:spPr>
      </p:pic>
    </p:spTree>
    <p:extLst>
      <p:ext uri="{BB962C8B-B14F-4D97-AF65-F5344CB8AC3E}">
        <p14:creationId xmlns:p14="http://schemas.microsoft.com/office/powerpoint/2010/main" val="293734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Contenu du PMSI</a:t>
            </a:r>
          </a:p>
        </p:txBody>
      </p:sp>
      <p:sp>
        <p:nvSpPr>
          <p:cNvPr id="3" name="Espace réservé du contenu 2"/>
          <p:cNvSpPr>
            <a:spLocks noGrp="1"/>
          </p:cNvSpPr>
          <p:nvPr>
            <p:ph idx="1"/>
          </p:nvPr>
        </p:nvSpPr>
        <p:spPr>
          <a:xfrm>
            <a:off x="179512" y="2060848"/>
            <a:ext cx="8784976" cy="3730352"/>
          </a:xfrm>
        </p:spPr>
        <p:txBody>
          <a:bodyPr/>
          <a:lstStyle/>
          <a:p>
            <a:r>
              <a:rPr lang="fr-FR" sz="2000" dirty="0"/>
              <a:t>Tout séjour dans un établissement de santé fait l’objet d’un recueil sur :</a:t>
            </a:r>
          </a:p>
          <a:p>
            <a:pPr lvl="1"/>
            <a:endParaRPr lang="fr-FR" dirty="0"/>
          </a:p>
        </p:txBody>
      </p:sp>
      <p:sp>
        <p:nvSpPr>
          <p:cNvPr id="4" name="Espace réservé du numéro de diapositive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A2BFE25-F8A7-43F5-B86E-9B61EB81DFC0}" type="slidenum">
              <a:rPr kumimoji="0" lang="fr-FR" sz="900" b="0" i="0" u="none" strike="noStrike" kern="1200" cap="none" spc="0" normalizeH="0" baseline="0" noProof="0" smtClean="0">
                <a:ln>
                  <a:noFill/>
                </a:ln>
                <a:solidFill>
                  <a:srgbClr val="4E455D"/>
                </a:solidFill>
                <a:effectLst/>
                <a:uLnTx/>
                <a:uFillTx/>
                <a:latin typeface="Arial" pitchFamily="34"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fr-FR" sz="900" b="0" i="0" u="none" strike="noStrike" kern="1200" cap="none" spc="0" normalizeH="0" baseline="0" noProof="0">
              <a:ln>
                <a:noFill/>
              </a:ln>
              <a:solidFill>
                <a:srgbClr val="4E455D"/>
              </a:solidFill>
              <a:effectLst/>
              <a:uLnTx/>
              <a:uFillTx/>
              <a:latin typeface="Verdana Bold" pitchFamily="85" charset="0"/>
              <a:ea typeface="MS PGothic" pitchFamily="34" charset="-128"/>
              <a:cs typeface="+mn-cs"/>
            </a:endParaRPr>
          </a:p>
        </p:txBody>
      </p:sp>
      <p:graphicFrame>
        <p:nvGraphicFramePr>
          <p:cNvPr id="6" name="Diagramme 5">
            <a:extLst>
              <a:ext uri="{FF2B5EF4-FFF2-40B4-BE49-F238E27FC236}">
                <a16:creationId xmlns:a16="http://schemas.microsoft.com/office/drawing/2014/main" id="{7A8BAAEB-E69F-4100-8C70-1E68FF318FB2}"/>
              </a:ext>
            </a:extLst>
          </p:cNvPr>
          <p:cNvGraphicFramePr/>
          <p:nvPr>
            <p:extLst>
              <p:ext uri="{D42A27DB-BD31-4B8C-83A1-F6EECF244321}">
                <p14:modId xmlns:p14="http://schemas.microsoft.com/office/powerpoint/2010/main" val="1845541482"/>
              </p:ext>
            </p:extLst>
          </p:nvPr>
        </p:nvGraphicFramePr>
        <p:xfrm>
          <a:off x="1926771" y="2820007"/>
          <a:ext cx="5290457" cy="34954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388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nomenclatures utilisées</a:t>
            </a:r>
          </a:p>
        </p:txBody>
      </p:sp>
      <p:sp>
        <p:nvSpPr>
          <p:cNvPr id="3" name="Espace réservé du contenu 2"/>
          <p:cNvSpPr>
            <a:spLocks noGrp="1"/>
          </p:cNvSpPr>
          <p:nvPr>
            <p:ph idx="1"/>
          </p:nvPr>
        </p:nvSpPr>
        <p:spPr>
          <a:xfrm>
            <a:off x="1" y="2060848"/>
            <a:ext cx="9020174" cy="4536504"/>
          </a:xfrm>
        </p:spPr>
        <p:txBody>
          <a:bodyPr/>
          <a:lstStyle/>
          <a:p>
            <a:r>
              <a:rPr lang="fr-FR" sz="2000" dirty="0"/>
              <a:t>Codage des diagnostics médicaux :</a:t>
            </a:r>
          </a:p>
          <a:p>
            <a:pPr lvl="1"/>
            <a:r>
              <a:rPr lang="nl-NL" sz="1800" dirty="0"/>
              <a:t>CIM10 en MCO, HAD, SSR, PSY</a:t>
            </a:r>
          </a:p>
          <a:p>
            <a:r>
              <a:rPr lang="fr-FR" sz="2000" dirty="0"/>
              <a:t>Modes de prise en charge en HAD</a:t>
            </a:r>
          </a:p>
          <a:p>
            <a:r>
              <a:rPr lang="fr-FR" sz="2000" dirty="0"/>
              <a:t>Codage des actes : </a:t>
            </a:r>
          </a:p>
          <a:p>
            <a:pPr lvl="1"/>
            <a:r>
              <a:rPr lang="fr-FR" sz="1800" dirty="0"/>
              <a:t>Actes médicaux en CCAM (MCO, SSR, HAD, Ext)</a:t>
            </a:r>
          </a:p>
          <a:p>
            <a:pPr lvl="1"/>
            <a:r>
              <a:rPr lang="fr-FR" sz="1800" dirty="0"/>
              <a:t>Actes de rééducation et réadaptation CSARR (SSR)</a:t>
            </a:r>
          </a:p>
          <a:p>
            <a:pPr lvl="1"/>
            <a:r>
              <a:rPr lang="fr-FR" sz="1800" dirty="0"/>
              <a:t>Actes en NGAP (Ext)</a:t>
            </a:r>
          </a:p>
          <a:p>
            <a:r>
              <a:rPr lang="fr-FR" sz="2000" dirty="0"/>
              <a:t>Codage de la dépendance : </a:t>
            </a:r>
          </a:p>
          <a:p>
            <a:pPr lvl="1"/>
            <a:r>
              <a:rPr lang="fr-FR" sz="1800" dirty="0"/>
              <a:t>AVQ (SSR, HAD, PSY), </a:t>
            </a:r>
          </a:p>
          <a:p>
            <a:pPr lvl="1"/>
            <a:r>
              <a:rPr lang="fr-FR" sz="1800" dirty="0"/>
              <a:t>Indice de Karnofsky (HAD)</a:t>
            </a:r>
          </a:p>
          <a:p>
            <a:r>
              <a:rPr lang="fr-FR" sz="2000" dirty="0"/>
              <a:t>Codage des consommables : UCD (MCO, HAD, SSR) et LPP (MCO)</a:t>
            </a:r>
          </a:p>
          <a:p>
            <a:endParaRPr lang="fr-FR" dirty="0"/>
          </a:p>
        </p:txBody>
      </p:sp>
      <p:sp>
        <p:nvSpPr>
          <p:cNvPr id="4" name="Espace réservé du numéro de diapositive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A2BFE25-F8A7-43F5-B86E-9B61EB81DFC0}" type="slidenum">
              <a:rPr kumimoji="0" lang="fr-FR" sz="900" b="0" i="0" u="none" strike="noStrike" kern="1200" cap="none" spc="0" normalizeH="0" baseline="0" noProof="0" smtClean="0">
                <a:ln>
                  <a:noFill/>
                </a:ln>
                <a:solidFill>
                  <a:srgbClr val="4E455D"/>
                </a:solidFill>
                <a:effectLst/>
                <a:uLnTx/>
                <a:uFillTx/>
                <a:latin typeface="Arial" pitchFamily="34"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fr-FR" sz="900" b="0" i="0" u="none" strike="noStrike" kern="1200" cap="none" spc="0" normalizeH="0" baseline="0" noProof="0">
              <a:ln>
                <a:noFill/>
              </a:ln>
              <a:solidFill>
                <a:srgbClr val="4E455D"/>
              </a:solidFill>
              <a:effectLst/>
              <a:uLnTx/>
              <a:uFillTx/>
              <a:latin typeface="Verdana Bold" pitchFamily="85" charset="0"/>
              <a:ea typeface="MS PGothic" pitchFamily="34" charset="-128"/>
              <a:cs typeface="+mn-cs"/>
            </a:endParaRPr>
          </a:p>
        </p:txBody>
      </p:sp>
      <p:pic>
        <p:nvPicPr>
          <p:cNvPr id="5" name="Image 4">
            <a:extLst>
              <a:ext uri="{FF2B5EF4-FFF2-40B4-BE49-F238E27FC236}">
                <a16:creationId xmlns:a16="http://schemas.microsoft.com/office/drawing/2014/main" id="{7FC2C26E-D4D4-4FFB-A61F-A195170E8BC8}"/>
              </a:ext>
            </a:extLst>
          </p:cNvPr>
          <p:cNvPicPr>
            <a:picLocks noChangeAspect="1"/>
          </p:cNvPicPr>
          <p:nvPr/>
        </p:nvPicPr>
        <p:blipFill>
          <a:blip r:embed="rId2"/>
          <a:stretch>
            <a:fillRect/>
          </a:stretch>
        </p:blipFill>
        <p:spPr>
          <a:xfrm>
            <a:off x="6938714" y="349587"/>
            <a:ext cx="2313806" cy="1686643"/>
          </a:xfrm>
          <a:prstGeom prst="rect">
            <a:avLst/>
          </a:prstGeom>
        </p:spPr>
      </p:pic>
    </p:spTree>
    <p:extLst>
      <p:ext uri="{BB962C8B-B14F-4D97-AF65-F5344CB8AC3E}">
        <p14:creationId xmlns:p14="http://schemas.microsoft.com/office/powerpoint/2010/main" val="2438296868"/>
      </p:ext>
    </p:extLst>
  </p:cSld>
  <p:clrMapOvr>
    <a:masterClrMapping/>
  </p:clrMapOvr>
</p:sld>
</file>

<file path=ppt/theme/theme1.xml><?xml version="1.0" encoding="utf-8"?>
<a:theme xmlns:a="http://schemas.openxmlformats.org/drawingml/2006/main" name="Modèle Lyon">
  <a:themeElements>
    <a:clrScheme name="Personnalisée 1">
      <a:dk1>
        <a:srgbClr val="4E455D"/>
      </a:dk1>
      <a:lt1>
        <a:sysClr val="window" lastClr="FFFFFF"/>
      </a:lt1>
      <a:dk2>
        <a:srgbClr val="4E455D"/>
      </a:dk2>
      <a:lt2>
        <a:srgbClr val="0095CB"/>
      </a:lt2>
      <a:accent1>
        <a:srgbClr val="55A935"/>
      </a:accent1>
      <a:accent2>
        <a:srgbClr val="E47823"/>
      </a:accent2>
      <a:accent3>
        <a:srgbClr val="4E455D"/>
      </a:accent3>
      <a:accent4>
        <a:srgbClr val="4E455D"/>
      </a:accent4>
      <a:accent5>
        <a:srgbClr val="4E455D"/>
      </a:accent5>
      <a:accent6>
        <a:srgbClr val="4E455D"/>
      </a:accent6>
      <a:hlink>
        <a:srgbClr val="4E455D"/>
      </a:hlink>
      <a:folHlink>
        <a:srgbClr val="4E455D"/>
      </a:folHlink>
    </a:clrScheme>
    <a:fontScheme name="Nouvelle présentation">
      <a:majorFont>
        <a:latin typeface="Arial Bold"/>
        <a:ea typeface="ＭＳ Ｐゴシック"/>
        <a:cs typeface=""/>
      </a:majorFont>
      <a:minorFont>
        <a:latin typeface="Arial"/>
        <a:ea typeface="ＭＳ Ｐゴシック"/>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25000">
            <a:ln>
              <a:noFill/>
            </a:ln>
            <a:solidFill>
              <a:schemeClr val="tx1"/>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25000">
            <a:ln>
              <a:noFill/>
            </a:ln>
            <a:solidFill>
              <a:schemeClr val="tx1"/>
            </a:solidFill>
            <a:effectLst/>
            <a:latin typeface="Times" charset="0"/>
            <a:ea typeface="ＭＳ Ｐゴシック" charset="0"/>
          </a:defRPr>
        </a:defPPr>
      </a:lstStyle>
    </a:lnDef>
  </a:objectDefaults>
  <a:extraClrSchemeLst>
    <a:extraClrScheme>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uvelle pré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uvelle pré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uvelle pré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uvelle pré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uvelle pré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uvelle pré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uvelle pré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uvelle pré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uvelle pré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uvelle pré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uvelle pré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uvelle présentation 13">
        <a:dk1>
          <a:srgbClr val="000000"/>
        </a:dk1>
        <a:lt1>
          <a:srgbClr val="FFFFFF"/>
        </a:lt1>
        <a:dk2>
          <a:srgbClr val="453B50"/>
        </a:dk2>
        <a:lt2>
          <a:srgbClr val="453B50"/>
        </a:lt2>
        <a:accent1>
          <a:srgbClr val="BBE0E3"/>
        </a:accent1>
        <a:accent2>
          <a:srgbClr val="1592BC"/>
        </a:accent2>
        <a:accent3>
          <a:srgbClr val="FFFFFF"/>
        </a:accent3>
        <a:accent4>
          <a:srgbClr val="000000"/>
        </a:accent4>
        <a:accent5>
          <a:srgbClr val="DAEDEF"/>
        </a:accent5>
        <a:accent6>
          <a:srgbClr val="1284AA"/>
        </a:accent6>
        <a:hlink>
          <a:srgbClr val="1592BC"/>
        </a:hlink>
        <a:folHlink>
          <a:srgbClr val="99CC00"/>
        </a:folHlink>
      </a:clrScheme>
      <a:clrMap bg1="lt1" tx1="dk1" bg2="lt2" tx2="dk2" accent1="accent1" accent2="accent2" accent3="accent3" accent4="accent4" accent5="accent5" accent6="accent6" hlink="hlink" folHlink="folHlink"/>
    </a:extraClrScheme>
    <a:extraClrScheme>
      <a:clrScheme name="Nouvelle présentation 14">
        <a:dk1>
          <a:srgbClr val="453B50"/>
        </a:dk1>
        <a:lt1>
          <a:srgbClr val="FFFFFF"/>
        </a:lt1>
        <a:dk2>
          <a:srgbClr val="453B50"/>
        </a:dk2>
        <a:lt2>
          <a:srgbClr val="453B50"/>
        </a:lt2>
        <a:accent1>
          <a:srgbClr val="BBE0E3"/>
        </a:accent1>
        <a:accent2>
          <a:srgbClr val="1592BC"/>
        </a:accent2>
        <a:accent3>
          <a:srgbClr val="FFFFFF"/>
        </a:accent3>
        <a:accent4>
          <a:srgbClr val="3A3143"/>
        </a:accent4>
        <a:accent5>
          <a:srgbClr val="DAEDEF"/>
        </a:accent5>
        <a:accent6>
          <a:srgbClr val="1284AA"/>
        </a:accent6>
        <a:hlink>
          <a:srgbClr val="1592B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ouvelle présentation">
  <a:themeElements>
    <a:clrScheme name="ATIH Power Point">
      <a:dk1>
        <a:srgbClr val="4E455D"/>
      </a:dk1>
      <a:lt1>
        <a:sysClr val="window" lastClr="FFFFFF"/>
      </a:lt1>
      <a:dk2>
        <a:srgbClr val="4E455D"/>
      </a:dk2>
      <a:lt2>
        <a:srgbClr val="0095CB"/>
      </a:lt2>
      <a:accent1>
        <a:srgbClr val="55A935"/>
      </a:accent1>
      <a:accent2>
        <a:srgbClr val="E47823"/>
      </a:accent2>
      <a:accent3>
        <a:srgbClr val="4E455D"/>
      </a:accent3>
      <a:accent4>
        <a:srgbClr val="4E455D"/>
      </a:accent4>
      <a:accent5>
        <a:srgbClr val="4E455D"/>
      </a:accent5>
      <a:accent6>
        <a:srgbClr val="4E455D"/>
      </a:accent6>
      <a:hlink>
        <a:srgbClr val="4E455D"/>
      </a:hlink>
      <a:folHlink>
        <a:srgbClr val="4E455D"/>
      </a:folHlink>
    </a:clrScheme>
    <a:fontScheme name="Nouvelle présentation">
      <a:majorFont>
        <a:latin typeface="Arial Bold"/>
        <a:ea typeface="ＭＳ Ｐゴシック"/>
        <a:cs typeface=""/>
      </a:majorFont>
      <a:minorFont>
        <a:latin typeface="Arial"/>
        <a:ea typeface="ＭＳ Ｐゴシック"/>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25000">
            <a:ln>
              <a:noFill/>
            </a:ln>
            <a:solidFill>
              <a:schemeClr val="tx1"/>
            </a:solidFill>
            <a:effectLst/>
            <a:latin typeface="Times" charset="0"/>
            <a:ea typeface="ＭＳ Ｐゴシック"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uvelle pré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uvelle pré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uvelle pré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uvelle pré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uvelle pré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uvelle pré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uvelle pré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uvelle pré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uvelle pré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uvelle pré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uvelle pré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uvelle présentation 13">
        <a:dk1>
          <a:srgbClr val="000000"/>
        </a:dk1>
        <a:lt1>
          <a:srgbClr val="FFFFFF"/>
        </a:lt1>
        <a:dk2>
          <a:srgbClr val="453B50"/>
        </a:dk2>
        <a:lt2>
          <a:srgbClr val="453B50"/>
        </a:lt2>
        <a:accent1>
          <a:srgbClr val="BBE0E3"/>
        </a:accent1>
        <a:accent2>
          <a:srgbClr val="1592BC"/>
        </a:accent2>
        <a:accent3>
          <a:srgbClr val="FFFFFF"/>
        </a:accent3>
        <a:accent4>
          <a:srgbClr val="000000"/>
        </a:accent4>
        <a:accent5>
          <a:srgbClr val="DAEDEF"/>
        </a:accent5>
        <a:accent6>
          <a:srgbClr val="1284AA"/>
        </a:accent6>
        <a:hlink>
          <a:srgbClr val="1592BC"/>
        </a:hlink>
        <a:folHlink>
          <a:srgbClr val="99CC00"/>
        </a:folHlink>
      </a:clrScheme>
      <a:clrMap bg1="lt1" tx1="dk1" bg2="lt2" tx2="dk2" accent1="accent1" accent2="accent2" accent3="accent3" accent4="accent4" accent5="accent5" accent6="accent6" hlink="hlink" folHlink="folHlink"/>
    </a:extraClrScheme>
    <a:extraClrScheme>
      <a:clrScheme name="Nouvelle présentation 14">
        <a:dk1>
          <a:srgbClr val="453B50"/>
        </a:dk1>
        <a:lt1>
          <a:srgbClr val="FFFFFF"/>
        </a:lt1>
        <a:dk2>
          <a:srgbClr val="453B50"/>
        </a:dk2>
        <a:lt2>
          <a:srgbClr val="453B50"/>
        </a:lt2>
        <a:accent1>
          <a:srgbClr val="BBE0E3"/>
        </a:accent1>
        <a:accent2>
          <a:srgbClr val="1592BC"/>
        </a:accent2>
        <a:accent3>
          <a:srgbClr val="FFFFFF"/>
        </a:accent3>
        <a:accent4>
          <a:srgbClr val="3A3143"/>
        </a:accent4>
        <a:accent5>
          <a:srgbClr val="DAEDEF"/>
        </a:accent5>
        <a:accent6>
          <a:srgbClr val="1284AA"/>
        </a:accent6>
        <a:hlink>
          <a:srgbClr val="1592B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ème ATIH">
  <a:themeElements>
    <a:clrScheme name="Personnalisée 1">
      <a:dk1>
        <a:srgbClr val="4E455D"/>
      </a:dk1>
      <a:lt1>
        <a:sysClr val="window" lastClr="FFFFFF"/>
      </a:lt1>
      <a:dk2>
        <a:srgbClr val="4E455D"/>
      </a:dk2>
      <a:lt2>
        <a:srgbClr val="0095CB"/>
      </a:lt2>
      <a:accent1>
        <a:srgbClr val="55A935"/>
      </a:accent1>
      <a:accent2>
        <a:srgbClr val="E47823"/>
      </a:accent2>
      <a:accent3>
        <a:srgbClr val="4E455D"/>
      </a:accent3>
      <a:accent4>
        <a:srgbClr val="4E455D"/>
      </a:accent4>
      <a:accent5>
        <a:srgbClr val="4E455D"/>
      </a:accent5>
      <a:accent6>
        <a:srgbClr val="4E455D"/>
      </a:accent6>
      <a:hlink>
        <a:srgbClr val="4E455D"/>
      </a:hlink>
      <a:folHlink>
        <a:srgbClr val="4E455D"/>
      </a:folHlink>
    </a:clrScheme>
    <a:fontScheme name="Nouvelle présentation">
      <a:majorFont>
        <a:latin typeface="Arial Bold"/>
        <a:ea typeface="ＭＳ Ｐゴシック"/>
        <a:cs typeface=""/>
      </a:majorFont>
      <a:minorFont>
        <a:latin typeface="Arial"/>
        <a:ea typeface="ＭＳ Ｐゴシック"/>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25000">
            <a:ln>
              <a:noFill/>
            </a:ln>
            <a:solidFill>
              <a:schemeClr val="tx1"/>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25000">
            <a:ln>
              <a:noFill/>
            </a:ln>
            <a:solidFill>
              <a:schemeClr val="tx1"/>
            </a:solidFill>
            <a:effectLst/>
            <a:latin typeface="Times" charset="0"/>
            <a:ea typeface="ＭＳ Ｐゴシック" charset="0"/>
          </a:defRPr>
        </a:defPPr>
      </a:lstStyle>
    </a:lnDef>
  </a:objectDefaults>
  <a:extraClrSchemeLst>
    <a:extraClrScheme>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uvelle pré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uvelle pré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uvelle pré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uvelle pré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uvelle pré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uvelle pré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uvelle pré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uvelle pré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uvelle pré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uvelle pré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uvelle pré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uvelle présentation 13">
        <a:dk1>
          <a:srgbClr val="000000"/>
        </a:dk1>
        <a:lt1>
          <a:srgbClr val="FFFFFF"/>
        </a:lt1>
        <a:dk2>
          <a:srgbClr val="453B50"/>
        </a:dk2>
        <a:lt2>
          <a:srgbClr val="453B50"/>
        </a:lt2>
        <a:accent1>
          <a:srgbClr val="BBE0E3"/>
        </a:accent1>
        <a:accent2>
          <a:srgbClr val="1592BC"/>
        </a:accent2>
        <a:accent3>
          <a:srgbClr val="FFFFFF"/>
        </a:accent3>
        <a:accent4>
          <a:srgbClr val="000000"/>
        </a:accent4>
        <a:accent5>
          <a:srgbClr val="DAEDEF"/>
        </a:accent5>
        <a:accent6>
          <a:srgbClr val="1284AA"/>
        </a:accent6>
        <a:hlink>
          <a:srgbClr val="1592BC"/>
        </a:hlink>
        <a:folHlink>
          <a:srgbClr val="99CC00"/>
        </a:folHlink>
      </a:clrScheme>
      <a:clrMap bg1="lt1" tx1="dk1" bg2="lt2" tx2="dk2" accent1="accent1" accent2="accent2" accent3="accent3" accent4="accent4" accent5="accent5" accent6="accent6" hlink="hlink" folHlink="folHlink"/>
    </a:extraClrScheme>
    <a:extraClrScheme>
      <a:clrScheme name="Nouvelle présentation 14">
        <a:dk1>
          <a:srgbClr val="453B50"/>
        </a:dk1>
        <a:lt1>
          <a:srgbClr val="FFFFFF"/>
        </a:lt1>
        <a:dk2>
          <a:srgbClr val="453B50"/>
        </a:dk2>
        <a:lt2>
          <a:srgbClr val="453B50"/>
        </a:lt2>
        <a:accent1>
          <a:srgbClr val="BBE0E3"/>
        </a:accent1>
        <a:accent2>
          <a:srgbClr val="1592BC"/>
        </a:accent2>
        <a:accent3>
          <a:srgbClr val="FFFFFF"/>
        </a:accent3>
        <a:accent4>
          <a:srgbClr val="3A3143"/>
        </a:accent4>
        <a:accent5>
          <a:srgbClr val="DAEDEF"/>
        </a:accent5>
        <a:accent6>
          <a:srgbClr val="1284AA"/>
        </a:accent6>
        <a:hlink>
          <a:srgbClr val="1592B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4515</TotalTime>
  <Words>1836</Words>
  <Application>Microsoft Office PowerPoint</Application>
  <PresentationFormat>Affichage à l'écran (4:3)</PresentationFormat>
  <Paragraphs>229</Paragraphs>
  <Slides>19</Slides>
  <Notes>14</Notes>
  <HiddenSlides>0</HiddenSlides>
  <MMClips>0</MMClips>
  <ScaleCrop>false</ScaleCrop>
  <HeadingPairs>
    <vt:vector size="6" baseType="variant">
      <vt:variant>
        <vt:lpstr>Polices utilisées</vt:lpstr>
      </vt:variant>
      <vt:variant>
        <vt:i4>8</vt:i4>
      </vt:variant>
      <vt:variant>
        <vt:lpstr>Thème</vt:lpstr>
      </vt:variant>
      <vt:variant>
        <vt:i4>3</vt:i4>
      </vt:variant>
      <vt:variant>
        <vt:lpstr>Titres des diapositives</vt:lpstr>
      </vt:variant>
      <vt:variant>
        <vt:i4>19</vt:i4>
      </vt:variant>
    </vt:vector>
  </HeadingPairs>
  <TitlesOfParts>
    <vt:vector size="30" baseType="lpstr">
      <vt:lpstr>ＭＳ Ｐゴシック</vt:lpstr>
      <vt:lpstr>ＭＳ Ｐゴシック</vt:lpstr>
      <vt:lpstr>Arial</vt:lpstr>
      <vt:lpstr>Arial Bold</vt:lpstr>
      <vt:lpstr>Calibri</vt:lpstr>
      <vt:lpstr>Times</vt:lpstr>
      <vt:lpstr>Verdana Bold</vt:lpstr>
      <vt:lpstr>Wingdings</vt:lpstr>
      <vt:lpstr>Modèle Lyon</vt:lpstr>
      <vt:lpstr>Nouvelle présentation</vt:lpstr>
      <vt:lpstr>Thème ATIH</vt:lpstr>
      <vt:lpstr>Les coulisses du PMSI    </vt:lpstr>
      <vt:lpstr>Sommaire</vt:lpstr>
      <vt:lpstr>Présentation générale du PMSI</vt:lpstr>
      <vt:lpstr>Cadre juridique</vt:lpstr>
      <vt:lpstr>Financement des établissements de santé</vt:lpstr>
      <vt:lpstr>Quelques repères historiques</vt:lpstr>
      <vt:lpstr>Chiffres clés (2018)</vt:lpstr>
      <vt:lpstr>Contenu du PMSI</vt:lpstr>
      <vt:lpstr>Les nomenclatures utilisées</vt:lpstr>
      <vt:lpstr>Présentation PowerPoint</vt:lpstr>
      <vt:lpstr>Le circuit des données PMSI</vt:lpstr>
      <vt:lpstr>Le circuit des données PMSI</vt:lpstr>
      <vt:lpstr>Le circuit des données PMSI</vt:lpstr>
      <vt:lpstr>Le circuit des données PMSI</vt:lpstr>
      <vt:lpstr>Le PMSI :  Que peut-on faire avec? Que ne permet-il pas ? </vt:lpstr>
      <vt:lpstr>Le PMSI permet : </vt:lpstr>
      <vt:lpstr>Le PMSI ne permet pas : </vt:lpstr>
      <vt:lpstr>Pour qui ?</vt:lpstr>
      <vt:lpstr>Présentation PowerPoint</vt:lpstr>
    </vt:vector>
  </TitlesOfParts>
  <Company>ATIH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Agence technique de l’information sur l’hospitalisation (ATIH)  Présentation</dc:title>
  <dc:creator>Stéphanie JOULLIE</dc:creator>
  <cp:lastModifiedBy>Pauline RENAUD</cp:lastModifiedBy>
  <cp:revision>182</cp:revision>
  <cp:lastPrinted>2020-02-18T13:06:06Z</cp:lastPrinted>
  <dcterms:created xsi:type="dcterms:W3CDTF">2012-10-23T11:56:16Z</dcterms:created>
  <dcterms:modified xsi:type="dcterms:W3CDTF">2020-02-19T09:16:34Z</dcterms:modified>
</cp:coreProperties>
</file>