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97B"/>
    <a:srgbClr val="E99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6593D-0331-45C6-A4CA-9CEBEFBBE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A3B99A-DCB2-4056-9F91-B755A7EEC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6DC24-8567-4527-8FD1-515627BE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25A63-EF4A-4DEB-9BC4-58CD6551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3ACBA-DF15-4CF6-8FE4-DC95D9D4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80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407A9-20B5-430F-B4CE-820023FF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EAC652-7D83-48AA-8C9F-6D5B89BD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4806D-21FB-4893-938C-248A2A18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DFEBF-AD46-4D11-A7F5-6828D878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04E27-A99A-480C-B61A-1AB69205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7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ACD23-9F45-4240-8AAD-D4F89A5B2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9B4C9F-8723-4280-849A-CFF34B8E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4B60E-A0A3-4F6C-9CE8-65E66379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D35DB-CFB5-42D5-84A0-4B255FB6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87259-F5D7-49CC-AE64-48E419C5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42A73-61E2-4902-95F9-EE47545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34221B-2BE6-4B18-A808-4E86530C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822DB-C706-488F-9C7B-60B1B18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43624B-2ACE-4565-9F22-D5803393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C12DB-780A-41AF-B289-5792C342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E6F00-5CD4-4BE4-8257-ADA3B8C4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68D66-1C4E-4728-BAF2-DEB00C51E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31C9E-F7DB-447A-87E5-50EC5CCE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AB65D3-9C2B-4D4C-8773-000ECA6F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FA845E-E049-4C87-9CFA-9670F4D1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0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E37B5-1BC2-4099-ADE3-8A573863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B358B-5536-41F2-9AE1-6B06AB98F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4CF427-F87E-4873-B090-9260CDD5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072E93-C632-4806-AD8B-13B4861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FCA30-67C9-4A4C-9BF2-0605040F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80171-63E4-4ACE-9A1B-C14BF6A9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4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15513-4F47-4A0B-A91B-545BCF65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FEA402-310A-4D54-8D05-4985546B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23FAD3-B9BB-4C23-B62E-EC12F4984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5C2767-81A0-4090-85D0-7228BB21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5AA64D-6254-4F33-959E-F42806883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7CC4F8-279E-48E4-9CFA-C3CF1F67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C81C0-B51F-4267-ADD4-5755017A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6CD968-D795-44E1-B3BF-DDD60FF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59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752F0-9F7A-40DD-84F7-4A668BAB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B48C0E-A74C-4F8E-AD07-AC6B8E38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80ABB2-36D3-47C2-8999-AB534CE9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1B4382-D3E4-479F-872C-9807E6EA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0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8C9863-B410-4633-925A-F592F1F2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D29618-D74A-44E0-AE7E-0C35C777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D2050-2329-4AC6-8019-FFFFBD0C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71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2A87F-3199-4BEB-94F4-399C0F46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169F8-2A3B-46C1-B268-79B29087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FE29D6-7A17-45DA-B0A4-3825A801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2D04D1-AD55-4B3F-86BA-B06E1BB9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0C88B-D72C-468E-AD74-ECE57E27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3EC8D4-77BB-43C4-9300-42B4FE1A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A6E8A-3479-46CF-8D66-2D951CC3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959320-F513-452F-AED7-7432C6E71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DAB308-1699-442D-912D-CB34AEB0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77FE80-4ACE-412B-9CF7-ABEE1049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8B2D9A-A9AB-45A6-A589-6762D6AF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524CFB-2813-481B-B56C-5E4CA56C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2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7CF15F-756E-4EAE-8DD9-7AEA18D2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51F61-348F-4EB3-B72A-A1155A0C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6FAA1-EEAE-4515-95BD-BB8B98AE3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5FE2-62F1-4903-892C-57B62AD45084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558C0-68BD-48F0-A7C2-5B7F986B5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2B644-486F-4C47-B782-4D98113F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1E2C0-3657-458E-AC2A-D1DAC8CF5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1EE4BE0-FA3C-40EF-8D92-409A3084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25" y="3200483"/>
            <a:ext cx="7077745" cy="2982065"/>
          </a:xfrm>
          <a:prstGeom prst="rect">
            <a:avLst/>
          </a:prstGeom>
        </p:spPr>
      </p:pic>
      <p:sp>
        <p:nvSpPr>
          <p:cNvPr id="116" name="Google Shape;608;p45">
            <a:extLst>
              <a:ext uri="{FF2B5EF4-FFF2-40B4-BE49-F238E27FC236}">
                <a16:creationId xmlns:a16="http://schemas.microsoft.com/office/drawing/2014/main" id="{1F58BD7B-BEB9-4B3B-ACC9-1186212BEA8D}"/>
              </a:ext>
            </a:extLst>
          </p:cNvPr>
          <p:cNvSpPr txBox="1"/>
          <p:nvPr/>
        </p:nvSpPr>
        <p:spPr>
          <a:xfrm>
            <a:off x="3460825" y="2594474"/>
            <a:ext cx="1023048" cy="10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610;p45">
            <a:extLst>
              <a:ext uri="{FF2B5EF4-FFF2-40B4-BE49-F238E27FC236}">
                <a16:creationId xmlns:a16="http://schemas.microsoft.com/office/drawing/2014/main" id="{3E0D001C-4FE7-4B59-A2F9-AD72B19696AF}"/>
              </a:ext>
            </a:extLst>
          </p:cNvPr>
          <p:cNvSpPr txBox="1"/>
          <p:nvPr/>
        </p:nvSpPr>
        <p:spPr>
          <a:xfrm>
            <a:off x="3349095" y="2150611"/>
            <a:ext cx="1246501" cy="46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rond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 commit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BB18C55D-201A-4D64-9DE9-21F475528E13}"/>
              </a:ext>
            </a:extLst>
          </p:cNvPr>
          <p:cNvGrpSpPr/>
          <p:nvPr/>
        </p:nvGrpSpPr>
        <p:grpSpPr>
          <a:xfrm>
            <a:off x="2593784" y="1649717"/>
            <a:ext cx="7245327" cy="1050383"/>
            <a:chOff x="2593784" y="1183899"/>
            <a:chExt cx="7245327" cy="1050383"/>
          </a:xfrm>
        </p:grpSpPr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3D276DF9-0AB3-423C-93F2-B3C676D1699D}"/>
                </a:ext>
              </a:extLst>
            </p:cNvPr>
            <p:cNvGrpSpPr/>
            <p:nvPr/>
          </p:nvGrpSpPr>
          <p:grpSpPr>
            <a:xfrm>
              <a:off x="3835630" y="1290936"/>
              <a:ext cx="6003481" cy="943346"/>
              <a:chOff x="3835630" y="1290936"/>
              <a:chExt cx="6003481" cy="943346"/>
            </a:xfrm>
          </p:grpSpPr>
          <p:grpSp>
            <p:nvGrpSpPr>
              <p:cNvPr id="93" name="Google Shape;585;p45">
                <a:extLst>
                  <a:ext uri="{FF2B5EF4-FFF2-40B4-BE49-F238E27FC236}">
                    <a16:creationId xmlns:a16="http://schemas.microsoft.com/office/drawing/2014/main" id="{3A2B87C8-2B18-4E88-BFC1-2022408D0B3A}"/>
                  </a:ext>
                </a:extLst>
              </p:cNvPr>
              <p:cNvGrpSpPr/>
              <p:nvPr/>
            </p:nvGrpSpPr>
            <p:grpSpPr>
              <a:xfrm>
                <a:off x="6202004" y="1824227"/>
                <a:ext cx="1817412" cy="410055"/>
                <a:chOff x="4771562" y="2632817"/>
                <a:chExt cx="2985000" cy="673494"/>
              </a:xfrm>
            </p:grpSpPr>
            <p:cxnSp>
              <p:nvCxnSpPr>
                <p:cNvPr id="94" name="Google Shape;586;p45">
                  <a:extLst>
                    <a:ext uri="{FF2B5EF4-FFF2-40B4-BE49-F238E27FC236}">
                      <a16:creationId xmlns:a16="http://schemas.microsoft.com/office/drawing/2014/main" id="{2CBE461F-F73D-44A8-B4CF-54BC52AD4376}"/>
                    </a:ext>
                  </a:extLst>
                </p:cNvPr>
                <p:cNvCxnSpPr>
                  <a:stCxn id="95" idx="6"/>
                  <a:endCxn id="107" idx="2"/>
                </p:cNvCxnSpPr>
                <p:nvPr/>
              </p:nvCxnSpPr>
              <p:spPr>
                <a:xfrm rot="10800000">
                  <a:off x="4771562" y="3081611"/>
                  <a:ext cx="2536200" cy="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95" name="Google Shape;587;p45">
                  <a:extLst>
                    <a:ext uri="{FF2B5EF4-FFF2-40B4-BE49-F238E27FC236}">
                      <a16:creationId xmlns:a16="http://schemas.microsoft.com/office/drawing/2014/main" id="{CB3B2028-653C-44B5-8EF1-76499320BD67}"/>
                    </a:ext>
                  </a:extLst>
                </p:cNvPr>
                <p:cNvSpPr/>
                <p:nvPr/>
              </p:nvSpPr>
              <p:spPr>
                <a:xfrm rot="10800000">
                  <a:off x="7307762" y="2857511"/>
                  <a:ext cx="448800" cy="448800"/>
                </a:xfrm>
                <a:prstGeom prst="ellipse">
                  <a:avLst/>
                </a:prstGeom>
                <a:solidFill>
                  <a:srgbClr val="00588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96" name="Google Shape;589;p45">
                  <a:extLst>
                    <a:ext uri="{FF2B5EF4-FFF2-40B4-BE49-F238E27FC236}">
                      <a16:creationId xmlns:a16="http://schemas.microsoft.com/office/drawing/2014/main" id="{38F4C481-29E0-44F5-8B6F-F6DA02B7C2DB}"/>
                    </a:ext>
                  </a:extLst>
                </p:cNvPr>
                <p:cNvCxnSpPr>
                  <a:stCxn id="95" idx="6"/>
                  <a:endCxn id="98" idx="2"/>
                </p:cNvCxnSpPr>
                <p:nvPr/>
              </p:nvCxnSpPr>
              <p:spPr>
                <a:xfrm rot="10800000">
                  <a:off x="6516062" y="2632811"/>
                  <a:ext cx="791700" cy="449100"/>
                </a:xfrm>
                <a:prstGeom prst="curvedConnector3">
                  <a:avLst>
                    <a:gd name="adj1" fmla="val 49999"/>
                  </a:avLst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97" name="Google Shape;591;p45">
                <a:extLst>
                  <a:ext uri="{FF2B5EF4-FFF2-40B4-BE49-F238E27FC236}">
                    <a16:creationId xmlns:a16="http://schemas.microsoft.com/office/drawing/2014/main" id="{13DF11CA-3151-46E4-99B8-F562AF64C003}"/>
                  </a:ext>
                </a:extLst>
              </p:cNvPr>
              <p:cNvGrpSpPr/>
              <p:nvPr/>
            </p:nvGrpSpPr>
            <p:grpSpPr>
              <a:xfrm>
                <a:off x="6202016" y="1687648"/>
                <a:ext cx="1062134" cy="409876"/>
                <a:chOff x="4932132" y="2408688"/>
                <a:chExt cx="1744497" cy="673198"/>
              </a:xfrm>
            </p:grpSpPr>
            <p:sp>
              <p:nvSpPr>
                <p:cNvPr id="98" name="Google Shape;590;p45">
                  <a:extLst>
                    <a:ext uri="{FF2B5EF4-FFF2-40B4-BE49-F238E27FC236}">
                      <a16:creationId xmlns:a16="http://schemas.microsoft.com/office/drawing/2014/main" id="{7E541751-5182-4E41-8BC2-3DB6DCA9643E}"/>
                    </a:ext>
                  </a:extLst>
                </p:cNvPr>
                <p:cNvSpPr/>
                <p:nvPr/>
              </p:nvSpPr>
              <p:spPr>
                <a:xfrm rot="10800000">
                  <a:off x="6227829" y="2408688"/>
                  <a:ext cx="448800" cy="448800"/>
                </a:xfrm>
                <a:prstGeom prst="ellipse">
                  <a:avLst/>
                </a:prstGeom>
                <a:solidFill>
                  <a:srgbClr val="E993B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99" name="Google Shape;592;p45">
                  <a:extLst>
                    <a:ext uri="{FF2B5EF4-FFF2-40B4-BE49-F238E27FC236}">
                      <a16:creationId xmlns:a16="http://schemas.microsoft.com/office/drawing/2014/main" id="{F59EEA1F-7710-4A8F-B2CB-92031A275413}"/>
                    </a:ext>
                  </a:extLst>
                </p:cNvPr>
                <p:cNvCxnSpPr>
                  <a:stCxn id="98" idx="6"/>
                  <a:endCxn id="107" idx="2"/>
                </p:cNvCxnSpPr>
                <p:nvPr/>
              </p:nvCxnSpPr>
              <p:spPr>
                <a:xfrm flipH="1">
                  <a:off x="4932129" y="2633088"/>
                  <a:ext cx="1295700" cy="448800"/>
                </a:xfrm>
                <a:prstGeom prst="curvedConnector3">
                  <a:avLst>
                    <a:gd name="adj1" fmla="val 49996"/>
                  </a:avLst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100" name="Google Shape;593;p45">
                <a:extLst>
                  <a:ext uri="{FF2B5EF4-FFF2-40B4-BE49-F238E27FC236}">
                    <a16:creationId xmlns:a16="http://schemas.microsoft.com/office/drawing/2014/main" id="{D9E657C3-62BF-4374-9938-F72A9DDA28A4}"/>
                  </a:ext>
                </a:extLst>
              </p:cNvPr>
              <p:cNvGrpSpPr/>
              <p:nvPr/>
            </p:nvGrpSpPr>
            <p:grpSpPr>
              <a:xfrm>
                <a:off x="6202012" y="1290936"/>
                <a:ext cx="661025" cy="806601"/>
                <a:chOff x="4647474" y="1757161"/>
                <a:chExt cx="1085697" cy="1324797"/>
              </a:xfrm>
            </p:grpSpPr>
            <p:sp>
              <p:nvSpPr>
                <p:cNvPr id="101" name="Google Shape;594;p45">
                  <a:extLst>
                    <a:ext uri="{FF2B5EF4-FFF2-40B4-BE49-F238E27FC236}">
                      <a16:creationId xmlns:a16="http://schemas.microsoft.com/office/drawing/2014/main" id="{FE972440-97CC-4848-A870-A6BCC90275C9}"/>
                    </a:ext>
                  </a:extLst>
                </p:cNvPr>
                <p:cNvSpPr/>
                <p:nvPr/>
              </p:nvSpPr>
              <p:spPr>
                <a:xfrm rot="10800000">
                  <a:off x="5284371" y="1757161"/>
                  <a:ext cx="448800" cy="448800"/>
                </a:xfrm>
                <a:prstGeom prst="ellipse">
                  <a:avLst/>
                </a:prstGeom>
                <a:solidFill>
                  <a:srgbClr val="CB297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102" name="Google Shape;595;p45">
                  <a:extLst>
                    <a:ext uri="{FF2B5EF4-FFF2-40B4-BE49-F238E27FC236}">
                      <a16:creationId xmlns:a16="http://schemas.microsoft.com/office/drawing/2014/main" id="{5476BBD3-0DED-4B2B-A1CD-D2E5F9851FF6}"/>
                    </a:ext>
                  </a:extLst>
                </p:cNvPr>
                <p:cNvCxnSpPr>
                  <a:stCxn id="101" idx="6"/>
                  <a:endCxn id="107" idx="2"/>
                </p:cNvCxnSpPr>
                <p:nvPr/>
              </p:nvCxnSpPr>
              <p:spPr>
                <a:xfrm flipH="1">
                  <a:off x="4647471" y="1981561"/>
                  <a:ext cx="636900" cy="1100400"/>
                </a:xfrm>
                <a:prstGeom prst="curvedConnector3">
                  <a:avLst>
                    <a:gd name="adj1" fmla="val 49992"/>
                  </a:avLst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103" name="Google Shape;596;p45">
                <a:extLst>
                  <a:ext uri="{FF2B5EF4-FFF2-40B4-BE49-F238E27FC236}">
                    <a16:creationId xmlns:a16="http://schemas.microsoft.com/office/drawing/2014/main" id="{BF815E30-F8E1-4060-8FB9-7F1E7BA87639}"/>
                  </a:ext>
                </a:extLst>
              </p:cNvPr>
              <p:cNvGrpSpPr/>
              <p:nvPr/>
            </p:nvGrpSpPr>
            <p:grpSpPr>
              <a:xfrm>
                <a:off x="6863103" y="1290936"/>
                <a:ext cx="937570" cy="273251"/>
                <a:chOff x="5512049" y="1757161"/>
                <a:chExt cx="1539905" cy="448800"/>
              </a:xfrm>
            </p:grpSpPr>
            <p:sp>
              <p:nvSpPr>
                <p:cNvPr id="104" name="Google Shape;597;p45">
                  <a:extLst>
                    <a:ext uri="{FF2B5EF4-FFF2-40B4-BE49-F238E27FC236}">
                      <a16:creationId xmlns:a16="http://schemas.microsoft.com/office/drawing/2014/main" id="{75A179A6-4059-4CE5-84B1-3F0E6BC559CE}"/>
                    </a:ext>
                  </a:extLst>
                </p:cNvPr>
                <p:cNvSpPr/>
                <p:nvPr/>
              </p:nvSpPr>
              <p:spPr>
                <a:xfrm rot="10800000">
                  <a:off x="6603154" y="1757161"/>
                  <a:ext cx="448800" cy="448800"/>
                </a:xfrm>
                <a:prstGeom prst="ellipse">
                  <a:avLst/>
                </a:prstGeom>
                <a:solidFill>
                  <a:srgbClr val="CB297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105" name="Google Shape;598;p45">
                  <a:extLst>
                    <a:ext uri="{FF2B5EF4-FFF2-40B4-BE49-F238E27FC236}">
                      <a16:creationId xmlns:a16="http://schemas.microsoft.com/office/drawing/2014/main" id="{021B81C1-5601-46B8-8FB7-12F648065FF0}"/>
                    </a:ext>
                  </a:extLst>
                </p:cNvPr>
                <p:cNvCxnSpPr>
                  <a:stCxn id="104" idx="6"/>
                  <a:endCxn id="101" idx="2"/>
                </p:cNvCxnSpPr>
                <p:nvPr/>
              </p:nvCxnSpPr>
              <p:spPr>
                <a:xfrm rot="10800000">
                  <a:off x="5512054" y="1981561"/>
                  <a:ext cx="1091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106" name="Google Shape;599;p45">
                <a:extLst>
                  <a:ext uri="{FF2B5EF4-FFF2-40B4-BE49-F238E27FC236}">
                    <a16:creationId xmlns:a16="http://schemas.microsoft.com/office/drawing/2014/main" id="{2A9999CC-8A66-4C85-968B-5DA131280FE0}"/>
                  </a:ext>
                </a:extLst>
              </p:cNvPr>
              <p:cNvGrpSpPr/>
              <p:nvPr/>
            </p:nvGrpSpPr>
            <p:grpSpPr>
              <a:xfrm>
                <a:off x="5518397" y="1960883"/>
                <a:ext cx="683678" cy="273251"/>
                <a:chOff x="3349949" y="2857511"/>
                <a:chExt cx="1122903" cy="448800"/>
              </a:xfrm>
            </p:grpSpPr>
            <p:sp>
              <p:nvSpPr>
                <p:cNvPr id="107" name="Google Shape;588;p45">
                  <a:extLst>
                    <a:ext uri="{FF2B5EF4-FFF2-40B4-BE49-F238E27FC236}">
                      <a16:creationId xmlns:a16="http://schemas.microsoft.com/office/drawing/2014/main" id="{C36827FE-577C-4EBB-8E8F-01D644211395}"/>
                    </a:ext>
                  </a:extLst>
                </p:cNvPr>
                <p:cNvSpPr/>
                <p:nvPr/>
              </p:nvSpPr>
              <p:spPr>
                <a:xfrm rot="10800000">
                  <a:off x="4024052" y="2857511"/>
                  <a:ext cx="448800" cy="448800"/>
                </a:xfrm>
                <a:prstGeom prst="ellipse">
                  <a:avLst/>
                </a:prstGeom>
                <a:solidFill>
                  <a:srgbClr val="00588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108" name="Google Shape;600;p45">
                  <a:extLst>
                    <a:ext uri="{FF2B5EF4-FFF2-40B4-BE49-F238E27FC236}">
                      <a16:creationId xmlns:a16="http://schemas.microsoft.com/office/drawing/2014/main" id="{8F21872B-B876-48EC-9168-925D9E3C26DA}"/>
                    </a:ext>
                  </a:extLst>
                </p:cNvPr>
                <p:cNvCxnSpPr>
                  <a:stCxn id="107" idx="6"/>
                  <a:endCxn id="114" idx="2"/>
                </p:cNvCxnSpPr>
                <p:nvPr/>
              </p:nvCxnSpPr>
              <p:spPr>
                <a:xfrm rot="10800000">
                  <a:off x="3349952" y="3081911"/>
                  <a:ext cx="674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109" name="Google Shape;602;p45">
                <a:extLst>
                  <a:ext uri="{FF2B5EF4-FFF2-40B4-BE49-F238E27FC236}">
                    <a16:creationId xmlns:a16="http://schemas.microsoft.com/office/drawing/2014/main" id="{DA0B9BA3-B656-483C-AC93-5CB4CB9F5895}"/>
                  </a:ext>
                </a:extLst>
              </p:cNvPr>
              <p:cNvSpPr/>
              <p:nvPr/>
            </p:nvSpPr>
            <p:spPr>
              <a:xfrm rot="10800000">
                <a:off x="3835630" y="1960838"/>
                <a:ext cx="273434" cy="273434"/>
              </a:xfrm>
              <a:prstGeom prst="ellipse">
                <a:avLst/>
              </a:prstGeom>
              <a:solidFill>
                <a:srgbClr val="00588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275" tIns="34275" rIns="34275" bIns="342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grpSp>
            <p:nvGrpSpPr>
              <p:cNvPr id="110" name="Google Shape;603;p45">
                <a:extLst>
                  <a:ext uri="{FF2B5EF4-FFF2-40B4-BE49-F238E27FC236}">
                    <a16:creationId xmlns:a16="http://schemas.microsoft.com/office/drawing/2014/main" id="{8BF51F60-7DE1-4504-81B5-F64A0D6804DF}"/>
                  </a:ext>
                </a:extLst>
              </p:cNvPr>
              <p:cNvGrpSpPr/>
              <p:nvPr/>
            </p:nvGrpSpPr>
            <p:grpSpPr>
              <a:xfrm>
                <a:off x="4109045" y="1960792"/>
                <a:ext cx="725504" cy="273434"/>
                <a:chOff x="1035167" y="2857363"/>
                <a:chExt cx="1191600" cy="449100"/>
              </a:xfrm>
            </p:grpSpPr>
            <p:sp>
              <p:nvSpPr>
                <p:cNvPr id="111" name="Google Shape;604;p45">
                  <a:extLst>
                    <a:ext uri="{FF2B5EF4-FFF2-40B4-BE49-F238E27FC236}">
                      <a16:creationId xmlns:a16="http://schemas.microsoft.com/office/drawing/2014/main" id="{D3FFA2E7-B589-4AFE-8FB9-BFF6BCCF7260}"/>
                    </a:ext>
                  </a:extLst>
                </p:cNvPr>
                <p:cNvSpPr/>
                <p:nvPr/>
              </p:nvSpPr>
              <p:spPr>
                <a:xfrm rot="10800000">
                  <a:off x="1777667" y="2857363"/>
                  <a:ext cx="449100" cy="449100"/>
                </a:xfrm>
                <a:prstGeom prst="ellipse">
                  <a:avLst/>
                </a:prstGeom>
                <a:solidFill>
                  <a:srgbClr val="00588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112" name="Google Shape;605;p45">
                  <a:extLst>
                    <a:ext uri="{FF2B5EF4-FFF2-40B4-BE49-F238E27FC236}">
                      <a16:creationId xmlns:a16="http://schemas.microsoft.com/office/drawing/2014/main" id="{D5EE3271-2602-44DC-AD80-CD7E3D968271}"/>
                    </a:ext>
                  </a:extLst>
                </p:cNvPr>
                <p:cNvCxnSpPr>
                  <a:stCxn id="111" idx="6"/>
                  <a:endCxn id="109" idx="2"/>
                </p:cNvCxnSpPr>
                <p:nvPr/>
              </p:nvCxnSpPr>
              <p:spPr>
                <a:xfrm rot="10800000">
                  <a:off x="1035167" y="3081913"/>
                  <a:ext cx="742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113" name="Google Shape;606;p45">
                <a:extLst>
                  <a:ext uri="{FF2B5EF4-FFF2-40B4-BE49-F238E27FC236}">
                    <a16:creationId xmlns:a16="http://schemas.microsoft.com/office/drawing/2014/main" id="{72C7D24A-BD64-4039-B5B1-6B07B808F318}"/>
                  </a:ext>
                </a:extLst>
              </p:cNvPr>
              <p:cNvGrpSpPr/>
              <p:nvPr/>
            </p:nvGrpSpPr>
            <p:grpSpPr>
              <a:xfrm>
                <a:off x="4834530" y="1960792"/>
                <a:ext cx="683858" cy="273434"/>
                <a:chOff x="2226735" y="2857363"/>
                <a:chExt cx="1123200" cy="449100"/>
              </a:xfrm>
            </p:grpSpPr>
            <p:sp>
              <p:nvSpPr>
                <p:cNvPr id="114" name="Google Shape;601;p45">
                  <a:extLst>
                    <a:ext uri="{FF2B5EF4-FFF2-40B4-BE49-F238E27FC236}">
                      <a16:creationId xmlns:a16="http://schemas.microsoft.com/office/drawing/2014/main" id="{825231FE-FA95-4732-91A4-F200F04D6043}"/>
                    </a:ext>
                  </a:extLst>
                </p:cNvPr>
                <p:cNvSpPr/>
                <p:nvPr/>
              </p:nvSpPr>
              <p:spPr>
                <a:xfrm rot="10800000">
                  <a:off x="2900835" y="2857363"/>
                  <a:ext cx="449100" cy="449100"/>
                </a:xfrm>
                <a:prstGeom prst="ellipse">
                  <a:avLst/>
                </a:prstGeom>
                <a:solidFill>
                  <a:srgbClr val="00588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115" name="Google Shape;607;p45">
                  <a:extLst>
                    <a:ext uri="{FF2B5EF4-FFF2-40B4-BE49-F238E27FC236}">
                      <a16:creationId xmlns:a16="http://schemas.microsoft.com/office/drawing/2014/main" id="{8DB17F10-804C-4963-9517-E915967FB197}"/>
                    </a:ext>
                  </a:extLst>
                </p:cNvPr>
                <p:cNvCxnSpPr>
                  <a:stCxn id="114" idx="6"/>
                  <a:endCxn id="111" idx="2"/>
                </p:cNvCxnSpPr>
                <p:nvPr/>
              </p:nvCxnSpPr>
              <p:spPr>
                <a:xfrm rot="10800000">
                  <a:off x="2226735" y="3081913"/>
                  <a:ext cx="6741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119" name="Google Shape;611;p45">
                <a:extLst>
                  <a:ext uri="{FF2B5EF4-FFF2-40B4-BE49-F238E27FC236}">
                    <a16:creationId xmlns:a16="http://schemas.microsoft.com/office/drawing/2014/main" id="{5CF4F7FA-8567-43BB-AB32-19B0E6F9FA9B}"/>
                  </a:ext>
                </a:extLst>
              </p:cNvPr>
              <p:cNvGrpSpPr/>
              <p:nvPr/>
            </p:nvGrpSpPr>
            <p:grpSpPr>
              <a:xfrm>
                <a:off x="7800657" y="1427531"/>
                <a:ext cx="914916" cy="806601"/>
                <a:chOff x="7267762" y="1981511"/>
                <a:chExt cx="1502700" cy="1324800"/>
              </a:xfrm>
            </p:grpSpPr>
            <p:cxnSp>
              <p:nvCxnSpPr>
                <p:cNvPr id="120" name="Google Shape;612;p45">
                  <a:extLst>
                    <a:ext uri="{FF2B5EF4-FFF2-40B4-BE49-F238E27FC236}">
                      <a16:creationId xmlns:a16="http://schemas.microsoft.com/office/drawing/2014/main" id="{DCAF88FC-43AE-4C1D-9745-CC10BA9499A9}"/>
                    </a:ext>
                  </a:extLst>
                </p:cNvPr>
                <p:cNvCxnSpPr>
                  <a:stCxn id="121" idx="6"/>
                  <a:endCxn id="104" idx="2"/>
                </p:cNvCxnSpPr>
                <p:nvPr/>
              </p:nvCxnSpPr>
              <p:spPr>
                <a:xfrm rot="10800000">
                  <a:off x="7267762" y="1981511"/>
                  <a:ext cx="1053900" cy="1100400"/>
                </a:xfrm>
                <a:prstGeom prst="curvedConnector3">
                  <a:avLst>
                    <a:gd name="adj1" fmla="val 49999"/>
                  </a:avLst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121" name="Google Shape;613;p45">
                  <a:extLst>
                    <a:ext uri="{FF2B5EF4-FFF2-40B4-BE49-F238E27FC236}">
                      <a16:creationId xmlns:a16="http://schemas.microsoft.com/office/drawing/2014/main" id="{34AA8B65-DADE-433F-BA19-98ED4CFA5384}"/>
                    </a:ext>
                  </a:extLst>
                </p:cNvPr>
                <p:cNvSpPr/>
                <p:nvPr/>
              </p:nvSpPr>
              <p:spPr>
                <a:xfrm rot="10800000">
                  <a:off x="8321662" y="2857511"/>
                  <a:ext cx="448800" cy="448800"/>
                </a:xfrm>
                <a:prstGeom prst="ellipse">
                  <a:avLst/>
                </a:prstGeom>
                <a:solidFill>
                  <a:srgbClr val="00588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34275" tIns="34275" rIns="34275" bIns="3427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/>
                </a:p>
              </p:txBody>
            </p:sp>
            <p:cxnSp>
              <p:nvCxnSpPr>
                <p:cNvPr id="122" name="Google Shape;614;p45">
                  <a:extLst>
                    <a:ext uri="{FF2B5EF4-FFF2-40B4-BE49-F238E27FC236}">
                      <a16:creationId xmlns:a16="http://schemas.microsoft.com/office/drawing/2014/main" id="{6A0FE537-EE5F-44A5-B503-C5C47C579FD9}"/>
                    </a:ext>
                  </a:extLst>
                </p:cNvPr>
                <p:cNvCxnSpPr>
                  <a:stCxn id="121" idx="6"/>
                  <a:endCxn id="95" idx="2"/>
                </p:cNvCxnSpPr>
                <p:nvPr/>
              </p:nvCxnSpPr>
              <p:spPr>
                <a:xfrm flipH="1">
                  <a:off x="7627162" y="3081911"/>
                  <a:ext cx="694500" cy="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132" name="Google Shape;640;p45">
                <a:extLst>
                  <a:ext uri="{FF2B5EF4-FFF2-40B4-BE49-F238E27FC236}">
                    <a16:creationId xmlns:a16="http://schemas.microsoft.com/office/drawing/2014/main" id="{E81DCB80-67A5-484A-8C07-62479E617AE8}"/>
                  </a:ext>
                </a:extLst>
              </p:cNvPr>
              <p:cNvSpPr txBox="1"/>
              <p:nvPr/>
            </p:nvSpPr>
            <p:spPr>
              <a:xfrm>
                <a:off x="8755400" y="1370725"/>
                <a:ext cx="1062136" cy="3917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rgbClr val="CB297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Branches de travail </a:t>
                </a:r>
                <a:r>
                  <a:rPr lang="en-US" sz="800" b="1" dirty="0" err="1">
                    <a:solidFill>
                      <a:srgbClr val="CB297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temporaires</a:t>
                </a:r>
                <a:endParaRPr sz="800" b="1" dirty="0">
                  <a:solidFill>
                    <a:srgbClr val="CB297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642;p45">
                <a:extLst>
                  <a:ext uri="{FF2B5EF4-FFF2-40B4-BE49-F238E27FC236}">
                    <a16:creationId xmlns:a16="http://schemas.microsoft.com/office/drawing/2014/main" id="{F6A92E2A-9650-4FC6-8CBE-5C2FC48A755D}"/>
                  </a:ext>
                </a:extLst>
              </p:cNvPr>
              <p:cNvSpPr txBox="1"/>
              <p:nvPr/>
            </p:nvSpPr>
            <p:spPr>
              <a:xfrm>
                <a:off x="7155099" y="1553231"/>
                <a:ext cx="1100859" cy="361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latin typeface="Calibri"/>
                    <a:ea typeface="Calibri"/>
                    <a:cs typeface="Calibri"/>
                    <a:sym typeface="Calibri"/>
                  </a:rPr>
                  <a:t>Fusion  (=merge) </a:t>
                </a:r>
                <a:endParaRPr sz="8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latin typeface="Calibri"/>
                    <a:ea typeface="Calibri"/>
                    <a:cs typeface="Calibri"/>
                    <a:sym typeface="Calibri"/>
                  </a:rPr>
                  <a:t>dans master</a:t>
                </a:r>
                <a:endParaRPr sz="8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629;p45">
                <a:extLst>
                  <a:ext uri="{FF2B5EF4-FFF2-40B4-BE49-F238E27FC236}">
                    <a16:creationId xmlns:a16="http://schemas.microsoft.com/office/drawing/2014/main" id="{1740F103-C48E-4AD0-89F6-126ADB76BEBE}"/>
                  </a:ext>
                </a:extLst>
              </p:cNvPr>
              <p:cNvSpPr txBox="1"/>
              <p:nvPr/>
            </p:nvSpPr>
            <p:spPr>
              <a:xfrm>
                <a:off x="8733825" y="1983239"/>
                <a:ext cx="1105286" cy="250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 err="1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Branche</a:t>
                </a:r>
                <a:r>
                  <a:rPr lang="en-US" sz="800" b="1" dirty="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master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 dirty="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:r>
                  <a:rPr lang="en-US" sz="800" b="1" dirty="0" err="1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branche</a:t>
                </a:r>
                <a:r>
                  <a:rPr lang="en-US" sz="800" b="1" dirty="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800" b="1" dirty="0" err="1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centrale</a:t>
                </a:r>
                <a:endParaRPr sz="800" b="1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CFD3EB-A586-4842-9727-CAA876886033}"/>
                </a:ext>
              </a:extLst>
            </p:cNvPr>
            <p:cNvSpPr/>
            <p:nvPr/>
          </p:nvSpPr>
          <p:spPr>
            <a:xfrm>
              <a:off x="2593784" y="1183899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cs typeface="Calibri"/>
                  <a:sym typeface="Calibri"/>
                </a:rPr>
                <a:t>a)</a:t>
              </a:r>
              <a:endParaRPr lang="fr-FR" sz="1200" dirty="0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6E9758D-AC91-420C-91F5-8B5604A0965C}"/>
              </a:ext>
            </a:extLst>
          </p:cNvPr>
          <p:cNvSpPr/>
          <p:nvPr/>
        </p:nvSpPr>
        <p:spPr>
          <a:xfrm>
            <a:off x="2593784" y="2923484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cs typeface="Calibri"/>
                <a:sym typeface="Calibri"/>
              </a:rPr>
              <a:t>b)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72042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Lorien Benda</dc:creator>
  <cp:lastModifiedBy>Lorien Benda</cp:lastModifiedBy>
  <cp:revision>5</cp:revision>
  <dcterms:created xsi:type="dcterms:W3CDTF">2020-03-05T16:31:18Z</dcterms:created>
  <dcterms:modified xsi:type="dcterms:W3CDTF">2020-03-05T17:24:45Z</dcterms:modified>
</cp:coreProperties>
</file>