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2E58-12D7-795F-B50A-F18F80C5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41354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 model determining the frog species of a given 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E8B7D-E6AB-4FC4-A557-ACA7D2BEE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212080"/>
            <a:ext cx="8791575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18BE-810A-5FA1-777C-01AE915D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PROCEDURES INVOLVED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BA05-1400-7E7D-01C9-3AF56C24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EXPLORATORY DATA ANALYSIS (EDA)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6034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E84-3463-D298-A968-E6C98678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00716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64173-984F-39D2-E52C-0D8478B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21565"/>
            <a:ext cx="9904459" cy="3869633"/>
          </a:xfrm>
        </p:spPr>
        <p:txBody>
          <a:bodyPr>
            <a:normAutofit/>
          </a:bodyPr>
          <a:lstStyle/>
          <a:p>
            <a:r>
              <a:rPr lang="en-US" sz="2400" dirty="0"/>
              <a:t>CONTINENTS                NUMBER OF SPECIES</a:t>
            </a:r>
          </a:p>
          <a:p>
            <a:r>
              <a:rPr lang="en-US" sz="2400" dirty="0"/>
              <a:t>Australia                       188020</a:t>
            </a:r>
          </a:p>
          <a:p>
            <a:r>
              <a:rPr lang="en-US" sz="2400" dirty="0"/>
              <a:t>Central America             3930</a:t>
            </a:r>
          </a:p>
          <a:p>
            <a:r>
              <a:rPr lang="en-US" sz="2400" dirty="0"/>
              <a:t>Africa                           1840</a:t>
            </a:r>
          </a:p>
          <a:p>
            <a:endParaRPr lang="en-US" sz="2400" dirty="0"/>
          </a:p>
          <a:p>
            <a:r>
              <a:rPr lang="en-US" sz="2400" dirty="0"/>
              <a:t>Australia had the highest record of frog species when a value count was done on the merged data set.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06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A4D4-F141-0F68-1487-200B5725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21635"/>
          </a:xfrm>
        </p:spPr>
        <p:txBody>
          <a:bodyPr/>
          <a:lstStyle/>
          <a:p>
            <a:r>
              <a:rPr lang="en-US" dirty="0"/>
              <a:t>EXPLORATORY DATA ANALYSIS CONTD…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0D4E-855B-9326-9616-51476186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49287"/>
            <a:ext cx="9904459" cy="40419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FROG SPECIES                  NUMBER OF SPECIES </a:t>
            </a:r>
          </a:p>
          <a:p>
            <a:r>
              <a:rPr lang="en-US" dirty="0" err="1"/>
              <a:t>Crinia</a:t>
            </a:r>
            <a:r>
              <a:rPr lang="en-US" dirty="0"/>
              <a:t> </a:t>
            </a:r>
            <a:r>
              <a:rPr lang="en-US" dirty="0" err="1"/>
              <a:t>Signifera</a:t>
            </a:r>
            <a:r>
              <a:rPr lang="en-US" dirty="0"/>
              <a:t>                 126657</a:t>
            </a:r>
          </a:p>
          <a:p>
            <a:r>
              <a:rPr lang="en-US" dirty="0" err="1"/>
              <a:t>Litoria</a:t>
            </a:r>
            <a:r>
              <a:rPr lang="en-US" dirty="0"/>
              <a:t> </a:t>
            </a:r>
            <a:r>
              <a:rPr lang="en-US" dirty="0" err="1"/>
              <a:t>Fallax</a:t>
            </a:r>
            <a:r>
              <a:rPr lang="en-US" dirty="0"/>
              <a:t>                     47332</a:t>
            </a:r>
          </a:p>
          <a:p>
            <a:r>
              <a:rPr lang="en-US" dirty="0" err="1"/>
              <a:t>Crinia</a:t>
            </a:r>
            <a:r>
              <a:rPr lang="en-US" dirty="0"/>
              <a:t> </a:t>
            </a:r>
            <a:r>
              <a:rPr lang="en-US" dirty="0" err="1"/>
              <a:t>Glauerti</a:t>
            </a:r>
            <a:r>
              <a:rPr lang="en-US" dirty="0"/>
              <a:t>                   9393</a:t>
            </a:r>
          </a:p>
          <a:p>
            <a:r>
              <a:rPr lang="en-US" dirty="0" err="1"/>
              <a:t>Ranoidea</a:t>
            </a:r>
            <a:r>
              <a:rPr lang="en-US" dirty="0"/>
              <a:t> Australis               4097</a:t>
            </a:r>
          </a:p>
          <a:p>
            <a:r>
              <a:rPr lang="en-US" dirty="0" err="1"/>
              <a:t>Agalychnis</a:t>
            </a:r>
            <a:r>
              <a:rPr lang="en-US" dirty="0"/>
              <a:t> </a:t>
            </a:r>
            <a:r>
              <a:rPr lang="en-US" dirty="0" err="1"/>
              <a:t>Callidryas</a:t>
            </a:r>
            <a:r>
              <a:rPr lang="en-US" dirty="0"/>
              <a:t>          2212</a:t>
            </a:r>
          </a:p>
          <a:p>
            <a:r>
              <a:rPr lang="en-US" dirty="0" err="1"/>
              <a:t>Dendrobates</a:t>
            </a:r>
            <a:r>
              <a:rPr lang="en-US" dirty="0"/>
              <a:t> Auratus           1717</a:t>
            </a:r>
          </a:p>
          <a:p>
            <a:r>
              <a:rPr lang="en-US" dirty="0"/>
              <a:t>Xenopus </a:t>
            </a:r>
            <a:r>
              <a:rPr lang="en-US" dirty="0" err="1"/>
              <a:t>Laevis</a:t>
            </a:r>
            <a:r>
              <a:rPr lang="en-US" dirty="0"/>
              <a:t>                    1139</a:t>
            </a:r>
          </a:p>
          <a:p>
            <a:r>
              <a:rPr lang="en-US" dirty="0" err="1"/>
              <a:t>Chiromantis</a:t>
            </a:r>
            <a:r>
              <a:rPr lang="en-US" dirty="0"/>
              <a:t> </a:t>
            </a:r>
            <a:r>
              <a:rPr lang="en-US" dirty="0" err="1"/>
              <a:t>Xerampelina</a:t>
            </a:r>
            <a:r>
              <a:rPr lang="en-US" dirty="0"/>
              <a:t>      702</a:t>
            </a:r>
          </a:p>
          <a:p>
            <a:r>
              <a:rPr lang="en-US" dirty="0" err="1"/>
              <a:t>Austrochaperina</a:t>
            </a:r>
            <a:r>
              <a:rPr lang="en-US" dirty="0"/>
              <a:t> </a:t>
            </a:r>
            <a:r>
              <a:rPr lang="en-US" dirty="0" err="1"/>
              <a:t>Pluvialis</a:t>
            </a:r>
            <a:r>
              <a:rPr lang="en-US" dirty="0"/>
              <a:t>      541</a:t>
            </a:r>
          </a:p>
          <a:p>
            <a:endParaRPr lang="en-US" dirty="0"/>
          </a:p>
          <a:p>
            <a:r>
              <a:rPr lang="en-US" dirty="0"/>
              <a:t>From the value count analysis, </a:t>
            </a:r>
            <a:r>
              <a:rPr lang="en-US" u="sng" dirty="0" err="1"/>
              <a:t>Crinia</a:t>
            </a:r>
            <a:r>
              <a:rPr lang="en-US" u="sng" dirty="0"/>
              <a:t> </a:t>
            </a:r>
            <a:r>
              <a:rPr lang="en-US" u="sng" dirty="0" err="1"/>
              <a:t>Signifera</a:t>
            </a:r>
            <a:r>
              <a:rPr lang="en-US" u="sng" dirty="0"/>
              <a:t> was the most found species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117D-6C33-4FF7-2CDA-A20627AC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609601"/>
            <a:ext cx="3980987" cy="1639884"/>
          </a:xfrm>
        </p:spPr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 Africa,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Chiromantis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Xerampelina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was the highest species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recoreded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the xenopus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laevis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was the least recorded. Only two species were recorded in Africa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F655-57DE-C55B-862E-80FFB6CE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996745" y="4399722"/>
            <a:ext cx="3295458" cy="13914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D6B51-B771-C8F3-ECB6-3E6A294F4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57" y="609601"/>
            <a:ext cx="5891213" cy="486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498CE-3F89-A7A0-ACC0-6603938B209F}"/>
              </a:ext>
            </a:extLst>
          </p:cNvPr>
          <p:cNvSpPr txBox="1"/>
          <p:nvPr/>
        </p:nvSpPr>
        <p:spPr>
          <a:xfrm>
            <a:off x="4947869" y="4119502"/>
            <a:ext cx="3078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Australia, the </a:t>
            </a:r>
            <a:r>
              <a:rPr lang="en-US" dirty="0" err="1"/>
              <a:t>Crinia</a:t>
            </a:r>
            <a:r>
              <a:rPr lang="en-US" dirty="0"/>
              <a:t> </a:t>
            </a:r>
            <a:r>
              <a:rPr lang="en-US" dirty="0" err="1"/>
              <a:t>Signifera</a:t>
            </a:r>
            <a:r>
              <a:rPr lang="en-US" dirty="0"/>
              <a:t> was the highest Species recorded and the </a:t>
            </a:r>
            <a:r>
              <a:rPr lang="en-US" dirty="0" err="1"/>
              <a:t>Austrochaperina</a:t>
            </a:r>
            <a:r>
              <a:rPr lang="en-US" dirty="0"/>
              <a:t> </a:t>
            </a:r>
            <a:r>
              <a:rPr lang="en-US" dirty="0" err="1"/>
              <a:t>Pluvialis</a:t>
            </a:r>
            <a:r>
              <a:rPr lang="en-US" dirty="0"/>
              <a:t> was the least species recorded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00C517-0044-B876-BFD4-056BB23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2292251"/>
            <a:ext cx="3768953" cy="395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3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3C2E-C8BE-E439-E36B-5475A7CB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CONTD…..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62A54-925E-64F0-4203-72F7DF9E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881" y="977106"/>
            <a:ext cx="4895850" cy="44291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CD5CF-5F57-E09C-0F7D-38E022A72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Central America, the </a:t>
            </a:r>
            <a:r>
              <a:rPr lang="en-US" dirty="0" err="1"/>
              <a:t>Agalychnis</a:t>
            </a:r>
            <a:r>
              <a:rPr lang="en-US" dirty="0"/>
              <a:t> </a:t>
            </a:r>
            <a:r>
              <a:rPr lang="en-US" dirty="0" err="1"/>
              <a:t>Callidryas</a:t>
            </a:r>
            <a:r>
              <a:rPr lang="en-US" dirty="0"/>
              <a:t> was the highest species recorded and the Xenopus </a:t>
            </a:r>
            <a:r>
              <a:rPr lang="en-US" dirty="0" err="1"/>
              <a:t>Laevis</a:t>
            </a:r>
            <a:r>
              <a:rPr lang="en-US" dirty="0"/>
              <a:t> was the least recorded</a:t>
            </a:r>
          </a:p>
        </p:txBody>
      </p:sp>
    </p:spTree>
    <p:extLst>
      <p:ext uri="{BB962C8B-B14F-4D97-AF65-F5344CB8AC3E}">
        <p14:creationId xmlns:p14="http://schemas.microsoft.com/office/powerpoint/2010/main" val="54612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F185-58D9-C4C8-FBE9-BAD670EE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3063-FDFA-D16C-05A5-CE7058D9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SPLITED INTO THE TESTING AND LEARNING SET. </a:t>
            </a:r>
          </a:p>
          <a:p>
            <a:r>
              <a:rPr lang="en-US" dirty="0"/>
              <a:t>135653 </a:t>
            </a:r>
            <a:r>
              <a:rPr lang="en-US"/>
              <a:t>ROWS ALONG WITH 8 COLUMNS WERE USED AS TRAINING </a:t>
            </a:r>
            <a:r>
              <a:rPr lang="en-US" dirty="0"/>
              <a:t>SET AND 58137 </a:t>
            </a:r>
            <a:r>
              <a:rPr lang="en-US"/>
              <a:t>ROWS AND 8 COLUMNS WERE </a:t>
            </a:r>
            <a:r>
              <a:rPr lang="en-US" dirty="0"/>
              <a:t>USED AS THE </a:t>
            </a:r>
            <a:r>
              <a:rPr lang="en-US"/>
              <a:t>TESTING SET</a:t>
            </a:r>
            <a:endParaRPr lang="en-US" dirty="0"/>
          </a:p>
          <a:p>
            <a:r>
              <a:rPr lang="en-US" dirty="0"/>
              <a:t>THE MODEL PROVED TO BE 93% ACCURATE WHICH IS GOOD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</TotalTime>
  <Words>227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Circuit</vt:lpstr>
      <vt:lpstr>Machine learning model determining the frog species of a given data SET </vt:lpstr>
      <vt:lpstr>PROCEDURES INVOLVED </vt:lpstr>
      <vt:lpstr>EXPLORATORY DATA ANALYSIS</vt:lpstr>
      <vt:lpstr>EXPLORATORY DATA ANALYSIS CONTD…</vt:lpstr>
      <vt:lpstr>In Africa, the Chiromantis Xerampelina was the highest species recoreded and the xenopus laevis was the least recorded. Only two species were recorded in Africa </vt:lpstr>
      <vt:lpstr>EDA CONTD…..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determining the frog species of a given data SET </dc:title>
  <dc:creator>Sedem</dc:creator>
  <cp:lastModifiedBy>Sedem</cp:lastModifiedBy>
  <cp:revision>1</cp:revision>
  <dcterms:created xsi:type="dcterms:W3CDTF">2022-08-06T17:59:59Z</dcterms:created>
  <dcterms:modified xsi:type="dcterms:W3CDTF">2022-08-06T18:53:14Z</dcterms:modified>
</cp:coreProperties>
</file>