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80987" y="3004185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DE</a:t>
            </a:r>
            <a:r>
              <a:rPr dirty="0" sz="2400" lang="en-US" smtClean="0"/>
              <a:t>V</a:t>
            </a:r>
            <a:r>
              <a:rPr dirty="0" sz="2400" lang="en-US" smtClean="0"/>
              <a:t>I</a:t>
            </a:r>
            <a:r>
              <a:rPr dirty="0" sz="2400" lang="en-US" smtClean="0"/>
              <a:t> </a:t>
            </a:r>
            <a:r>
              <a:rPr dirty="0" sz="2400" lang="en-US" smtClean="0"/>
              <a:t>.</a:t>
            </a:r>
            <a:r>
              <a:rPr dirty="0" sz="2400" lang="en-US" smtClean="0"/>
              <a:t>N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 </a:t>
            </a:r>
            <a:r>
              <a:rPr sz="2400" lang="en-US" smtClean="0"/>
              <a:t>3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1</a:t>
            </a:r>
            <a:r>
              <a:rPr sz="2400" lang="en-US" smtClean="0"/>
              <a:t>9</a:t>
            </a:r>
            <a:r>
              <a:rPr sz="2400" lang="en-US" smtClean="0"/>
              <a:t>5</a:t>
            </a:r>
            <a:r>
              <a:rPr sz="2400" lang="en-US" smtClean="0"/>
              <a:t>8</a:t>
            </a:r>
            <a:r>
              <a:rPr sz="2400" lang="en-US" smtClean="0"/>
              <a:t>1</a:t>
            </a:r>
            <a:r>
              <a:rPr sz="2400" lang="en-US" smtClean="0"/>
              <a:t>(</a:t>
            </a:r>
            <a:r>
              <a:rPr sz="2400" lang="en-US" smtClean="0"/>
              <a:t>asunm1715ca1221715011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ACCOUNTING &amp; FINANCE 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l</a:t>
            </a:r>
            <a:r>
              <a:rPr dirty="0" sz="2400" lang="en-US" smtClean="0"/>
              <a:t>a</a:t>
            </a:r>
            <a:r>
              <a:rPr dirty="0" sz="2400" lang="en-US" smtClean="0"/>
              <a:t>p</a:t>
            </a:r>
            <a:r>
              <a:rPr dirty="0" sz="2400" lang="en-US" smtClean="0"/>
              <a:t>a</a:t>
            </a:r>
            <a:r>
              <a:rPr dirty="0" sz="2400" lang="en-US" smtClean="0"/>
              <a:t>thy </a:t>
            </a:r>
            <a:r>
              <a:rPr dirty="0" sz="2400" lang="en-US" smtClean="0"/>
              <a:t>k</a:t>
            </a:r>
            <a:r>
              <a:rPr dirty="0" sz="2400" lang="en-US" smtClean="0"/>
              <a:t>.</a:t>
            </a:r>
            <a:r>
              <a:rPr dirty="0" sz="2400" lang="en-US" smtClean="0"/>
              <a:t>v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r>
              <a:rPr dirty="0" sz="2400" lang="en-US" smtClean="0"/>
              <a:t>k</a:t>
            </a:r>
            <a:r>
              <a:rPr dirty="0" sz="2400" lang="en-US" smtClean="0"/>
              <a:t>a</a:t>
            </a:r>
            <a:r>
              <a:rPr dirty="0" sz="2400" lang="en-US" smtClean="0"/>
              <a:t>m</a:t>
            </a:r>
            <a:r>
              <a:rPr dirty="0" sz="2400" lang="en-US" smtClean="0"/>
              <a:t> </a:t>
            </a:r>
            <a:r>
              <a:rPr dirty="0" sz="2400" lang="en-US" smtClean="0"/>
              <a:t>w</a:t>
            </a:r>
            <a:r>
              <a:rPr dirty="0" sz="2400" lang="en-US" smtClean="0"/>
              <a:t>o</a:t>
            </a:r>
            <a:r>
              <a:rPr dirty="0" sz="2400" lang="en-US" smtClean="0"/>
              <a:t>m</a:t>
            </a:r>
            <a:r>
              <a:rPr dirty="0" sz="2400" lang="en-US" smtClean="0"/>
              <a:t>e</a:t>
            </a:r>
            <a:r>
              <a:rPr dirty="0" sz="2400" lang="en-US" smtClean="0"/>
              <a:t>n's </a:t>
            </a:r>
            <a:r>
              <a:rPr dirty="0" sz="2400" lang="en-US" smtClean="0"/>
              <a:t>Arts </a:t>
            </a:r>
            <a:r>
              <a:rPr dirty="0" sz="2400" lang="en-US" smtClean="0"/>
              <a:t>and </a:t>
            </a:r>
            <a:r>
              <a:rPr dirty="0" sz="2400" lang="en-US" smtClean="0"/>
              <a:t>Science </a:t>
            </a:r>
            <a:r>
              <a:rPr dirty="0" sz="2400" lang="en-US" smtClean="0"/>
              <a:t>college</a:t>
            </a:r>
            <a:r>
              <a:rPr dirty="0" sz="2400" lang="en-US" smtClean="0"/>
              <a:t>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158741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624840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9522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1144647" y="4010025"/>
            <a:ext cx="5551427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el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be </a:t>
            </a:r>
            <a:r>
              <a:rPr sz="2800" lang="en-US">
                <a:solidFill>
                  <a:srgbClr val="000000"/>
                </a:solidFill>
              </a:rPr>
              <a:t>used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analyse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by </a:t>
            </a:r>
            <a:r>
              <a:rPr sz="2800" lang="en-US">
                <a:solidFill>
                  <a:srgbClr val="000000"/>
                </a:solidFill>
              </a:rPr>
              <a:t>tracking </a:t>
            </a:r>
            <a:r>
              <a:rPr sz="2800" lang="en-US">
                <a:solidFill>
                  <a:srgbClr val="000000"/>
                </a:solidFill>
              </a:rPr>
              <a:t>matrix </a:t>
            </a:r>
            <a:r>
              <a:rPr sz="2800" lang="en-US">
                <a:solidFill>
                  <a:srgbClr val="000000"/>
                </a:solidFill>
              </a:rPr>
              <a:t>like </a:t>
            </a:r>
            <a:r>
              <a:rPr sz="2800" lang="en-US">
                <a:solidFill>
                  <a:srgbClr val="000000"/>
                </a:solidFill>
              </a:rPr>
              <a:t>productivity </a:t>
            </a:r>
            <a:r>
              <a:rPr sz="2800" lang="en-US">
                <a:solidFill>
                  <a:srgbClr val="000000"/>
                </a:solidFill>
              </a:rPr>
              <a:t>attendance </a:t>
            </a:r>
            <a:r>
              <a:rPr sz="2800" lang="en-US">
                <a:solidFill>
                  <a:srgbClr val="000000"/>
                </a:solidFill>
              </a:rPr>
              <a:t>quality </a:t>
            </a:r>
            <a:r>
              <a:rPr sz="2800" lang="en-US">
                <a:solidFill>
                  <a:srgbClr val="000000"/>
                </a:solidFill>
              </a:rPr>
              <a:t>of </a:t>
            </a:r>
            <a:r>
              <a:rPr sz="2800" lang="en-US">
                <a:solidFill>
                  <a:srgbClr val="000000"/>
                </a:solidFill>
              </a:rPr>
              <a:t>work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3291840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7142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026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2024-09-09T12:32:02Z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c3b0bb19992a4c7284ae77ffeac68c5b</vt:lpwstr>
  </property>
</Properties>
</file>