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4/3/2024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27F1-03DB-4881-BF8B-F5F6167F55D5}"/>
              </a:ext>
            </a:extLst>
          </p:cNvPr>
          <p:cNvSpPr>
            <a:spLocks noGrp="1"/>
          </p:cNvSpPr>
          <p:nvPr>
            <p:ph type="ctrTitle"/>
          </p:nvPr>
        </p:nvSpPr>
        <p:spPr>
          <a:xfrm>
            <a:off x="1595269" y="1122363"/>
            <a:ext cx="9001462" cy="1395550"/>
          </a:xfrm>
        </p:spPr>
        <p:txBody>
          <a:bodyPr>
            <a:normAutofit/>
          </a:bodyPr>
          <a:lstStyle/>
          <a:p>
            <a:r>
              <a:rPr lang="en-US" sz="6600" dirty="0">
                <a:ln/>
                <a:solidFill>
                  <a:schemeClr val="accent3"/>
                </a:solidFill>
                <a:latin typeface="Arial" panose="020B0604020202020204" pitchFamily="34" charset="0"/>
                <a:cs typeface="Arial" panose="020B0604020202020204" pitchFamily="34" charset="0"/>
              </a:rPr>
              <a:t>KEYLOGGER</a:t>
            </a:r>
            <a:endParaRPr lang="en-IN" sz="6600" dirty="0"/>
          </a:p>
        </p:txBody>
      </p:sp>
      <p:sp>
        <p:nvSpPr>
          <p:cNvPr id="3" name="Subtitle 2">
            <a:extLst>
              <a:ext uri="{FF2B5EF4-FFF2-40B4-BE49-F238E27FC236}">
                <a16:creationId xmlns:a16="http://schemas.microsoft.com/office/drawing/2014/main" id="{EDEE1BB4-C56D-4D4B-9FBD-53CC4A7962B9}"/>
              </a:ext>
            </a:extLst>
          </p:cNvPr>
          <p:cNvSpPr>
            <a:spLocks noGrp="1"/>
          </p:cNvSpPr>
          <p:nvPr>
            <p:ph type="subTitle" idx="1"/>
          </p:nvPr>
        </p:nvSpPr>
        <p:spPr>
          <a:xfrm>
            <a:off x="3053008" y="4907756"/>
            <a:ext cx="9001462" cy="1655762"/>
          </a:xfrm>
        </p:spPr>
        <p:txBody>
          <a:bodyPr>
            <a:normAutofit fontScale="77500" lnSpcReduction="20000"/>
          </a:bodyPr>
          <a:lstStyle/>
          <a:p>
            <a:pPr algn="r"/>
            <a:r>
              <a:rPr lang="en-US" b="1" dirty="0">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rPr>
              <a:t>Presented By:</a:t>
            </a:r>
          </a:p>
          <a:p>
            <a:pPr algn="r"/>
            <a:r>
              <a:rPr lang="en-US"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B. </a:t>
            </a:r>
            <a:r>
              <a:rPr lang="en-US" b="1" dirty="0" err="1">
                <a:ln w="6600">
                  <a:solidFill>
                    <a:schemeClr val="accent2"/>
                  </a:solidFill>
                  <a:prstDash val="solid"/>
                </a:ln>
                <a:solidFill>
                  <a:srgbClr val="FFFFFF"/>
                </a:solidFill>
                <a:effectLst>
                  <a:outerShdw dist="38100" dir="2700000" algn="tl" rotWithShape="0">
                    <a:schemeClr val="accent2"/>
                  </a:outerShdw>
                </a:effectLst>
                <a:latin typeface="Arial"/>
                <a:cs typeface="Arial"/>
              </a:rPr>
              <a:t>Divya</a:t>
            </a:r>
            <a:r>
              <a:rPr lang="en-US"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p>
          <a:p>
            <a:pPr algn="r"/>
            <a:r>
              <a:rPr lang="en-US" b="1" dirty="0" err="1">
                <a:ln w="6600">
                  <a:solidFill>
                    <a:schemeClr val="accent2"/>
                  </a:solidFill>
                  <a:prstDash val="solid"/>
                </a:ln>
                <a:solidFill>
                  <a:srgbClr val="FFFFFF"/>
                </a:solidFill>
                <a:effectLst>
                  <a:outerShdw dist="38100" dir="2700000" algn="tl" rotWithShape="0">
                    <a:schemeClr val="accent2"/>
                  </a:outerShdw>
                </a:effectLst>
                <a:latin typeface="Arial"/>
                <a:cs typeface="Arial"/>
              </a:rPr>
              <a:t>Jayaraj</a:t>
            </a:r>
            <a:r>
              <a:rPr lang="en-US"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r>
              <a:rPr lang="en-US" b="1" dirty="0" err="1">
                <a:ln w="6600">
                  <a:solidFill>
                    <a:schemeClr val="accent2"/>
                  </a:solidFill>
                  <a:prstDash val="solid"/>
                </a:ln>
                <a:solidFill>
                  <a:srgbClr val="FFFFFF"/>
                </a:solidFill>
                <a:effectLst>
                  <a:outerShdw dist="38100" dir="2700000" algn="tl" rotWithShape="0">
                    <a:schemeClr val="accent2"/>
                  </a:outerShdw>
                </a:effectLst>
                <a:latin typeface="Arial"/>
                <a:cs typeface="Arial"/>
              </a:rPr>
              <a:t>Annapackiam</a:t>
            </a:r>
            <a:r>
              <a:rPr lang="en-US"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 CSI College Of Engineering</a:t>
            </a:r>
          </a:p>
          <a:p>
            <a:pPr algn="r"/>
            <a:r>
              <a:rPr lang="en-US"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B.E/CSE</a:t>
            </a:r>
          </a:p>
          <a:p>
            <a:endParaRPr lang="en-IN" dirty="0"/>
          </a:p>
          <a:p>
            <a:endParaRPr lang="en-IN" dirty="0"/>
          </a:p>
        </p:txBody>
      </p:sp>
    </p:spTree>
    <p:extLst>
      <p:ext uri="{BB962C8B-B14F-4D97-AF65-F5344CB8AC3E}">
        <p14:creationId xmlns:p14="http://schemas.microsoft.com/office/powerpoint/2010/main" val="3354322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26436-EBC0-4018-9730-FEA333A5351B}"/>
              </a:ext>
            </a:extLst>
          </p:cNvPr>
          <p:cNvSpPr>
            <a:spLocks noGrp="1"/>
          </p:cNvSpPr>
          <p:nvPr>
            <p:ph type="title"/>
          </p:nvPr>
        </p:nvSpPr>
        <p:spPr>
          <a:xfrm>
            <a:off x="913796" y="609601"/>
            <a:ext cx="3565440" cy="742122"/>
          </a:xfrm>
        </p:spPr>
        <p:txBody>
          <a:bodyPr/>
          <a:lstStyle/>
          <a:p>
            <a:r>
              <a:rPr lang="en-US" sz="3600" dirty="0">
                <a:latin typeface="Arial"/>
                <a:ea typeface="+mj-lt"/>
                <a:cs typeface="Arial"/>
              </a:rPr>
              <a:t>References</a:t>
            </a:r>
            <a:endParaRPr lang="en-IN" dirty="0"/>
          </a:p>
        </p:txBody>
      </p:sp>
      <p:sp>
        <p:nvSpPr>
          <p:cNvPr id="3" name="Content Placeholder 2">
            <a:extLst>
              <a:ext uri="{FF2B5EF4-FFF2-40B4-BE49-F238E27FC236}">
                <a16:creationId xmlns:a16="http://schemas.microsoft.com/office/drawing/2014/main" id="{6883AFA8-A572-49EE-A736-3738FEC2260C}"/>
              </a:ext>
            </a:extLst>
          </p:cNvPr>
          <p:cNvSpPr>
            <a:spLocks noGrp="1"/>
          </p:cNvSpPr>
          <p:nvPr>
            <p:ph idx="1"/>
          </p:nvPr>
        </p:nvSpPr>
        <p:spPr/>
        <p:txBody>
          <a:bodyPr/>
          <a:lstStyle/>
          <a:p>
            <a:r>
              <a:rPr lang="en-IN" dirty="0">
                <a:ea typeface="+mn-lt"/>
                <a:cs typeface="+mn-lt"/>
              </a:rPr>
              <a:t>List and cite relevant sources, research papers, and articles that were instrumental in developing the proposed solution. This could include academic papers on bike demand prediction, machine learning algorithms, and best practices in data </a:t>
            </a:r>
            <a:r>
              <a:rPr lang="en-IN" dirty="0" err="1">
                <a:ea typeface="+mn-lt"/>
                <a:cs typeface="+mn-lt"/>
              </a:rPr>
              <a:t>preprocessing</a:t>
            </a:r>
            <a:r>
              <a:rPr lang="en-IN" dirty="0">
                <a:ea typeface="+mn-lt"/>
                <a:cs typeface="+mn-lt"/>
              </a:rPr>
              <a:t> and model evaluation.</a:t>
            </a:r>
            <a:endParaRPr lang="en-IN" dirty="0"/>
          </a:p>
          <a:p>
            <a:endParaRPr lang="en-IN" dirty="0"/>
          </a:p>
          <a:p>
            <a:endParaRPr lang="en-IN" dirty="0"/>
          </a:p>
        </p:txBody>
      </p:sp>
    </p:spTree>
    <p:extLst>
      <p:ext uri="{BB962C8B-B14F-4D97-AF65-F5344CB8AC3E}">
        <p14:creationId xmlns:p14="http://schemas.microsoft.com/office/powerpoint/2010/main" val="1831788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7D5EC-FB20-495A-931C-BCF8E04B030E}"/>
              </a:ext>
            </a:extLst>
          </p:cNvPr>
          <p:cNvSpPr>
            <a:spLocks noGrp="1"/>
          </p:cNvSpPr>
          <p:nvPr>
            <p:ph idx="1"/>
          </p:nvPr>
        </p:nvSpPr>
        <p:spPr>
          <a:xfrm>
            <a:off x="3564835" y="1524000"/>
            <a:ext cx="7487478" cy="3220278"/>
          </a:xfrm>
        </p:spPr>
        <p:txBody>
          <a:bodyPr>
            <a:normAutofit/>
          </a:bodyPr>
          <a:lstStyle/>
          <a:p>
            <a:pPr marL="0" indent="0">
              <a:buNone/>
            </a:pPr>
            <a:endParaRPr lang="en-US" b="1" dirty="0">
              <a:solidFill>
                <a:srgbClr val="002060"/>
              </a:solidFill>
              <a:latin typeface="Arial" panose="020B0604020202020204" pitchFamily="34" charset="0"/>
              <a:cs typeface="Arial" panose="020B0604020202020204" pitchFamily="34" charset="0"/>
            </a:endParaRPr>
          </a:p>
          <a:p>
            <a:pPr marL="0" indent="0">
              <a:buNone/>
            </a:pPr>
            <a:r>
              <a:rPr lang="en-US" sz="6000" b="1" dirty="0">
                <a:latin typeface="Arial" panose="020B0604020202020204" pitchFamily="34" charset="0"/>
                <a:cs typeface="Arial" panose="020B0604020202020204" pitchFamily="34" charset="0"/>
              </a:rPr>
              <a:t>                                                            THANK YOU</a:t>
            </a:r>
            <a:endParaRPr lang="en-IN" sz="6000" dirty="0"/>
          </a:p>
          <a:p>
            <a:endParaRPr lang="en-IN" dirty="0"/>
          </a:p>
        </p:txBody>
      </p:sp>
    </p:spTree>
    <p:extLst>
      <p:ext uri="{BB962C8B-B14F-4D97-AF65-F5344CB8AC3E}">
        <p14:creationId xmlns:p14="http://schemas.microsoft.com/office/powerpoint/2010/main" val="2733286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C956B-D9CF-444A-B35C-20A0C7BD11BC}"/>
              </a:ext>
            </a:extLst>
          </p:cNvPr>
          <p:cNvSpPr>
            <a:spLocks noGrp="1"/>
          </p:cNvSpPr>
          <p:nvPr>
            <p:ph type="title"/>
          </p:nvPr>
        </p:nvSpPr>
        <p:spPr>
          <a:xfrm>
            <a:off x="913795" y="609600"/>
            <a:ext cx="2425753" cy="808383"/>
          </a:xfrm>
        </p:spPr>
        <p:txBody>
          <a:bodyPr/>
          <a:lstStyle/>
          <a:p>
            <a:r>
              <a:rPr lang="en-US" dirty="0">
                <a:solidFill>
                  <a:schemeClr val="tx1">
                    <a:lumMod val="85000"/>
                  </a:schemeClr>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69FE0C85-4E42-4154-B4F0-6EF276EDBB77}"/>
              </a:ext>
            </a:extLst>
          </p:cNvPr>
          <p:cNvSpPr>
            <a:spLocks noGrp="1"/>
          </p:cNvSpPr>
          <p:nvPr>
            <p:ph idx="1"/>
          </p:nvPr>
        </p:nvSpPr>
        <p:spPr/>
        <p:txBody>
          <a:bodyPr>
            <a:normAutofit fontScale="85000" lnSpcReduction="10000"/>
          </a:bodyPr>
          <a:lstStyle/>
          <a:p>
            <a:pPr marL="0" indent="0">
              <a:buNone/>
            </a:pPr>
            <a:r>
              <a:rPr lang="en-US" b="1" dirty="0">
                <a:latin typeface="Arial"/>
                <a:ea typeface="+mn-lt"/>
                <a:cs typeface="Arial"/>
              </a:rPr>
              <a:t>  </a:t>
            </a:r>
            <a:endParaRPr lang="en-US" dirty="0">
              <a:latin typeface="Arial"/>
              <a:cs typeface="Arial"/>
            </a:endParaRPr>
          </a:p>
          <a:p>
            <a:pPr marL="305435" indent="-305435"/>
            <a:r>
              <a:rPr lang="en-US" b="1" dirty="0">
                <a:latin typeface="Arial"/>
                <a:ea typeface="+mn-lt"/>
                <a:cs typeface="Arial"/>
              </a:rPr>
              <a:t>Problem Statement </a:t>
            </a:r>
            <a:r>
              <a:rPr lang="en-US" dirty="0">
                <a:latin typeface="Arial"/>
                <a:ea typeface="+mn-lt"/>
                <a:cs typeface="Arial"/>
              </a:rPr>
              <a:t>(Should not include solution)</a:t>
            </a:r>
            <a:endParaRPr lang="en-US" dirty="0">
              <a:latin typeface="Arial"/>
              <a:cs typeface="Arial"/>
            </a:endParaRPr>
          </a:p>
          <a:p>
            <a:pPr marL="305435" indent="-305435"/>
            <a:r>
              <a:rPr lang="en-US" b="1" dirty="0">
                <a:latin typeface="Arial"/>
                <a:ea typeface="+mn-lt"/>
                <a:cs typeface="Arial"/>
              </a:rPr>
              <a:t>Proposed System/Solution</a:t>
            </a:r>
            <a:endParaRPr lang="en-US" dirty="0">
              <a:latin typeface="Arial"/>
              <a:cs typeface="Arial"/>
            </a:endParaRPr>
          </a:p>
          <a:p>
            <a:pPr marL="305435" indent="-305435"/>
            <a:r>
              <a:rPr lang="en-US" b="1" dirty="0">
                <a:latin typeface="Arial"/>
                <a:ea typeface="+mn-lt"/>
                <a:cs typeface="Calibri"/>
              </a:rPr>
              <a:t>System </a:t>
            </a:r>
            <a:r>
              <a:rPr lang="en-US" b="1" dirty="0">
                <a:latin typeface="Arial"/>
                <a:ea typeface="+mn-lt"/>
                <a:cs typeface="+mn-lt"/>
              </a:rPr>
              <a:t>Development Approach </a:t>
            </a:r>
            <a:r>
              <a:rPr lang="en-US" dirty="0">
                <a:latin typeface="Arial"/>
                <a:ea typeface="+mn-lt"/>
                <a:cs typeface="+mn-lt"/>
              </a:rPr>
              <a:t>(Technology Used) </a:t>
            </a:r>
          </a:p>
          <a:p>
            <a:pPr marL="305435" indent="-305435"/>
            <a:r>
              <a:rPr lang="en-US" b="1" dirty="0">
                <a:latin typeface="Arial"/>
                <a:ea typeface="+mn-lt"/>
                <a:cs typeface="+mn-lt"/>
              </a:rPr>
              <a:t>Algorithm &amp; Deployment  </a:t>
            </a:r>
            <a:endParaRPr lang="en-US" dirty="0">
              <a:latin typeface="Arial"/>
              <a:cs typeface="Calibri"/>
            </a:endParaRPr>
          </a:p>
          <a:p>
            <a:pPr marL="305435" indent="-305435"/>
            <a:r>
              <a:rPr lang="en-US" b="1" dirty="0">
                <a:latin typeface="Arial"/>
                <a:ea typeface="+mn-lt"/>
                <a:cs typeface="Arial"/>
              </a:rPr>
              <a:t>Result (Output Image)</a:t>
            </a:r>
          </a:p>
          <a:p>
            <a:pPr marL="305435" indent="-305435"/>
            <a:r>
              <a:rPr lang="en-US" b="1" dirty="0">
                <a:latin typeface="Arial"/>
                <a:ea typeface="+mn-lt"/>
                <a:cs typeface="Arial"/>
              </a:rPr>
              <a:t>Conclusion</a:t>
            </a:r>
            <a:endParaRPr lang="en-US" dirty="0">
              <a:latin typeface="Arial"/>
              <a:cs typeface="Arial"/>
            </a:endParaRPr>
          </a:p>
          <a:p>
            <a:pPr marL="305435" indent="-305435"/>
            <a:r>
              <a:rPr lang="en-US" b="1" dirty="0">
                <a:latin typeface="Arial"/>
                <a:ea typeface="+mn-lt"/>
                <a:cs typeface="Arial"/>
              </a:rPr>
              <a:t>Future Scope</a:t>
            </a:r>
          </a:p>
          <a:p>
            <a:pPr marL="305435" indent="-305435"/>
            <a:r>
              <a:rPr lang="en-US"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a:p>
            <a:endParaRPr lang="en-IN" dirty="0"/>
          </a:p>
          <a:p>
            <a:endParaRPr lang="en-IN" dirty="0"/>
          </a:p>
        </p:txBody>
      </p:sp>
    </p:spTree>
    <p:extLst>
      <p:ext uri="{BB962C8B-B14F-4D97-AF65-F5344CB8AC3E}">
        <p14:creationId xmlns:p14="http://schemas.microsoft.com/office/powerpoint/2010/main" val="3005171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4DF6A-1C47-44E8-B17C-8A6DA66536AC}"/>
              </a:ext>
            </a:extLst>
          </p:cNvPr>
          <p:cNvSpPr>
            <a:spLocks noGrp="1"/>
          </p:cNvSpPr>
          <p:nvPr>
            <p:ph type="title"/>
          </p:nvPr>
        </p:nvSpPr>
        <p:spPr>
          <a:xfrm>
            <a:off x="913796" y="609601"/>
            <a:ext cx="5725544" cy="795130"/>
          </a:xfrm>
        </p:spPr>
        <p:txBody>
          <a:bodyPr/>
          <a:lstStyle/>
          <a:p>
            <a:r>
              <a:rPr lang="en-US" sz="3600" dirty="0">
                <a:latin typeface="Arial" panose="020B0604020202020204" pitchFamily="34" charset="0"/>
                <a:cs typeface="Arial" panose="020B0604020202020204" pitchFamily="34" charset="0"/>
              </a:rPr>
              <a:t>Problem Statement</a:t>
            </a:r>
            <a:endParaRPr lang="en-IN" dirty="0"/>
          </a:p>
        </p:txBody>
      </p:sp>
      <p:sp>
        <p:nvSpPr>
          <p:cNvPr id="3" name="Content Placeholder 2">
            <a:extLst>
              <a:ext uri="{FF2B5EF4-FFF2-40B4-BE49-F238E27FC236}">
                <a16:creationId xmlns:a16="http://schemas.microsoft.com/office/drawing/2014/main" id="{3645FE66-9AC9-43FB-8CD5-8FC5F6E5323D}"/>
              </a:ext>
            </a:extLst>
          </p:cNvPr>
          <p:cNvSpPr>
            <a:spLocks noGrp="1"/>
          </p:cNvSpPr>
          <p:nvPr>
            <p:ph idx="1"/>
          </p:nvPr>
        </p:nvSpPr>
        <p:spPr/>
        <p:txBody>
          <a:bodyPr/>
          <a:lstStyle/>
          <a:p>
            <a:pPr marL="0" indent="0">
              <a:buNone/>
            </a:pPr>
            <a:r>
              <a:rPr lang="en-US" dirty="0">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a:t>
            </a:r>
            <a:r>
              <a:rPr lang="en-US" dirty="0" err="1">
                <a:ea typeface="+mn-lt"/>
                <a:cs typeface="+mn-lt"/>
              </a:rPr>
              <a:t>breaches.project</a:t>
            </a:r>
            <a:r>
              <a:rPr lang="en-US" dirty="0">
                <a:ea typeface="+mn-lt"/>
                <a:cs typeface="+mn-lt"/>
              </a:rPr>
              <a:t> problem statement for keylogger.</a:t>
            </a:r>
            <a:endParaRPr lang="en-IN" dirty="0"/>
          </a:p>
          <a:p>
            <a:endParaRPr lang="en-IN" dirty="0"/>
          </a:p>
          <a:p>
            <a:endParaRPr lang="en-IN" dirty="0"/>
          </a:p>
        </p:txBody>
      </p:sp>
    </p:spTree>
    <p:extLst>
      <p:ext uri="{BB962C8B-B14F-4D97-AF65-F5344CB8AC3E}">
        <p14:creationId xmlns:p14="http://schemas.microsoft.com/office/powerpoint/2010/main" val="2180393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4EBF-634C-46F2-8310-C68508843C90}"/>
              </a:ext>
            </a:extLst>
          </p:cNvPr>
          <p:cNvSpPr>
            <a:spLocks noGrp="1"/>
          </p:cNvSpPr>
          <p:nvPr>
            <p:ph type="title"/>
          </p:nvPr>
        </p:nvSpPr>
        <p:spPr>
          <a:xfrm>
            <a:off x="913796" y="609600"/>
            <a:ext cx="5579770" cy="848139"/>
          </a:xfrm>
        </p:spPr>
        <p:txBody>
          <a:bodyPr/>
          <a:lstStyle/>
          <a:p>
            <a:r>
              <a:rPr lang="en-US" sz="3600" dirty="0">
                <a:latin typeface="Arial" panose="020B0604020202020204" pitchFamily="34" charset="0"/>
                <a:cs typeface="Arial" panose="020B0604020202020204" pitchFamily="34" charset="0"/>
              </a:rPr>
              <a:t>Proposed Solution</a:t>
            </a:r>
            <a:endParaRPr lang="en-IN" dirty="0"/>
          </a:p>
        </p:txBody>
      </p:sp>
      <p:sp>
        <p:nvSpPr>
          <p:cNvPr id="3" name="Content Placeholder 2">
            <a:extLst>
              <a:ext uri="{FF2B5EF4-FFF2-40B4-BE49-F238E27FC236}">
                <a16:creationId xmlns:a16="http://schemas.microsoft.com/office/drawing/2014/main" id="{CEC15CBE-475C-434A-BE11-D1E36EE982B0}"/>
              </a:ext>
            </a:extLst>
          </p:cNvPr>
          <p:cNvSpPr>
            <a:spLocks noGrp="1"/>
          </p:cNvSpPr>
          <p:nvPr>
            <p:ph idx="1"/>
          </p:nvPr>
        </p:nvSpPr>
        <p:spPr>
          <a:xfrm>
            <a:off x="913795" y="1457739"/>
            <a:ext cx="10628848" cy="5141844"/>
          </a:xfrm>
        </p:spPr>
        <p:txBody>
          <a:bodyPr>
            <a:normAutofit fontScale="92500" lnSpcReduction="10000"/>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a:p>
            <a:endParaRPr lang="en-IN" dirty="0"/>
          </a:p>
          <a:p>
            <a:endParaRPr lang="en-IN" dirty="0"/>
          </a:p>
        </p:txBody>
      </p:sp>
    </p:spTree>
    <p:extLst>
      <p:ext uri="{BB962C8B-B14F-4D97-AF65-F5344CB8AC3E}">
        <p14:creationId xmlns:p14="http://schemas.microsoft.com/office/powerpoint/2010/main" val="3265042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1F1BE-3BD7-4A7F-A401-5B421C667033}"/>
              </a:ext>
            </a:extLst>
          </p:cNvPr>
          <p:cNvSpPr>
            <a:spLocks noGrp="1"/>
          </p:cNvSpPr>
          <p:nvPr>
            <p:ph type="title"/>
          </p:nvPr>
        </p:nvSpPr>
        <p:spPr>
          <a:xfrm>
            <a:off x="913795" y="609600"/>
            <a:ext cx="5182205" cy="715617"/>
          </a:xfrm>
        </p:spPr>
        <p:txBody>
          <a:bodyPr/>
          <a:lstStyle/>
          <a:p>
            <a:r>
              <a:rPr lang="en-US" sz="3600" dirty="0">
                <a:latin typeface="Arial"/>
                <a:ea typeface="+mj-lt"/>
                <a:cs typeface="Arial"/>
              </a:rPr>
              <a:t>System  Approach</a:t>
            </a:r>
            <a:endParaRPr lang="en-IN" dirty="0"/>
          </a:p>
        </p:txBody>
      </p:sp>
      <p:sp>
        <p:nvSpPr>
          <p:cNvPr id="3" name="Content Placeholder 2">
            <a:extLst>
              <a:ext uri="{FF2B5EF4-FFF2-40B4-BE49-F238E27FC236}">
                <a16:creationId xmlns:a16="http://schemas.microsoft.com/office/drawing/2014/main" id="{FED4D3B1-3CA7-4A84-BAE1-7B3D14898411}"/>
              </a:ext>
            </a:extLst>
          </p:cNvPr>
          <p:cNvSpPr>
            <a:spLocks noGrp="1"/>
          </p:cNvSpPr>
          <p:nvPr>
            <p:ph idx="1"/>
          </p:nvPr>
        </p:nvSpPr>
        <p:spPr/>
        <p:txBody>
          <a:bodyPr/>
          <a:lstStyle/>
          <a:p>
            <a:pPr marL="0" indent="0">
              <a:buNone/>
            </a:pPr>
            <a:r>
              <a:rPr lang="en-IN" b="1" dirty="0">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b="1" dirty="0"/>
              <a:t>System requirements</a:t>
            </a:r>
          </a:p>
          <a:p>
            <a:pPr marL="305435" indent="-305435"/>
            <a:r>
              <a:rPr lang="en-IN" b="1" dirty="0"/>
              <a:t>Library required to build the model</a:t>
            </a:r>
          </a:p>
          <a:p>
            <a:endParaRPr lang="en-IN" dirty="0"/>
          </a:p>
          <a:p>
            <a:endParaRPr lang="en-IN" dirty="0"/>
          </a:p>
        </p:txBody>
      </p:sp>
    </p:spTree>
    <p:extLst>
      <p:ext uri="{BB962C8B-B14F-4D97-AF65-F5344CB8AC3E}">
        <p14:creationId xmlns:p14="http://schemas.microsoft.com/office/powerpoint/2010/main" val="1158094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E7B9-062C-4803-9D67-F60E483002CA}"/>
              </a:ext>
            </a:extLst>
          </p:cNvPr>
          <p:cNvSpPr>
            <a:spLocks noGrp="1"/>
          </p:cNvSpPr>
          <p:nvPr>
            <p:ph type="title"/>
          </p:nvPr>
        </p:nvSpPr>
        <p:spPr>
          <a:xfrm>
            <a:off x="913796" y="609600"/>
            <a:ext cx="6918240" cy="649357"/>
          </a:xfrm>
        </p:spPr>
        <p:txBody>
          <a:bodyPr/>
          <a:lstStyle/>
          <a:p>
            <a:r>
              <a:rPr lang="en-US" sz="3600" dirty="0">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0EDEF766-4BF7-4651-A01D-43254A358D73}"/>
              </a:ext>
            </a:extLst>
          </p:cNvPr>
          <p:cNvSpPr>
            <a:spLocks noGrp="1"/>
          </p:cNvSpPr>
          <p:nvPr>
            <p:ph idx="1"/>
          </p:nvPr>
        </p:nvSpPr>
        <p:spPr>
          <a:xfrm>
            <a:off x="913795" y="1258957"/>
            <a:ext cx="10353762" cy="4989443"/>
          </a:xfrm>
        </p:spPr>
        <p:txBody>
          <a:bodyPr>
            <a:normAutofit fontScale="92500" lnSpcReduction="1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dirty="0"/>
          </a:p>
          <a:p>
            <a:endParaRPr lang="en-IN" dirty="0"/>
          </a:p>
          <a:p>
            <a:endParaRPr lang="en-IN" dirty="0"/>
          </a:p>
        </p:txBody>
      </p:sp>
    </p:spTree>
    <p:extLst>
      <p:ext uri="{BB962C8B-B14F-4D97-AF65-F5344CB8AC3E}">
        <p14:creationId xmlns:p14="http://schemas.microsoft.com/office/powerpoint/2010/main" val="328818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20353-A003-40EA-892E-97BABFF7A396}"/>
              </a:ext>
            </a:extLst>
          </p:cNvPr>
          <p:cNvSpPr>
            <a:spLocks noGrp="1"/>
          </p:cNvSpPr>
          <p:nvPr>
            <p:ph type="title"/>
          </p:nvPr>
        </p:nvSpPr>
        <p:spPr>
          <a:xfrm>
            <a:off x="304195" y="403639"/>
            <a:ext cx="3022101" cy="663161"/>
          </a:xfrm>
        </p:spPr>
        <p:txBody>
          <a:bodyPr/>
          <a:lstStyle/>
          <a:p>
            <a:r>
              <a:rPr lang="en-US" sz="3600" dirty="0">
                <a:latin typeface="Arial"/>
                <a:ea typeface="+mj-lt"/>
                <a:cs typeface="Arial"/>
              </a:rPr>
              <a:t>Result</a:t>
            </a:r>
            <a:endParaRPr lang="en-IN" dirty="0"/>
          </a:p>
        </p:txBody>
      </p:sp>
      <p:sp>
        <p:nvSpPr>
          <p:cNvPr id="3" name="Content Placeholder 2">
            <a:extLst>
              <a:ext uri="{FF2B5EF4-FFF2-40B4-BE49-F238E27FC236}">
                <a16:creationId xmlns:a16="http://schemas.microsoft.com/office/drawing/2014/main" id="{298C8912-6015-4227-B56D-8CDB1CEAB5C2}"/>
              </a:ext>
            </a:extLst>
          </p:cNvPr>
          <p:cNvSpPr>
            <a:spLocks noGrp="1"/>
          </p:cNvSpPr>
          <p:nvPr>
            <p:ph idx="1"/>
          </p:nvPr>
        </p:nvSpPr>
        <p:spPr>
          <a:xfrm>
            <a:off x="913795" y="1066800"/>
            <a:ext cx="10353762" cy="4764156"/>
          </a:xfrm>
        </p:spPr>
        <p:txBody>
          <a:bodyPr/>
          <a:lstStyle/>
          <a:p>
            <a:endParaRPr lang="en-IN" dirty="0">
              <a:ea typeface="+mn-lt"/>
              <a:cs typeface="+mn-lt"/>
            </a:endParaRPr>
          </a:p>
          <a:p>
            <a:endParaRPr lang="en-IN" dirty="0">
              <a:ea typeface="+mn-lt"/>
              <a:cs typeface="+mn-lt"/>
            </a:endParaRPr>
          </a:p>
          <a:p>
            <a:r>
              <a:rPr lang="en-IN" dirty="0">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dirty="0"/>
          </a:p>
          <a:p>
            <a:endParaRPr lang="en-IN" dirty="0"/>
          </a:p>
          <a:p>
            <a:endParaRPr lang="en-IN" dirty="0"/>
          </a:p>
        </p:txBody>
      </p:sp>
    </p:spTree>
    <p:extLst>
      <p:ext uri="{BB962C8B-B14F-4D97-AF65-F5344CB8AC3E}">
        <p14:creationId xmlns:p14="http://schemas.microsoft.com/office/powerpoint/2010/main" val="1173116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A003-89BC-4E88-85AA-A533A851B654}"/>
              </a:ext>
            </a:extLst>
          </p:cNvPr>
          <p:cNvSpPr>
            <a:spLocks noGrp="1"/>
          </p:cNvSpPr>
          <p:nvPr>
            <p:ph type="title"/>
          </p:nvPr>
        </p:nvSpPr>
        <p:spPr>
          <a:xfrm>
            <a:off x="913795" y="609601"/>
            <a:ext cx="3671457" cy="755374"/>
          </a:xfrm>
        </p:spPr>
        <p:txBody>
          <a:bodyPr/>
          <a:lstStyle/>
          <a:p>
            <a:r>
              <a:rPr lang="en-US" sz="3600" dirty="0">
                <a:latin typeface="Arial"/>
                <a:ea typeface="+mj-lt"/>
                <a:cs typeface="Arial"/>
              </a:rPr>
              <a:t>Conclusion</a:t>
            </a:r>
            <a:endParaRPr lang="en-IN" dirty="0"/>
          </a:p>
        </p:txBody>
      </p:sp>
      <p:sp>
        <p:nvSpPr>
          <p:cNvPr id="3" name="Content Placeholder 2">
            <a:extLst>
              <a:ext uri="{FF2B5EF4-FFF2-40B4-BE49-F238E27FC236}">
                <a16:creationId xmlns:a16="http://schemas.microsoft.com/office/drawing/2014/main" id="{734DD075-AFED-4587-9603-04179FFB8CCC}"/>
              </a:ext>
            </a:extLst>
          </p:cNvPr>
          <p:cNvSpPr>
            <a:spLocks noGrp="1"/>
          </p:cNvSpPr>
          <p:nvPr>
            <p:ph idx="1"/>
          </p:nvPr>
        </p:nvSpPr>
        <p:spPr>
          <a:xfrm>
            <a:off x="795130" y="1895060"/>
            <a:ext cx="10472427" cy="3896139"/>
          </a:xfrm>
        </p:spPr>
        <p:txBody>
          <a:bodyPr/>
          <a:lstStyle/>
          <a:p>
            <a:r>
              <a:rPr lang="en-IN" dirty="0">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dirty="0"/>
          </a:p>
          <a:p>
            <a:endParaRPr lang="en-IN" dirty="0"/>
          </a:p>
          <a:p>
            <a:endParaRPr lang="en-IN" dirty="0"/>
          </a:p>
        </p:txBody>
      </p:sp>
    </p:spTree>
    <p:extLst>
      <p:ext uri="{BB962C8B-B14F-4D97-AF65-F5344CB8AC3E}">
        <p14:creationId xmlns:p14="http://schemas.microsoft.com/office/powerpoint/2010/main" val="374133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330B8-E53E-4966-BB80-FC9C1ACA5E0E}"/>
              </a:ext>
            </a:extLst>
          </p:cNvPr>
          <p:cNvSpPr>
            <a:spLocks noGrp="1"/>
          </p:cNvSpPr>
          <p:nvPr>
            <p:ph type="title"/>
          </p:nvPr>
        </p:nvSpPr>
        <p:spPr>
          <a:xfrm>
            <a:off x="913795" y="609601"/>
            <a:ext cx="4188291" cy="1126434"/>
          </a:xfrm>
        </p:spPr>
        <p:txBody>
          <a:bodyPr>
            <a:normAutofit/>
          </a:bodyPr>
          <a:lstStyle/>
          <a:p>
            <a:r>
              <a:rPr lang="en-US" sz="3600" dirty="0">
                <a:latin typeface="Arial"/>
                <a:cs typeface="Arial"/>
              </a:rPr>
              <a:t>Future scope</a:t>
            </a:r>
            <a:br>
              <a:rPr lang="en-US" sz="3600" dirty="0">
                <a:latin typeface="Arial"/>
                <a:cs typeface="Arial"/>
              </a:rPr>
            </a:br>
            <a:endParaRPr lang="en-IN" dirty="0"/>
          </a:p>
        </p:txBody>
      </p:sp>
      <p:sp>
        <p:nvSpPr>
          <p:cNvPr id="3" name="Content Placeholder 2">
            <a:extLst>
              <a:ext uri="{FF2B5EF4-FFF2-40B4-BE49-F238E27FC236}">
                <a16:creationId xmlns:a16="http://schemas.microsoft.com/office/drawing/2014/main" id="{DE3FC377-05C6-4961-9A46-9B38242C36B5}"/>
              </a:ext>
            </a:extLst>
          </p:cNvPr>
          <p:cNvSpPr>
            <a:spLocks noGrp="1"/>
          </p:cNvSpPr>
          <p:nvPr>
            <p:ph idx="1"/>
          </p:nvPr>
        </p:nvSpPr>
        <p:spPr/>
        <p:txBody>
          <a:bodyPr/>
          <a:lstStyle/>
          <a:p>
            <a:pPr marL="0" indent="0">
              <a:buNone/>
            </a:pPr>
            <a:endParaRPr lang="en-US" b="1" dirty="0"/>
          </a:p>
          <a:p>
            <a:pPr marL="305435" indent="-305435"/>
            <a:r>
              <a:rPr lang="en-US"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dirty="0"/>
          </a:p>
          <a:p>
            <a:pPr marL="305435" indent="-305435"/>
            <a:endParaRPr lang="en-US" dirty="0"/>
          </a:p>
          <a:p>
            <a:endParaRPr lang="en-IN" dirty="0"/>
          </a:p>
          <a:p>
            <a:endParaRPr lang="en-IN" dirty="0"/>
          </a:p>
        </p:txBody>
      </p:sp>
    </p:spTree>
    <p:extLst>
      <p:ext uri="{BB962C8B-B14F-4D97-AF65-F5344CB8AC3E}">
        <p14:creationId xmlns:p14="http://schemas.microsoft.com/office/powerpoint/2010/main" val="21951683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10</TotalTime>
  <Words>791</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Bookman Old Style</vt:lpstr>
      <vt:lpstr>Calibri</vt:lpstr>
      <vt:lpstr>Rockwell</vt:lpstr>
      <vt:lpstr>Damask</vt:lpstr>
      <vt:lpstr>KEYLOGGER</vt:lpstr>
      <vt:lpstr>OUTLINE</vt:lpstr>
      <vt:lpstr>Problem Statement</vt:lpstr>
      <vt:lpstr>Proposed Solution</vt:lpstr>
      <vt:lpstr>System  Approach</vt:lpstr>
      <vt:lpstr>Algorithm &amp; Deployment</vt:lpstr>
      <vt:lpstr>Result</vt:lpstr>
      <vt:lpstr>Conclusion</vt:lpstr>
      <vt:lpstr>Future scope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suresh M</dc:creator>
  <cp:lastModifiedBy>suresh M</cp:lastModifiedBy>
  <cp:revision>2</cp:revision>
  <dcterms:created xsi:type="dcterms:W3CDTF">2024-04-03T14:55:50Z</dcterms:created>
  <dcterms:modified xsi:type="dcterms:W3CDTF">2024-04-03T15:06:49Z</dcterms:modified>
</cp:coreProperties>
</file>