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BE94-F3F6-4CF1-AAFE-DF9B36B8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E2729-602A-4E2F-8576-89A7EADBF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FD2A90-4DB6-4C49-BB87-9EB4BF0B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AACAD6-CD3D-4EAE-A9C2-58977D6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7B7B97-9998-40BF-BE5F-84F66636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44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717A-B26F-4802-B123-27274977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CFB4918-F954-4B17-BDAB-71FEFE8A5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1A00D7-AEF1-4910-9C0B-E9312528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355286-48CE-49F5-AEA4-65DD85E5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A8A298-D5AC-473E-BEB1-3462DEAA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3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8BF230-A348-4A5A-8D7E-FE8B4CED7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5B1BE8-D35C-48CA-AFC3-87842743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6D649F-E927-4932-9995-85446B31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FA216A-CB7B-4CDA-B85F-F862E1DB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6780F4-49AA-4EE7-9563-D41994F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062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03FC8-8CF1-4256-BF69-148D40D5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FC3634-26AB-4444-ACD3-8197B19F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8BB981-5A18-4D87-A08D-6C850D0D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7CE8A-4F9F-421D-9D26-7ACBFD6D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D21A60-4277-4C26-ADCE-CCD3B922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84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69513-106E-49A5-A3F9-77165298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DEC82DB-1980-416E-A9E2-6C63BEE67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7F0C6C-E65B-4B71-8F07-B04CEF3F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DD1239-DDB8-49AC-8D07-92BEBCE0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88FA17-E835-4E1E-BFEE-7A36754A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395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DE00-404B-4D85-8785-B8AE04F0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1864B0-37AD-453C-9532-301339FCF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EF36588-7328-4FFC-84AE-3F3FFAC6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671B87-D605-47CD-9FAD-3E351A7F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72BD47-B39F-4BFA-8F9C-B90247CE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C53904-4D8E-4DAB-9392-555DE2BE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74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2BB94-DB1A-4984-B3A2-51938042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B13FE7-B713-4FA3-AEDA-9DF42003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486693F-FA17-49E1-9EFD-9858B9D51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1DE5952-0282-4ED9-A86D-BC0FBA125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9A1E7FC-A22F-4823-9471-7E867B2B2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73799AF-3DE0-4A09-BC0E-DF9F1CA6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CC20716-43D0-4219-9201-4101D894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C171CA2-E46F-4567-8661-168FA600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56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FD3BE-921A-4112-9B1E-99EF6246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478CBD3-20AD-48D3-B7FB-AD723997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3294D2-3616-4DE7-BB2E-473A1FEC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2FD261-1120-4971-A947-E77FA14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38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5DBCA0C-10BB-42F2-A958-F11149C9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3A509EF-42A9-4531-860E-AB621A5A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CE7A86-680F-4374-B767-FC161750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61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EBA-CE25-4457-946A-C2C900F8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20486D-1C7B-44BE-929C-A81B2D27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6A281AF-58F7-4B3D-9DBA-87587D8D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18DE97D-E041-48E4-A36F-7A5C0E15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015359-7187-4513-892D-BC71F7F0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812132B-493B-483F-961A-D6F6005F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487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CA640-864F-454D-ABFD-71DC11A6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0F2B1E2-0666-4710-A958-511BC1F3F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C72B01E-2563-4F31-85FE-2744B683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BF4DAB0-CC63-43AD-83FA-0599654A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2341523-07E6-4670-975B-5D841213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7206C0-01D3-4C79-A300-49D96E66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05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3DACC26-1C86-4927-91D0-3ACD9FF7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EC02C9B-DFDD-4233-A385-14F2338F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A18F96-E310-4027-8016-3D69F6BD0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DF3F8-65FC-454F-8B5E-A9FEA723F07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81FEAD-4B10-4D3C-B184-E5DC24A2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80A3DD-002F-48E9-93F6-930E3BF70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1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80B68F5-5E21-4DCF-A028-F2F338BDD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01119"/>
            <a:ext cx="9144000" cy="1655762"/>
          </a:xfrm>
        </p:spPr>
        <p:txBody>
          <a:bodyPr>
            <a:normAutofit/>
          </a:bodyPr>
          <a:lstStyle/>
          <a:p>
            <a:r>
              <a:rPr lang="pt-PT" sz="2800" b="1" dirty="0"/>
              <a:t>Algoritmos e Estruturas de Dados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70A12C-3973-42F5-A5FE-E4169AA9B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96" y="0"/>
            <a:ext cx="6745407" cy="2340243"/>
          </a:xfrm>
          <a:prstGeom prst="rect">
            <a:avLst/>
          </a:prstGeom>
        </p:spPr>
      </p:pic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0D3A49ED-8190-410A-A6FC-96366D905E72}"/>
              </a:ext>
            </a:extLst>
          </p:cNvPr>
          <p:cNvCxnSpPr/>
          <p:nvPr/>
        </p:nvCxnSpPr>
        <p:spPr>
          <a:xfrm>
            <a:off x="2265027" y="2432807"/>
            <a:ext cx="766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464922-2A0E-4C44-A244-18D425C643D9}"/>
              </a:ext>
            </a:extLst>
          </p:cNvPr>
          <p:cNvSpPr txBox="1"/>
          <p:nvPr/>
        </p:nvSpPr>
        <p:spPr>
          <a:xfrm>
            <a:off x="2258972" y="3753325"/>
            <a:ext cx="7674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Trabalho realizado por:</a:t>
            </a:r>
          </a:p>
          <a:p>
            <a:endParaRPr lang="pt-PT" dirty="0"/>
          </a:p>
          <a:p>
            <a:pPr algn="ctr"/>
            <a:r>
              <a:rPr lang="pt-PT" dirty="0"/>
              <a:t>Nuno Afonso Anjos Pereira - up202007865</a:t>
            </a:r>
          </a:p>
          <a:p>
            <a:pPr algn="ctr"/>
            <a:r>
              <a:rPr lang="pt-PT" dirty="0"/>
              <a:t>Pedro Miguel Magalhães Nunes – up202004714</a:t>
            </a:r>
          </a:p>
          <a:p>
            <a:pPr algn="ctr"/>
            <a:r>
              <a:rPr lang="pt-PT" dirty="0"/>
              <a:t>Vítor Manuel da Silva Cavaleiro – up202004724</a:t>
            </a:r>
          </a:p>
          <a:p>
            <a:pPr algn="ctr"/>
            <a:r>
              <a:rPr lang="pt-PT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29565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F8E3-74DD-463E-8687-E17F4B5B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3A6CAB-B2F7-47E8-874A-11AC3D4A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Implementar um sistema de gestão de informação para uma companhia aérea, capaz de guardar e gerir informação relativa a aviões, voos, passageiros, bagagens e aeroportos.</a:t>
            </a:r>
          </a:p>
          <a:p>
            <a:pPr marL="0" indent="0">
              <a:buNone/>
            </a:pPr>
            <a:r>
              <a:rPr lang="pt-PT" sz="2400" dirty="0"/>
              <a:t>…</a:t>
            </a: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19153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937C-6814-4415-A560-CDBA3E1B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01C7DB-18CA-485C-ADAA-2B776A5C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max</a:t>
            </a:r>
            <a:r>
              <a:rPr lang="pt-PT" dirty="0"/>
              <a:t> 2 diapositivos</a:t>
            </a:r>
          </a:p>
        </p:txBody>
      </p:sp>
    </p:spTree>
    <p:extLst>
      <p:ext uri="{BB962C8B-B14F-4D97-AF65-F5344CB8AC3E}">
        <p14:creationId xmlns:p14="http://schemas.microsoft.com/office/powerpoint/2010/main" val="321019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D3ACA-0480-423D-B627-C81D5971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F83DF8-691E-43DA-B48B-CD984151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4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8F2F0-EB53-493A-9189-C9C3637E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Estrutura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67E590-47D7-4AAC-92AA-C064A2BF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59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DEAAC-F738-449A-924D-9E214BEB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A7741B-6E27-4920-94F4-D0C5FA84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max</a:t>
            </a:r>
            <a:r>
              <a:rPr lang="pt-PT" dirty="0"/>
              <a:t> 3 diapositivos</a:t>
            </a:r>
          </a:p>
        </p:txBody>
      </p:sp>
    </p:spTree>
    <p:extLst>
      <p:ext uri="{BB962C8B-B14F-4D97-AF65-F5344CB8AC3E}">
        <p14:creationId xmlns:p14="http://schemas.microsoft.com/office/powerpoint/2010/main" val="369519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079A6-5237-4B8E-BB5E-80AE55E5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835771-DDEF-49E5-A5E0-7C8C7288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426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AB031-D63B-433B-A3A9-6029D093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C315DA-03A0-4FF6-BACC-8D5FC909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117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94EFB-EA09-416F-A713-DB84076B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Outras observações/Exemplos de Execução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E49548-1E20-4E3E-B799-AD98A88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Não é necessário, pode ser apagado depois</a:t>
            </a:r>
          </a:p>
          <a:p>
            <a:pPr marL="0" indent="0">
              <a:buNone/>
            </a:pPr>
            <a:r>
              <a:rPr lang="pt-PT" sz="2400" dirty="0" err="1"/>
              <a:t>max</a:t>
            </a:r>
            <a:r>
              <a:rPr lang="pt-PT" sz="2400" dirty="0"/>
              <a:t> 5 diapositivos</a:t>
            </a:r>
          </a:p>
        </p:txBody>
      </p:sp>
    </p:spTree>
    <p:extLst>
      <p:ext uri="{BB962C8B-B14F-4D97-AF65-F5344CB8AC3E}">
        <p14:creationId xmlns:p14="http://schemas.microsoft.com/office/powerpoint/2010/main" val="974662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Ecrã Panorâmico</PresentationFormat>
  <Paragraphs>21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Descrição do Problema</vt:lpstr>
      <vt:lpstr>Solução</vt:lpstr>
      <vt:lpstr>Diagrama de Classes</vt:lpstr>
      <vt:lpstr>Estrutura de Ficheiros</vt:lpstr>
      <vt:lpstr>Funcionalidades Implementadas</vt:lpstr>
      <vt:lpstr>Destaque de Funcionalidade</vt:lpstr>
      <vt:lpstr>Principais dificuldades</vt:lpstr>
      <vt:lpstr>Outras observações/Exemplos de Execução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Nunes</dc:creator>
  <cp:lastModifiedBy>Pedro Nunes</cp:lastModifiedBy>
  <cp:revision>2</cp:revision>
  <dcterms:created xsi:type="dcterms:W3CDTF">2021-12-13T15:12:09Z</dcterms:created>
  <dcterms:modified xsi:type="dcterms:W3CDTF">2021-12-14T14:09:48Z</dcterms:modified>
</cp:coreProperties>
</file>