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ubtítulo 2"/>
          <p:cNvSpPr/>
          <p:nvPr/>
        </p:nvSpPr>
        <p:spPr>
          <a:xfrm>
            <a:off x="1523880" y="2601000"/>
            <a:ext cx="914220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3" name="Imagem 8" descr=""/>
          <p:cNvPicPr/>
          <p:nvPr/>
        </p:nvPicPr>
        <p:blipFill>
          <a:blip r:embed="rId1"/>
          <a:stretch/>
        </p:blipFill>
        <p:spPr>
          <a:xfrm>
            <a:off x="2723400" y="0"/>
            <a:ext cx="6743520" cy="2338560"/>
          </a:xfrm>
          <a:prstGeom prst="rect">
            <a:avLst/>
          </a:prstGeom>
          <a:ln w="0">
            <a:noFill/>
          </a:ln>
        </p:spPr>
      </p:pic>
      <p:sp>
        <p:nvSpPr>
          <p:cNvPr id="154" name="Conexão reta 12"/>
          <p:cNvSpPr/>
          <p:nvPr/>
        </p:nvSpPr>
        <p:spPr>
          <a:xfrm>
            <a:off x="2264760" y="243252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aixaDeTexto 13"/>
          <p:cNvSpPr/>
          <p:nvPr/>
        </p:nvSpPr>
        <p:spPr>
          <a:xfrm>
            <a:off x="2259000" y="3753360"/>
            <a:ext cx="76723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Descrição do Problema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Marcador de Posição de Conteúdo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Implementar um sistema de gestão de informação para uma companhia aérea, capaz de guardar e gerir informação relativa a aviões, voos, passageiros, bagagens e aeroportos.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Solução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Retângulo 121"/>
          <p:cNvSpPr/>
          <p:nvPr/>
        </p:nvSpPr>
        <p:spPr>
          <a:xfrm>
            <a:off x="609480" y="1689480"/>
            <a:ext cx="10971360" cy="47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Implementámos um menu de forma a facilitar a interação com o programa;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núcleo central do programa é a classe Airline, que gere as interações entre aviões, aeroportos, voos e passageiros;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Dentro das soluções aos problemas apresentados, que implementámos, eis dois exemplos: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tratamento dos serviços criamos duas filas(serviçosAcabados, serviçosMarcados), quando um novo serviço era criado, era colocado nos serviçosMarcados e depois de ser cumprido, era colocado nos serviçosAcabados.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tratamento das malas  criamos um sistema de transporte, composto por carruagens que, à medida que estas ficam cheias, adicionam novas carruagens. Cada carruagem possui 4 stacks e cada stack tem a capacidade máxima de 5 malas.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Diagrama de Classes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Marcador de Posição de Conteúdo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57400" y="360"/>
            <a:ext cx="79603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ítulo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Estrutura de Ficheiros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Marcador de Posição de Conteúdo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Incluímos no  nosso projeto uma estrutura de ficheiros dos seguintes elementos:</a:t>
            </a:r>
            <a:endParaRPr b="0" lang="en-US" sz="2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Aviões(tipoAvião, matrícula, capacidade, capacidadeCargo);</a:t>
            </a:r>
            <a:endParaRPr b="0" lang="en-US" sz="2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Aeroportos(nomeAeroporto, aviõesAterrados);</a:t>
            </a:r>
            <a:endParaRPr b="0" lang="en-US" sz="2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Voos(número, data, duração, matrícula, origem, destino);</a:t>
            </a:r>
            <a:endParaRPr b="0" lang="en-US" sz="2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Locais de transporte terrestre(Aeroporto, tipoTransporte, distância, horaAbertura, horaFecho);</a:t>
            </a:r>
            <a:endParaRPr b="0" lang="en-US" sz="2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Serviços de limpezas(matrículaAvião, tipo, data, empregado).</a:t>
            </a:r>
            <a:endParaRPr b="0" lang="en-US" sz="26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Nota:Os serviços de limpeza estão organizados por avião e por ordem cronológica.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ítulo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Funcionalidades Implementadas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Marcador de Posição de Conteúdo 2"/>
          <p:cNvSpPr/>
          <p:nvPr/>
        </p:nvSpPr>
        <p:spPr>
          <a:xfrm>
            <a:off x="838080" y="168948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No que toca nas operações CRUD: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Flight, implementámos todas as operações CRUD e a mesma possui listagem parcial;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LandTransportPlace,  implementámos as operações create, read e update, a mesma tem listagem parcial;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Microsoft YaHei"/>
              </a:rPr>
              <a:t>Na classe CleaningService, </a:t>
            </a: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implementámos as operações create e read, a mesma tem listagem parcial;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Plane, implementámos as operações CRUD, a mesma tem listagem total;</a:t>
            </a:r>
            <a:endParaRPr b="0" lang="en-US" sz="26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pt-PT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Na classe Airport, implementámos as operações create, read e update, a mesma tem listagem total; 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tângulo 128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Funcionalidades Implementadas(cont)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Retângulo 129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Algoritmos de pesquisa usados: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std::find_if (STL);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Recorremos também à pesquisa linear com recurso a iteradores.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Algoritmos de ordenação usados: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std::sort (STL);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std::remove_if (STL;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Std::list.sort (STL).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Destaque de Funcionalidade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Marcador de Posição de Conteúdo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Retângulo 13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funcionalidade que gostaríamos de realçar seria a que nos permite a realização de voos e também de serviços de limpeza/manutenção com base na data atual, o que dá uma sensação de "realismo" à aplicação em si.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Principais dificuldades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Marcador de Posição de Conteúdo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aixaDeTexto 135"/>
          <p:cNvSpPr/>
          <p:nvPr/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600" spc="-1" strike="noStrike">
                <a:solidFill>
                  <a:srgbClr val="000000"/>
                </a:solidFill>
                <a:latin typeface="Arial"/>
                <a:ea typeface="DejaVu Sans"/>
              </a:rPr>
              <a:t>Ao longo do trabalho, tivemos dificuldades em relacionar as classes devido à maneira como estas estavam especificadas no enunciado, levando a dependencias circulares no início (Nomeadamente, Flights e Planes). A solução foi criar a classe FlightPlan.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Tivemos também problemas a gerir os objetos das classes. A solução foi usar pointers.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828800" y="4572000"/>
            <a:ext cx="84582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</a:pPr>
            <a:r>
              <a:rPr b="1" lang="pt-P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Esforço de cada membro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743200" y="5486400"/>
            <a:ext cx="6629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Vitor Cavaleiro: 33%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Pedro Nunes: 33%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Nuno Pereira: 33%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LibreOffice/7.2.4.1$Linux_X86_64 LibreOffice_project/20$Build-1</Application>
  <AppVersion>15.0000</AppVersion>
  <Words>553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2021-12-13T15:12:09Z</dcterms:created>
  <dc:creator>Pedro Nunes</dc:creator>
  <dc:description/>
  <dc:language>pt-PT</dc:language>
  <cp:lastModifiedBy/>
  <dcterms:modified xsi:type="dcterms:W3CDTF">2021-12-21T22:19:39Z</dcterms:modified>
  <cp:revision>14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10</vt:i4>
  </property>
</Properties>
</file>