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44F3EB3-AAD8-4B91-8077-2618A406B252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16-12-2021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85FA62-6089-4BA6-8BCE-67A6B88C2D9C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1B2FB9A-23B5-4A34-BBCF-97E02642F50F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16-12-2021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60FE9F-BE9F-4050-A71D-FA79A4E25B36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ubtítulo 2"/>
          <p:cNvSpPr txBox="1"/>
          <p:nvPr/>
        </p:nvSpPr>
        <p:spPr>
          <a:xfrm>
            <a:off x="1523880" y="26010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83" name="Imagem 8" descr=""/>
          <p:cNvPicPr/>
          <p:nvPr/>
        </p:nvPicPr>
        <p:blipFill>
          <a:blip r:embed="rId1"/>
          <a:stretch/>
        </p:blipFill>
        <p:spPr>
          <a:xfrm>
            <a:off x="2723400" y="0"/>
            <a:ext cx="6744960" cy="2340000"/>
          </a:xfrm>
          <a:prstGeom prst="rect">
            <a:avLst/>
          </a:prstGeom>
          <a:ln w="0">
            <a:noFill/>
          </a:ln>
        </p:spPr>
      </p:pic>
      <p:sp>
        <p:nvSpPr>
          <p:cNvPr id="84" name="Conexão reta 12"/>
          <p:cNvSpPr/>
          <p:nvPr/>
        </p:nvSpPr>
        <p:spPr>
          <a:xfrm>
            <a:off x="2264760" y="2432520"/>
            <a:ext cx="76680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aixaDeTexto 13"/>
          <p:cNvSpPr/>
          <p:nvPr/>
        </p:nvSpPr>
        <p:spPr>
          <a:xfrm>
            <a:off x="2259000" y="3753360"/>
            <a:ext cx="767376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Trabalho realizado por: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Nuno Afonso Anjos Pereira - up202007865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Pedro Miguel Magalhães Nunes – up202004714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Vítor Manuel da Silva Cavaleiro – up202004724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Descrição do Problema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Marcador de Posição de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Implementar um sistema de gestão de informação para uma companhia aérea, capaz de guardar e gerir informação relativa a aviões, voos, passageiros, bagagens e aeroportos.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Solução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Marcador de Posição de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max 2 diapositivos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Diagrama de Classes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Marcador de Posição de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Estrutura de Ficheiros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Marcador de Posição de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Incluímos no  nosso projeto uma estrutura de ficheiros dos seguintes elementos: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Companhia aérea;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Aviões;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Aeroportos;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Voos;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Locais de transporte terrestre;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Funcionalidades Implementadas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Marcador de Posição de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max 3 diapositivos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Destaque de Funcionalidade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Marcador de Posição de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Principais dificuldades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Marcador de Posição de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Outras observações/Exemplos de Execução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Marcador de Posição de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Não é necessário, pode ser apagado depois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max 5 diapositivos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LibreOffice/7.1.1.2$Windows_X86_64 LibreOffice_project/fe0b08f4af1bacafe4c7ecc87ce55bb426164676</Application>
  <AppVersion>15.0000</AppVersion>
  <Words>100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2021-12-13T15:12:09Z</dcterms:created>
  <dc:creator>Pedro Nunes</dc:creator>
  <dc:description/>
  <dc:language>pt-PT</dc:language>
  <cp:lastModifiedBy/>
  <dcterms:modified xsi:type="dcterms:W3CDTF">2021-12-16T03:06:57Z</dcterms:modified>
  <cp:revision>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9</vt:i4>
  </property>
</Properties>
</file>