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btítulo 2"/>
          <p:cNvSpPr/>
          <p:nvPr/>
        </p:nvSpPr>
        <p:spPr>
          <a:xfrm>
            <a:off x="1523880" y="26010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115" name="Imagem 8" descr=""/>
          <p:cNvPicPr/>
          <p:nvPr/>
        </p:nvPicPr>
        <p:blipFill>
          <a:blip r:embed="rId1"/>
          <a:stretch/>
        </p:blipFill>
        <p:spPr>
          <a:xfrm>
            <a:off x="2723400" y="0"/>
            <a:ext cx="6743880" cy="2338920"/>
          </a:xfrm>
          <a:prstGeom prst="rect">
            <a:avLst/>
          </a:prstGeom>
          <a:ln w="0">
            <a:noFill/>
          </a:ln>
        </p:spPr>
      </p:pic>
      <p:sp>
        <p:nvSpPr>
          <p:cNvPr id="116" name="Conexão reta 12"/>
          <p:cNvSpPr/>
          <p:nvPr/>
        </p:nvSpPr>
        <p:spPr>
          <a:xfrm>
            <a:off x="2264760" y="2432520"/>
            <a:ext cx="7668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aixaDeTexto 13"/>
          <p:cNvSpPr/>
          <p:nvPr/>
        </p:nvSpPr>
        <p:spPr>
          <a:xfrm>
            <a:off x="2259000" y="3753360"/>
            <a:ext cx="76726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Vítor Manuel da Silva Cavaleiro – up202004724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Outras observações/Exemplos de Execução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8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Não é necessário, pode ser apagado depois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 5 diapositivos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Descrição do Problema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9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Implementar um sistema de gestão de informação para uma companhia aérea, capaz de guardar e gerir informação relativa a aviões, voos, passageiros, bagagens e aeroportos.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Solução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1" name="Retângulo 121"/>
          <p:cNvSpPr/>
          <p:nvPr/>
        </p:nvSpPr>
        <p:spPr>
          <a:xfrm>
            <a:off x="609480" y="1689480"/>
            <a:ext cx="10971720" cy="47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Implementámos um menu de forma a facilitar a interação com o programa;</a:t>
            </a:r>
            <a:endParaRPr b="0" lang="pt-PT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núcleo central do programa é a classe Airline, que gere as interações entre aviões, aeroportos, voos e passageiros;</a:t>
            </a:r>
            <a:endParaRPr b="0" lang="pt-PT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Dentro das soluções aos problemas apresentados, que implementámos, eis dois exemplos:</a:t>
            </a:r>
            <a:endParaRPr b="0" lang="pt-PT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tratamento dos serviços criamos duas filas(serviçosAcabados, serviçosMarcados), quando um novo serviço era criado, era colocado nos serviçosMarcados e depois de ser cumprido, era colocado nos serviçosAcabados.</a:t>
            </a:r>
            <a:endParaRPr b="0" lang="pt-PT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tratamento das malas  criamos um sistema de transporte, composto por carruagens que, à medida que estas ficam cheias, adicionam novas carruagens. Cada carruagem possui 4 stacks e cada stack tem a capacidade máxima de 5 malas.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Diagrama de Classes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3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353680" y="74520"/>
            <a:ext cx="7546320" cy="678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Estrutura de Ficheiros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6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Incluímos no  nosso projeto uma estrutura de ficheiros dos seguintes elementos:</a:t>
            </a:r>
            <a:endParaRPr b="0" lang="pt-P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Aviões(tipoAvião, matrícula, capacidade, capacidadeCargo);</a:t>
            </a:r>
            <a:endParaRPr b="0" lang="pt-P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Aeroportos(nomeAeroporto, aviõesAterrados);</a:t>
            </a:r>
            <a:endParaRPr b="0" lang="pt-P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Voos(número, data, duração, matrícula, origem, destino);</a:t>
            </a:r>
            <a:endParaRPr b="0" lang="pt-P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Locais de transporte terrestre(Aeroporto, tipoTransporte, distância, horaAbertura, horaFecho);</a:t>
            </a:r>
            <a:endParaRPr b="0" lang="pt-P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Serviços de limpezas(matrículaAvião, tipo, data, empregado).</a:t>
            </a:r>
            <a:endParaRPr b="0" lang="pt-P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Nota:Os serviços de limpeza estão organizados por avião e por ordem cronológica.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Funcionalidades Implementadas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8" name="Marcador de Posição de Conteúdo 2"/>
          <p:cNvSpPr/>
          <p:nvPr/>
        </p:nvSpPr>
        <p:spPr>
          <a:xfrm>
            <a:off x="838080" y="168948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que toca nas operações CRUD:</a:t>
            </a:r>
            <a:endParaRPr b="0" lang="pt-PT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Flight, implementámos todas as operações CRUD e a mesma possui listagem parcial;</a:t>
            </a:r>
            <a:endParaRPr b="0" lang="pt-PT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LandTransportPlace,  implementámos as operações create e read, a mesma tem listagem parcial;</a:t>
            </a:r>
            <a:endParaRPr b="0" lang="pt-PT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Na classe CleaningService, 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implementámos as operações create e read, a mesma tem listagem parcial;</a:t>
            </a:r>
            <a:endParaRPr b="0" lang="pt-PT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Plane, implementámos as operações CRUD, a mesma tem listagem total;</a:t>
            </a:r>
            <a:endParaRPr b="0" lang="pt-PT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Airport, implementámos as operações create, read e update, a mesma tem listagem total;  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Funcionalidades Implementadas(cont)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Algoritmos de pesquisa usados: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std::find_if (STL);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Recorremos também à pesquisa linear com recurso a iteradores.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Algoritmos de ordenação usados: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std::sort (STL);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std::remove_if (STL;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Std::list.sort (STL).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Destaque de Funcionalidade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2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Retângulo 13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funcionalidade que gostaríamos de realçar seria a que nos permite a realização de voos e também de serviços de limpeza/manutenção com base na data atual, o que dá uma sensação de "realismo" à aplicação em si.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Principais dificuldades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5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Ao longo do trabalho, tivemos dificuldades em relacionar as classes devido à maneira como estas estavam especificadas no enunciado, levando a dependencias circulares no início (Nomeadamente, Flights e Planes). A solução foi criar a classe FlightPlan.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Tivemos também problemas a gerir os objetos das classes. A solução foi usar pointers.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LibreOffice/7.1.1.2$Windows_X86_64 LibreOffice_project/fe0b08f4af1bacafe4c7ecc87ce55bb426164676</Application>
  <AppVersion>15.0000</AppVersion>
  <Words>493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2021-12-13T15:12:09Z</dcterms:created>
  <dc:creator>Pedro Nunes</dc:creator>
  <dc:description/>
  <dc:language>pt-PT</dc:language>
  <cp:lastModifiedBy/>
  <dcterms:modified xsi:type="dcterms:W3CDTF">2021-12-19T21:51:55Z</dcterms:modified>
  <cp:revision>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10</vt:i4>
  </property>
</Properties>
</file>