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latin typeface="Arial"/>
              </a:rPr>
              <a:t>Clique para editar o formato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4400" b="0" strike="noStrike" spc="-1">
                <a:latin typeface="Arial"/>
              </a:rPr>
              <a:t>Clique para editar o formato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latin typeface="Arial"/>
              </a:rPr>
              <a:t>Clique para editar o formato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ubtítulo 2"/>
          <p:cNvSpPr/>
          <p:nvPr/>
        </p:nvSpPr>
        <p:spPr>
          <a:xfrm>
            <a:off x="1523880" y="260100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lang="pt-PT" sz="2800" b="0" strike="noStrike" spc="-1">
              <a:latin typeface="Arial"/>
            </a:endParaRPr>
          </a:p>
        </p:txBody>
      </p:sp>
      <p:pic>
        <p:nvPicPr>
          <p:cNvPr id="115" name="Imagem 8"/>
          <p:cNvPicPr/>
          <p:nvPr/>
        </p:nvPicPr>
        <p:blipFill>
          <a:blip r:embed="rId2"/>
          <a:stretch/>
        </p:blipFill>
        <p:spPr>
          <a:xfrm>
            <a:off x="2723400" y="0"/>
            <a:ext cx="6744240" cy="2339280"/>
          </a:xfrm>
          <a:prstGeom prst="rect">
            <a:avLst/>
          </a:prstGeom>
          <a:ln w="0">
            <a:noFill/>
          </a:ln>
        </p:spPr>
      </p:pic>
      <p:sp>
        <p:nvSpPr>
          <p:cNvPr id="116" name="Conexão reta 12"/>
          <p:cNvSpPr/>
          <p:nvPr/>
        </p:nvSpPr>
        <p:spPr>
          <a:xfrm>
            <a:off x="2264760" y="2432520"/>
            <a:ext cx="76680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aixaDeTexto 13"/>
          <p:cNvSpPr/>
          <p:nvPr/>
        </p:nvSpPr>
        <p:spPr>
          <a:xfrm>
            <a:off x="2259000" y="3753360"/>
            <a:ext cx="767304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lang="pt-P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lang="pt-P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Vítor Manuel da Silva Cavaleiro – up202004724</a:t>
            </a:r>
            <a:endParaRPr lang="pt-P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Outras observações/Exemplos de Execução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37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Não é necessário, pode ser apagado depois</a:t>
            </a:r>
            <a:endParaRPr lang="pt-PT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max 5 diapositivos</a:t>
            </a:r>
            <a:endParaRPr lang="pt-P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Descrição do Problema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19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Implementar um sistema de gestão de informação para uma companhia aérea, capaz de guardar e gerir informação relativa a aviões, voos, passageiros, bagagens e aeroportos.</a:t>
            </a:r>
            <a:endParaRPr lang="pt-P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pt-P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P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Solução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609300" y="1689480"/>
            <a:ext cx="10972080" cy="47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 dirty="0">
                <a:latin typeface="Calibri"/>
              </a:rPr>
              <a:t>Implementámos um menu de forma a facilitar a interação com o programa;</a:t>
            </a:r>
            <a:endParaRPr lang="pt-PT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 dirty="0">
                <a:latin typeface="Calibri"/>
              </a:rPr>
              <a:t>O núcleo central do programa é a classe </a:t>
            </a:r>
            <a:r>
              <a:rPr lang="pt-PT" sz="2800" b="0" strike="noStrike" spc="-1" dirty="0" err="1">
                <a:latin typeface="Calibri"/>
              </a:rPr>
              <a:t>Airline</a:t>
            </a:r>
            <a:r>
              <a:rPr lang="pt-PT" sz="2800" b="0" strike="noStrike" spc="-1" dirty="0">
                <a:latin typeface="Calibri"/>
              </a:rPr>
              <a:t>, que gere as interações entre aviões, aeroportos, voos e passageiros;</a:t>
            </a:r>
            <a:endParaRPr lang="pt-PT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 dirty="0">
                <a:latin typeface="Calibri"/>
              </a:rPr>
              <a:t>Dentro das soluções</a:t>
            </a:r>
            <a:r>
              <a:rPr lang="pt-PT" sz="2800" spc="-1" dirty="0">
                <a:latin typeface="Calibri"/>
              </a:rPr>
              <a:t> </a:t>
            </a:r>
            <a:r>
              <a:rPr lang="pt-PT" sz="2800" b="0" strike="noStrike" spc="-1" dirty="0">
                <a:latin typeface="Calibri"/>
              </a:rPr>
              <a:t>aos problemas apresentados, que implementámos, eis dois exemplos:</a:t>
            </a:r>
            <a:endParaRPr lang="pt-PT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 dirty="0">
                <a:latin typeface="Calibri"/>
              </a:rPr>
              <a:t>No tratamento dos serviços criamos duas filas(</a:t>
            </a:r>
            <a:r>
              <a:rPr lang="pt-PT" sz="2800" b="0" strike="noStrike" spc="-1" dirty="0" err="1">
                <a:latin typeface="Calibri"/>
              </a:rPr>
              <a:t>serviçosAcabados</a:t>
            </a:r>
            <a:r>
              <a:rPr lang="pt-PT" sz="2800" b="0" strike="noStrike" spc="-1" dirty="0">
                <a:latin typeface="Calibri"/>
              </a:rPr>
              <a:t>, </a:t>
            </a:r>
            <a:r>
              <a:rPr lang="pt-PT" sz="2800" b="0" strike="noStrike" spc="-1" dirty="0" err="1">
                <a:latin typeface="Calibri"/>
              </a:rPr>
              <a:t>serviçosMarcados</a:t>
            </a:r>
            <a:r>
              <a:rPr lang="pt-PT" sz="2800" b="0" strike="noStrike" spc="-1" dirty="0">
                <a:latin typeface="Calibri"/>
              </a:rPr>
              <a:t>), quando um novo serviço era criado, era colocado nos </a:t>
            </a:r>
            <a:r>
              <a:rPr lang="pt-PT" sz="2800" b="0" strike="noStrike" spc="-1" dirty="0" err="1">
                <a:latin typeface="Calibri"/>
              </a:rPr>
              <a:t>serviçosMarcados</a:t>
            </a:r>
            <a:r>
              <a:rPr lang="pt-PT" sz="2800" b="0" strike="noStrike" spc="-1" dirty="0">
                <a:latin typeface="Calibri"/>
              </a:rPr>
              <a:t> e depois de ser cumprido, era colocado nos </a:t>
            </a:r>
            <a:r>
              <a:rPr lang="pt-PT" sz="2800" b="0" strike="noStrike" spc="-1" dirty="0" err="1">
                <a:latin typeface="Calibri"/>
              </a:rPr>
              <a:t>serviçosAcabados</a:t>
            </a:r>
            <a:r>
              <a:rPr lang="pt-PT" sz="2800" b="0" strike="noStrike" spc="-1" dirty="0">
                <a:latin typeface="Calibri"/>
              </a:rPr>
              <a:t>.</a:t>
            </a:r>
            <a:endParaRPr lang="pt-PT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 dirty="0">
                <a:latin typeface="Calibri"/>
              </a:rPr>
              <a:t>No tratamento das malas  criamos um sistema de transporte, composto por carruagens que, à medida que estas ficam cheias, adicionam novas carruagens. Cada carruagem possui 4 </a:t>
            </a:r>
            <a:r>
              <a:rPr lang="pt-PT" sz="2800" b="0" strike="noStrike" spc="-1" dirty="0" err="1">
                <a:latin typeface="Calibri"/>
              </a:rPr>
              <a:t>stacks</a:t>
            </a:r>
            <a:r>
              <a:rPr lang="pt-PT" sz="2800" b="0" strike="noStrike" spc="-1" dirty="0">
                <a:latin typeface="Calibri"/>
              </a:rPr>
              <a:t> e cada </a:t>
            </a:r>
            <a:r>
              <a:rPr lang="pt-PT" sz="2800" b="0" strike="noStrike" spc="-1" dirty="0" err="1">
                <a:latin typeface="Calibri"/>
              </a:rPr>
              <a:t>stack</a:t>
            </a:r>
            <a:r>
              <a:rPr lang="pt-PT" sz="2800" b="0" strike="noStrike" spc="-1" dirty="0">
                <a:latin typeface="Calibri"/>
              </a:rPr>
              <a:t> tem a capacidade máxima de 5 malas.</a:t>
            </a:r>
            <a:endParaRPr lang="pt-PT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Diagrama de Classes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24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Estrutura de Ficheiros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26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Incluímos no  nosso projeto uma estrutura de ficheiros dos seguintes elementos:</a:t>
            </a:r>
            <a:endParaRPr lang="pt-PT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Aviões(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tipoAvião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matrícula, capacidade,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capacidadeCargo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lang="pt-PT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Aeroportos(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nomeAeroporto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aviõesAterrados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lang="pt-PT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Voos(número, data, duração, matrícula, origem, destino);</a:t>
            </a:r>
            <a:endParaRPr lang="pt-PT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Locais de transporte terrestre(Aeroporto,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tipoTransporte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distância,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horaAbertura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horaFecho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lang="pt-PT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Serviços de limpezas(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matrículaAvião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tipo, data, empregado).</a:t>
            </a:r>
            <a:endParaRPr lang="pt-PT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Nota:Os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serviços de limpeza estão organizados por avião e por ordem cronológica.</a:t>
            </a:r>
            <a:endParaRPr lang="pt-PT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Funcionalidades Implementadas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28" name="Marcador de Posição de Conteúdo 2"/>
          <p:cNvSpPr/>
          <p:nvPr/>
        </p:nvSpPr>
        <p:spPr>
          <a:xfrm>
            <a:off x="838080" y="168948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 que toca nas operações CRUD:</a:t>
            </a:r>
            <a:endParaRPr lang="pt-PT" sz="28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 classe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ligth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implementámos todas as operações CRUD e a mesma possui listagem parcial;</a:t>
            </a:r>
            <a:endParaRPr lang="pt-PT" sz="28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 classe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andTransportPlace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 implementámos as operações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a mesma tem listagem parcial;</a:t>
            </a:r>
            <a:endParaRPr lang="pt-PT" sz="28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Na classe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leaningService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implementámos as operações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a mesma tem listagem parcial;</a:t>
            </a:r>
            <a:endParaRPr lang="pt-PT" sz="28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 classe </a:t>
            </a:r>
            <a:r>
              <a:rPr lang="pt-PT" sz="2800" spc="-1" dirty="0">
                <a:solidFill>
                  <a:srgbClr val="000000"/>
                </a:solidFill>
                <a:latin typeface="Calibri"/>
                <a:ea typeface="DejaVu Sans"/>
              </a:rPr>
              <a:t>Plane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implementámos as operações CRUD, a mesma tem listagem total;</a:t>
            </a:r>
            <a:endParaRPr lang="pt-PT" sz="28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 classe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irport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implementámos as operações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update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a mesma tem listagem total;  </a:t>
            </a:r>
            <a:endParaRPr lang="pt-PT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ângulo 128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</a:rPr>
              <a:t>Funcionalidades Implementadas(cont)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6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Algoritmos de pesquisa usados: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std::find_if (STL);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Recorremos também à pesquisa linear com recurso a iteradores.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Algoritmos de ordenação usados: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std::sort (STL);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std::remove_if (STL;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Std::list.sort (STL).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Destaque de Funcionalidade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32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Retângulo 13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 dirty="0">
                <a:latin typeface="Arial"/>
              </a:rPr>
              <a:t>A funcionalidade que gostaríamos de realçar seria a que nos permite a </a:t>
            </a:r>
            <a:r>
              <a:rPr lang="pt-PT" sz="2800" spc="-1" dirty="0">
                <a:latin typeface="Arial"/>
              </a:rPr>
              <a:t>realização</a:t>
            </a:r>
            <a:r>
              <a:rPr lang="pt-PT" sz="2800" b="0" strike="noStrike" spc="-1" dirty="0">
                <a:latin typeface="Arial"/>
              </a:rPr>
              <a:t> de voos e também de serviços de limpeza/manutenção com base na data atual, o que dá uma sensação de "realismo" à aplicação em si.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Principais dificuldades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35" name="Marcador de Posição de Conteúdo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493</Words>
  <Application>Microsoft Office PowerPoint</Application>
  <PresentationFormat>Ecrã Panorâmico</PresentationFormat>
  <Paragraphs>46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Pedro Nunes</dc:creator>
  <dc:description/>
  <cp:lastModifiedBy>Pedro Nunes</cp:lastModifiedBy>
  <cp:revision>8</cp:revision>
  <dcterms:created xsi:type="dcterms:W3CDTF">2021-12-13T15:12:09Z</dcterms:created>
  <dcterms:modified xsi:type="dcterms:W3CDTF">2021-12-19T15:33:14Z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9</vt:i4>
  </property>
</Properties>
</file>