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8920" cy="2121120"/>
          </a:xfrm>
          <a:prstGeom prst="rect">
            <a:avLst/>
          </a:prstGeom>
          <a:ln w="0">
            <a:noFill/>
          </a:ln>
        </p:spPr>
      </p:pic>
      <p:sp>
        <p:nvSpPr>
          <p:cNvPr id="117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"/>
          <p:cNvSpPr/>
          <p:nvPr/>
        </p:nvSpPr>
        <p:spPr>
          <a:xfrm>
            <a:off x="2480760" y="2253960"/>
            <a:ext cx="508860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84800" y="3347640"/>
            <a:ext cx="4619160" cy="12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584800" y="2817720"/>
            <a:ext cx="47944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468720" y="-4572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504000" y="1326600"/>
            <a:ext cx="9070920" cy="42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busCompany, onde a informação é guardado no grafo network;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Cada paragem é carregada num objeto da classe stop(informação usada para criar os nós);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das linhas são carregados nos objetos da classe busLine (informação usada para criar as linhas).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649080" y="-4572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dois grafos direcionados, um para a rede noturna e outro para a rede diurna;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pt-P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aresta. Foram adicionadas algumas arestas que representam o caminho a pé, dentro de uma distância perto da paragem pré- definida.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40000" y="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3-6 slides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Origem/Destino: diretamente uma paragem para outra? de um local/conjunto de paragens para outro local? outros?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Conceito de "melhor" caminho: nº de paragens? distância? nº mudanças de linha? nº zonas? outros?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Mudança de autocarro: apenas numa mesma paragem? andar a pé até paragem vizinha? outros?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1-2 slides</a:t>
            </a:r>
            <a:endParaRPr b="0" lang="pt-P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pode incluir exemplo de utilização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4000" y="1342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 funcionalidades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60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4000" y="1031760"/>
            <a:ext cx="9070920" cy="18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89080" y="270000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Esforço dos elementos do grupo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2022-01-29T02:25:40Z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