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Imagem 8" descr=""/>
          <p:cNvPicPr/>
          <p:nvPr/>
        </p:nvPicPr>
        <p:blipFill>
          <a:blip r:embed="rId1"/>
          <a:stretch/>
        </p:blipFill>
        <p:spPr>
          <a:xfrm>
            <a:off x="1980000" y="101880"/>
            <a:ext cx="6118560" cy="2120760"/>
          </a:xfrm>
          <a:prstGeom prst="rect">
            <a:avLst/>
          </a:prstGeom>
          <a:ln w="0">
            <a:noFill/>
          </a:ln>
        </p:spPr>
      </p:pic>
      <p:sp>
        <p:nvSpPr>
          <p:cNvPr id="117" name="Conexão reta 12"/>
          <p:cNvSpPr/>
          <p:nvPr/>
        </p:nvSpPr>
        <p:spPr>
          <a:xfrm>
            <a:off x="1260000" y="2160000"/>
            <a:ext cx="766800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8" name=""/>
          <p:cNvSpPr/>
          <p:nvPr/>
        </p:nvSpPr>
        <p:spPr>
          <a:xfrm>
            <a:off x="2340000" y="2253960"/>
            <a:ext cx="5229000" cy="44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Algoritmos e Estruturas de Dados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2584800" y="3347640"/>
            <a:ext cx="4618800" cy="12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Trabalho realizado por:</a:t>
            </a: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Nuno Afonso Anjos Pereira - up202007865</a:t>
            </a: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Pedro Miguel Magalhães Nunes – up202004714</a:t>
            </a: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Vitor Manuel da Silva Cavaleiro – up202004724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2520000" y="2817720"/>
            <a:ext cx="4858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Navegação nos transportes públicos do Porto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"/>
          <p:cNvSpPr/>
          <p:nvPr/>
        </p:nvSpPr>
        <p:spPr>
          <a:xfrm>
            <a:off x="540000" y="0"/>
            <a:ext cx="906984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Diagrama das classes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/>
          <p:nvPr/>
        </p:nvSpPr>
        <p:spPr>
          <a:xfrm>
            <a:off x="468720" y="-45720"/>
            <a:ext cx="906984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Leitura do dataset</a:t>
            </a:r>
            <a:r>
              <a:rPr b="0" lang="pt-P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>
            <a:off x="504000" y="898920"/>
            <a:ext cx="9070560" cy="46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leitura do dataset é realizada no construtor da classe busCompany, onde a informação é guardado no grafo network;</a:t>
            </a:r>
            <a:endParaRPr b="0" lang="pt-PT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leitura dos dados é feita a partir da ferramenta utils::File::readFile que retorna um vetor de strings(cada elemento é uma linha do ficheiro);</a:t>
            </a:r>
            <a:endParaRPr b="0" lang="pt-PT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Cada paragem é carregada num objeto da classe stop(informação usada para criar os nós);</a:t>
            </a:r>
            <a:endParaRPr b="0" lang="pt-PT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Os dados das linhas são carregados nos objetos da classe busLine (informação usada para criar as linhas).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"/>
          <p:cNvSpPr/>
          <p:nvPr/>
        </p:nvSpPr>
        <p:spPr>
          <a:xfrm>
            <a:off x="649080" y="-45720"/>
            <a:ext cx="906984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Representação do dataset</a:t>
            </a:r>
            <a:r>
              <a:rPr b="0" lang="pt-P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504000" y="898920"/>
            <a:ext cx="9070560" cy="43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0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 dataset é caracterizado por dois grafos direcionados, um para a rede noturna e outro para a rede diurna;</a:t>
            </a:r>
            <a:endParaRPr b="0" lang="pt-PT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Os vértices dos grafos estão representados por um unordered_map, onde a chave corresponde ao código da paragem e o valor corresponde ao node(struct Node);</a:t>
            </a:r>
            <a:endParaRPr b="0" lang="pt-PT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Cada nó guarda um apontador para uma paragem, a lista de arestas, uma variável booleana visited e outras variáveis usadas nos algoritmos;</a:t>
            </a:r>
            <a:endParaRPr b="0" lang="pt-PT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As arestas dispõem de uma variável que guarda o destino(código da paragem), a distância e um código que identifica a aresta. Foram adicionadas algumas arestas que representam o caminho a pedestre até uma paragem, dentro de uma distância pré-definida.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>
            <a:off x="540000" y="0"/>
            <a:ext cx="906984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504000" y="900000"/>
            <a:ext cx="9070560" cy="432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Tanto a origem como o destino são vistos como paragens;</a:t>
            </a:r>
            <a:endParaRPr b="0" lang="pt-PT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Conceitos de "melhor" caminho adotados:</a:t>
            </a:r>
            <a:endParaRPr b="0" lang="pt-PT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Melhor caminho por distância;</a:t>
            </a:r>
            <a:endParaRPr b="0" lang="pt-PT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Melhor caminho por nº de paragens;</a:t>
            </a:r>
            <a:endParaRPr b="0" lang="pt-PT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Melhor caminho por nº de zonas.</a:t>
            </a:r>
            <a:endParaRPr b="0" lang="pt-PT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Todos os conceitos de melhor caminho possuem um método que retorna o trajeto;</a:t>
            </a:r>
            <a:endParaRPr b="0" lang="pt-PT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Tal como referido anteriormente, adicionamos arestas que representam caminhos pedestres, e por isso os algoritmos também são executados tendo esse aspeto em conta,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 txBox="1"/>
          <p:nvPr/>
        </p:nvSpPr>
        <p:spPr>
          <a:xfrm>
            <a:off x="504000" y="13356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504000" y="1080000"/>
            <a:ext cx="9072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Mudança de autocarro?</a:t>
            </a:r>
            <a:endParaRPr b="0" lang="pt-PT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Existe também a funcionalidade de procurar as paragens mais próximas a partir de uma paragem e um valor de distancia pré-definido.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>
          <a:xfrm>
            <a:off x="504000" y="0"/>
            <a:ext cx="906984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1-2 slides</a:t>
            </a:r>
            <a:endParaRPr b="0" lang="pt-PT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pode incluir exemplo de utilização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/>
          <p:nvPr/>
        </p:nvSpPr>
        <p:spPr>
          <a:xfrm>
            <a:off x="504000" y="134280"/>
            <a:ext cx="906984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Destaques de  funcionalidades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1 slide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"/>
          <p:cNvSpPr/>
          <p:nvPr/>
        </p:nvSpPr>
        <p:spPr>
          <a:xfrm>
            <a:off x="360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Principais dificuldades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504000" y="1031760"/>
            <a:ext cx="9070560" cy="184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1 slide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289080" y="2700000"/>
            <a:ext cx="906984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Esforço dos elementos do grupo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LibreOffice/7.1.1.2$Windows_X86_64 LibreOffice_project/fe0b08f4af1bacafe4c7ecc87ce55bb426164676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2022-01-27T01:38:32Z</dcterms:created>
  <dc:creator/>
  <dc:description/>
  <dc:language>pt-PT</dc:language>
  <cp:lastModifiedBy/>
  <dcterms:modified xsi:type="dcterms:W3CDTF">2022-01-29T02:53:36Z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