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docx" ContentType="application/vnd.openxmlformats-officedocument.wordprocessingml.document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P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PT" sz="1800" spc="-1" strike="noStrike">
                <a:latin typeface="Arial"/>
              </a:rPr>
              <a:t>Clique para editar o formato do título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Clique para editar o formato de texto dos tópicos</a:t>
            </a:r>
            <a:endParaRPr b="0" lang="pt-P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Segundo nível de tópicos</a:t>
            </a:r>
            <a:endParaRPr b="0" lang="pt-P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Terceiro nível de tópicos</a:t>
            </a:r>
            <a:endParaRPr b="0" lang="pt-P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latin typeface="Arial"/>
              </a:rPr>
              <a:t>Quarto nível de tópicos</a:t>
            </a:r>
            <a:endParaRPr b="0" lang="pt-P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Quinto nível de tópicos</a:t>
            </a:r>
            <a:endParaRPr b="0" lang="pt-P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Sexto nível de tópicos</a:t>
            </a:r>
            <a:endParaRPr b="0" lang="pt-P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latin typeface="Arial"/>
              </a:rPr>
              <a:t>Sétimo nível de tópicos</a:t>
            </a:r>
            <a:endParaRPr b="0" lang="pt-P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Imagem 8" descr=""/>
          <p:cNvPicPr/>
          <p:nvPr/>
        </p:nvPicPr>
        <p:blipFill>
          <a:blip r:embed="rId1"/>
          <a:stretch/>
        </p:blipFill>
        <p:spPr>
          <a:xfrm>
            <a:off x="1980000" y="101880"/>
            <a:ext cx="6118200" cy="2120400"/>
          </a:xfrm>
          <a:prstGeom prst="rect">
            <a:avLst/>
          </a:prstGeom>
          <a:ln w="0">
            <a:noFill/>
          </a:ln>
        </p:spPr>
      </p:pic>
      <p:sp>
        <p:nvSpPr>
          <p:cNvPr id="155" name="Conexão reta 12"/>
          <p:cNvSpPr/>
          <p:nvPr/>
        </p:nvSpPr>
        <p:spPr>
          <a:xfrm>
            <a:off x="1260000" y="2160000"/>
            <a:ext cx="7668000" cy="3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6" name=""/>
          <p:cNvSpPr/>
          <p:nvPr/>
        </p:nvSpPr>
        <p:spPr>
          <a:xfrm>
            <a:off x="2340000" y="2253960"/>
            <a:ext cx="522864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Algoritmos e Estruturas de Dados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2584800" y="3347640"/>
            <a:ext cx="4618440" cy="12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 realizado por: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Nuno Afonso Anjos Pereira - up202007865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Pedro Miguel Magalhães Nunes – up202004714</a:t>
            </a:r>
            <a:endParaRPr b="0" lang="pt-PT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pt-PT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Vitor Manuel da Silva Cavaleiro – up202004724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520000" y="2817720"/>
            <a:ext cx="485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Navegação nos transportes públicos do Porto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Exemplo de utilização: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Destaques de funcionalidades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Principais dificuldades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504000" y="944280"/>
            <a:ext cx="9072000" cy="44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Representação do dataset no grafo, especialmente na implementação dos nós;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540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Diagrama das classes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468720" y="-4572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Leitura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"/>
          <p:cNvSpPr/>
          <p:nvPr/>
        </p:nvSpPr>
        <p:spPr>
          <a:xfrm>
            <a:off x="504000" y="898920"/>
            <a:ext cx="9070200" cy="46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 dataset é realizada no construtor da classe busCompany;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leitura dos dados é feita a partir da ferramenta utils::File::readFile que retorna um vetor de strings(cada elemento é uma linha do ficheiro);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classe stop tem possui um método responsável por processar a string da paragem(parseLine), tal como a classe busLine no caso da string da linha;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informação da paragem é carregada num objeto da classe stop(informação usada para criar os nodes);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dados de uma aresta são carregados num objeto da classe busLine (informação usada para criar as edges).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649080" y="-4572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Representação do dataset</a:t>
            </a:r>
            <a:r>
              <a:rPr b="0" lang="pt-PT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04000" y="898920"/>
            <a:ext cx="9070200" cy="43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dataset é caracterizado por dois grafos direcionados, um para a rede noturna e outro para a rede diurna;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vértices dos grafos estão representados por um unordered_map, onde a chave corresponde ao código da paragem e o valor corresponde ao node(struct Node);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Cada nó guarda um apontador para uma paragem, a lista de arestas, uma variável booleana visited e outras variáveis usadas nos algoritmos;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As arestas dispõem de uma variável que guarda o destino(código da paragem), a distância e um código que identifica a linha de autocarro usada. Foram adicionadas algumas arestas que representam o caminho pedestre até uma paragem, dentro de uma distância pré-definida.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5193720" y="1260000"/>
            <a:ext cx="4346280" cy="2837160"/>
          </a:xfrm>
          <a:prstGeom prst="rect">
            <a:avLst/>
          </a:prstGeom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22200" y="1295280"/>
            <a:ext cx="4357800" cy="284472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468000" y="180000"/>
            <a:ext cx="3852000" cy="8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diurno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5328000" y="180000"/>
            <a:ext cx="3852000" cy="86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Grafo noturno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540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04000" y="900000"/>
            <a:ext cx="907020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algoritmo de dijkstra é implementado com o recurso  a red-black trees(set), se assumirmos que o número de arestas é superior ao número de vértices, a complexidade é de O(|E| log |V|);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Os algoritmos BFS implementados são baseados no pseudocódigo apresentado na aula téorica, pelo que apresentam complexidade  O(|E| + |V|);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 cálculo do “melhor caminho” admitimos que a origem e  o destino são paragens;</a:t>
            </a:r>
            <a:endParaRPr b="0" lang="pt-PT" sz="24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Também está implementado o método nearbyStops que retornam as paragens mais próximas de uma coordenada(pode ser fornecida pelo utilizador ou pode ser uma paragem) . Apresenta complexidade O(|V|);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540000" y="0"/>
            <a:ext cx="90716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504000" y="1080000"/>
            <a:ext cx="907164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“</a:t>
            </a:r>
            <a:r>
              <a:rPr b="0" lang="pt-PT" sz="2400" spc="-1" strike="noStrike">
                <a:latin typeface="Arial"/>
              </a:rPr>
              <a:t>Melhor” caminho por distância percorrida:</a:t>
            </a:r>
            <a:endParaRPr b="0" lang="pt-PT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  <a:ea typeface="Microsoft YaHei"/>
              </a:rPr>
              <a:t>- Método minDistance(devolve a menor distância), aplica o algoritmo de dijkstra, caso a ultima aplicação do algoritmo tenha sido feita por uma paragem diferente.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|V|);</a:t>
            </a:r>
            <a:endParaRPr b="0" lang="pt-PT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Método minDistancePath(devolve o trajeto, com menor distância, ao longo dos vértices), </a:t>
            </a:r>
            <a:r>
              <a:rPr b="0" lang="pt-PT" sz="2400" spc="-1" strike="noStrike">
                <a:latin typeface="Arial"/>
                <a:ea typeface="Microsoft YaHei"/>
              </a:rPr>
              <a:t>aplica o algoritmo de dijkstra, caso a ultima aplicação do algoritmo tenha sido feita por uma paragem diferente e monta o caminho a partir do vértice final(Uso de apontadores para o vértice anterior) . Apresenta complexidade de 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O(|E| log |V|).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Object 1"/>
          <p:cNvGraphicFramePr/>
          <p:nvPr/>
        </p:nvGraphicFramePr>
        <p:xfrm>
          <a:off x="469080" y="5222880"/>
          <a:ext cx="9070200" cy="32821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74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9080" y="5222880"/>
                    <a:ext cx="9070200" cy="3282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5" name=""/>
          <p:cNvSpPr/>
          <p:nvPr/>
        </p:nvSpPr>
        <p:spPr>
          <a:xfrm>
            <a:off x="540000" y="0"/>
            <a:ext cx="90716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Funcionalidades e algoritmos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Interface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504000" y="1080000"/>
            <a:ext cx="9070200" cy="43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5000"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O menu do utilizador inclui do ponto de vista do cliente 10 funcionalidades: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paragens;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Listar as linhas de autocarro;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menor distância percorrida(a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paragen percorridas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Mostrar o caminho com menos zonas percorridas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(a origem e o destino podem ser paragens ou coordenadas);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Confirmar se o título do cliente tem zonas suficientes para o caminho pretende percorrer;</a:t>
            </a: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Alterar a distância que o cliente está disposto a andar.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LibreOffice/7.1.1.2$Windows_X86_64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2022-01-27T01:38:32Z</dcterms:created>
  <dc:creator/>
  <dc:description/>
  <dc:language>pt-PT</dc:language>
  <cp:lastModifiedBy/>
  <dcterms:modified xsi:type="dcterms:W3CDTF">2022-01-29T18:24:07Z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