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9640" cy="2121840"/>
          </a:xfrm>
          <a:prstGeom prst="rect">
            <a:avLst/>
          </a:prstGeom>
          <a:ln w="0">
            <a:noFill/>
          </a:ln>
        </p:spPr>
      </p:pic>
      <p:sp>
        <p:nvSpPr>
          <p:cNvPr id="41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" name=""/>
          <p:cNvSpPr/>
          <p:nvPr/>
        </p:nvSpPr>
        <p:spPr>
          <a:xfrm>
            <a:off x="2480760" y="2253960"/>
            <a:ext cx="508932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584800" y="3347640"/>
            <a:ext cx="4619880" cy="12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584800" y="2817720"/>
            <a:ext cx="479520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latin typeface="Arial"/>
              </a:rPr>
              <a:t>Navegação nos transportes públicos do Porto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540000" y="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Diagrama das classes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468720" y="-4572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Leitura do dataset</a:t>
            </a:r>
            <a:r>
              <a:rPr b="0" lang="pt-PT" sz="4400" spc="-1" strike="noStrike">
                <a:latin typeface="Arial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 txBox="1"/>
          <p:nvPr/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A leitura do dataset é realizada no construtor da classe busCompany, onde a informação é guardado no grafo network;</a:t>
            </a:r>
            <a:endParaRPr b="0" lang="pt-PT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A leitura dos dados é feita a partir da ferramenta utils::File::readFile</a:t>
            </a:r>
            <a:r>
              <a:rPr b="0" lang="pt-PT" sz="2000" spc="-1" strike="noStrike">
                <a:latin typeface="Arial"/>
              </a:rPr>
              <a:t> que retorna um vetor de strings(cada elemento é uma linha do ficheiro);</a:t>
            </a:r>
            <a:endParaRPr b="0" lang="pt-PT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Cada paragem é carregada num objeto da classe stop(informação usada para criar os nós);</a:t>
            </a:r>
            <a:endParaRPr b="0" lang="pt-PT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Os dados das linhas são carregados nos objetos da classe busLine (informação usada para criar as linhas).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649080" y="-4572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Representação do dataset</a:t>
            </a:r>
            <a:r>
              <a:rPr b="0" lang="pt-PT" sz="4400" spc="-1" strike="noStrike">
                <a:latin typeface="Arial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1-2 slides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40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3-6 slides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Origem/Destino: diretamente uma paragem para outra? de um local/conjunto de paragens para outro local? outros?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Conceito de "melhor" caminho: nº de paragens? distância? nº mudanças de linha? nº zonas? outros?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Mudança de autocarro: apenas numa mesma paragem? andar a pé até paragem vizinha? outros?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1-2 slides</a:t>
            </a:r>
            <a:endParaRPr b="0" lang="pt-PT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pode incluir exemplo de utilização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4000" y="1342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Destaques de  funcionalidades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360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Principais dificuldades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04000" y="1031760"/>
            <a:ext cx="9071640" cy="18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89080" y="2700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Esforço dos elementos do grupo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2022-01-27T03:03:09Z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