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7120" cy="2119320"/>
          </a:xfrm>
          <a:prstGeom prst="rect">
            <a:avLst/>
          </a:prstGeom>
          <a:ln w="0">
            <a:noFill/>
          </a:ln>
        </p:spPr>
      </p:pic>
      <p:sp>
        <p:nvSpPr>
          <p:cNvPr id="269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"/>
          <p:cNvSpPr/>
          <p:nvPr/>
        </p:nvSpPr>
        <p:spPr>
          <a:xfrm>
            <a:off x="2340000" y="2253960"/>
            <a:ext cx="522756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584800" y="3347640"/>
            <a:ext cx="4617360" cy="12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2520000" y="2817720"/>
            <a:ext cx="48574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cálculo do “melhor” caminho, o processo de computação conta com a mudança de autocarro e também trajeto pedestre, de uma paragem a outra, se estas estiverem a uma distância pré-definida uma da outra (o cliente pode escolher);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Está implementado uma função(travelPossibleTicket) que consegue determinar se o andante que o cliente possui, tem zonas suficientes para cumprir o trajeto que o cliente deseja;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504000" y="1080000"/>
            <a:ext cx="9069120" cy="43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6000"/>
          </a:bodyPr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paragem percorridas(a origem e o destino podem ser paragens ou coordenadas);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percorridas(a origem e o destino podem ser paragens ou coordenadas);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 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28600" y="1731240"/>
            <a:ext cx="4800600" cy="382356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5257800" y="1725480"/>
            <a:ext cx="4343400" cy="38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228600" y="137160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Cálculo em tempo de execução de edges que representam caminhos a pé, permite mudar dinamicamente o grafo de acordo com a vontade do utilizador.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504000" y="944280"/>
            <a:ext cx="9070920" cy="44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 no grafo, especialmente na implementação das edges;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Valorizações extra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504000" y="944280"/>
            <a:ext cx="9070920" cy="44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Como proposto, implementámos viagens diurnas/noturnas e fecho de paragens/linhas;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143000" y="1371960"/>
            <a:ext cx="753408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"/>
          <p:cNvSpPr/>
          <p:nvPr/>
        </p:nvSpPr>
        <p:spPr>
          <a:xfrm>
            <a:off x="46872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>
            <a:off x="504000" y="898920"/>
            <a:ext cx="9069120" cy="46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 dataset é realizada no construtor da classe BusCompany;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utils::file::readFile que retorna um vetor de strings(cada elemento é uma linha do ficheiro);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classe Stop possui um método responsável por processar a string da paragem(parseLine), tal como a classe BusLine no caso da string da linha;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BusLine (informação usada para criar as edges).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64908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504000" y="898920"/>
            <a:ext cx="906912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dataset é caracterizado por dois grafos direcionados, um para a rede noturna e outro para a rede diurna, na classe BusCompany;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unordered_map, onde a chave corresponde ao código da paragem e o valor corresponde ao node(struct Node);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visited e outras variáveis usadas nos algoritmos;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193720" y="1260000"/>
            <a:ext cx="4345200" cy="283608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>
            <a:off x="46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532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360000" y="1390680"/>
            <a:ext cx="4211280" cy="274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504000" y="900000"/>
            <a:ext cx="9069120" cy="46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algoritmo de dijkstra é implementado com o recurso  a red-black trees(set), se assumirmos que o número de arestas é superior ao número de vértices, a complexidade é de O(|E| log |V|);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Nota: O algoritmo calcula as distâncias e caminhos para todos os nós, no entanto, de maneira a deixar o SSSP completo, não cessa o processo assim que chega ao destino. 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téorica, pelo que apresentam complexidade  O(|E| + |V|);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 computação do “melhor caminho” admitimos que a origem e  o destino são paragens;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Também está implementado o método nearbyStops que retorna as paragens mais próximas de uma coordenada(pode ser fornecida pelo utilizador ou pode ser uma paragem). Apresenta complexidade O(|V|);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504000" y="1260000"/>
            <a:ext cx="907056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distância percorrida: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minDistance(devolve a menor distância), executa o algoritmo de dijkstra.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minDistancePath(devolve o trajeto, com menor distância, ao longo dos vértices), executa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o algoritmo de dijkstra e monta o caminho a partir do vértice final(uso de apontadores para o vértice anterior).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540000" y="126000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número de paragens percorridas: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minStops(devolve o menor número de paragens percorridas), aplica o algoritmo BFS.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+ |V|);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minStopsPath(devolve o trajeto, com menor número de paragens percorridas, ao longo dos vértices),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aplica o algoritmo BFS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+ |V|).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número de zonas percorridas: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minZones(devolve o menor número de zonas percorridas), aplica o algoritmo de dijkstra.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minZonesPath(devolve o trajeto, com menor número de zonas percorridas, ao longo dos vértices),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aplica o algoritmo de dijkstra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2022-01-30T05:10:00Z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