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3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UBEKING\Downloads\employee_data%20Hari%20(1)%20(1)%20(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56035915"/>
        <c:axId val="425476806"/>
      </c:barChart>
      <c:catAx>
        <c:axId val="8560359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5476806"/>
        <c:crosses val="autoZero"/>
        <c:auto val="1"/>
        <c:lblAlgn val="ctr"/>
        <c:lblOffset val="100"/>
        <c:noMultiLvlLbl val="0"/>
      </c:catAx>
      <c:valAx>
        <c:axId val="4254768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0359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5"/>
          <c:y val="0.111493969972926"/>
          <c:w val="0.211180973209404"/>
          <c:h val="0.6704405611617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IN" altLang="en-US" sz="2400" b="1" dirty="0" smtClean="0"/>
              <a:t>A.MD NAASAR HUSSAIN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: </a:t>
            </a:r>
            <a:r>
              <a:rPr lang="en-US" sz="2400" dirty="0" smtClean="0"/>
              <a:t>312208</a:t>
            </a:r>
            <a:r>
              <a:rPr lang="en-IN" altLang="en-US" sz="2400" dirty="0" smtClean="0"/>
              <a:t>099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endParaRPr lang="en-IN" dirty="0" smtClean="0"/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  <a:endParaRPr lang="en-US" dirty="0" smtClean="0"/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  <a:endParaRPr lang="en-US" dirty="0" smtClean="0"/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  <a:endParaRPr lang="en-IN" sz="2800" dirty="0" smtClean="0"/>
          </a:p>
          <a:p>
            <a:r>
              <a:rPr lang="en-IN" sz="2800" dirty="0" smtClean="0"/>
              <a:t>9 - Features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  <a:endParaRPr lang="en-IN" sz="2800" dirty="0" smtClean="0"/>
          </a:p>
          <a:p>
            <a:r>
              <a:rPr lang="en-IN" sz="2800" dirty="0" smtClean="0"/>
              <a:t>Performance - Level</a:t>
            </a:r>
            <a:endParaRPr lang="en-IN" sz="2800" dirty="0" smtClean="0"/>
          </a:p>
          <a:p>
            <a:r>
              <a:rPr lang="en-IN" sz="2800" dirty="0" smtClean="0"/>
              <a:t>Gender - Male Female</a:t>
            </a:r>
            <a:endParaRPr lang="en-IN" sz="2800" dirty="0" smtClean="0"/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  <a:endParaRPr lang="en-IN" sz="2400" dirty="0" smtClean="0"/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4261</Words>
  <Application>WPS Presentation</Application>
  <PresentationFormat>Widescreen</PresentationFormat>
  <Paragraphs>140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LUBEKING</cp:lastModifiedBy>
  <cp:revision>28</cp:revision>
  <dcterms:created xsi:type="dcterms:W3CDTF">2024-03-29T15:07:00Z</dcterms:created>
  <dcterms:modified xsi:type="dcterms:W3CDTF">2024-09-09T06:20:08Z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B1933D883DB749FB9ACC7479FFC056CE_13</vt:lpwstr>
  </property>
  <property fmtid="{D5CDD505-2E9C-101B-9397-08002B2CF9AE}" pid="5" name="KSOProductBuildVer">
    <vt:lpwstr>1033-12.2.0.18165</vt:lpwstr>
  </property>
</Properties>
</file>