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9"/>
  </p:notesMasterIdLst>
  <p:sldIdLst>
    <p:sldId id="342" r:id="rId3"/>
    <p:sldId id="343" r:id="rId4"/>
    <p:sldId id="356" r:id="rId5"/>
    <p:sldId id="360" r:id="rId6"/>
    <p:sldId id="361" r:id="rId7"/>
    <p:sldId id="3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92" r:id="rId7"/>
    <p:sldLayoutId id="2147483680" r:id="rId8"/>
    <p:sldLayoutId id="2147483682" r:id="rId9"/>
    <p:sldLayoutId id="2147483684" r:id="rId10"/>
    <p:sldLayoutId id="2147483685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096000" y="2648178"/>
            <a:ext cx="5490949" cy="1066992"/>
            <a:chOff x="6174087" y="3512686"/>
            <a:chExt cx="5490949" cy="10669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174087" y="3656348"/>
              <a:ext cx="549094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Self Driving Car</a:t>
              </a:r>
              <a:endParaRPr lang="ko-KR" altLang="en-US" sz="54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369C35-6201-4D39-A62F-D4CC1FBB8B5B}"/>
              </a:ext>
            </a:extLst>
          </p:cNvPr>
          <p:cNvGrpSpPr/>
          <p:nvPr/>
        </p:nvGrpSpPr>
        <p:grpSpPr>
          <a:xfrm>
            <a:off x="2418626" y="1660826"/>
            <a:ext cx="1788470" cy="3425872"/>
            <a:chOff x="4929203" y="1548735"/>
            <a:chExt cx="2319196" cy="444249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320C4ED-E599-4977-B6C6-3D0E774E24C5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75507A-516C-4C7C-BF2F-9ED2E9A4D0F8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DADC5C-F777-4685-A103-3C8B7817632D}"/>
              </a:ext>
            </a:extLst>
          </p:cNvPr>
          <p:cNvGrpSpPr/>
          <p:nvPr/>
        </p:nvGrpSpPr>
        <p:grpSpPr>
          <a:xfrm>
            <a:off x="1050713" y="822014"/>
            <a:ext cx="4676590" cy="4965791"/>
            <a:chOff x="3757705" y="1403266"/>
            <a:chExt cx="4676590" cy="4965791"/>
          </a:xfrm>
          <a:solidFill>
            <a:schemeClr val="accent6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8A6F79D-1318-4587-B0B2-580A77C7FC87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31" name="Block Arc 30">
                <a:extLst>
                  <a:ext uri="{FF2B5EF4-FFF2-40B4-BE49-F238E27FC236}">
                    <a16:creationId xmlns:a16="http://schemas.microsoft.com/office/drawing/2014/main" id="{4CF6BF74-B691-4381-AE8B-6B97E8DE93A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A8D54E12-32D4-4C04-830C-AB8250C6368E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9D56D4-5005-4AB4-BE98-AA7F4575DADC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D5FB4DC5-EDA8-4107-8FFB-0F57A688C461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4D28F27-BA5D-4E89-B0F0-B3F624521B43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-6354" y="12887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Group members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0" y="1515675"/>
            <a:ext cx="6089646" cy="1015663"/>
            <a:chOff x="2898066" y="559041"/>
            <a:chExt cx="4065233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754953" y="811818"/>
              <a:ext cx="320834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Abdirashid Abdullahi Mohamed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485431" y="1515675"/>
            <a:ext cx="5168761" cy="1061499"/>
            <a:chOff x="2898066" y="559041"/>
            <a:chExt cx="4103748" cy="10614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514232-7223-4172-8340-C5D1ABEC2389}"/>
                </a:ext>
              </a:extLst>
            </p:cNvPr>
            <p:cNvSpPr txBox="1"/>
            <p:nvPr/>
          </p:nvSpPr>
          <p:spPr>
            <a:xfrm>
              <a:off x="3862214" y="789543"/>
              <a:ext cx="313960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Abdinasir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Dahir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 Abdi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0" y="2729229"/>
            <a:ext cx="5790318" cy="1015663"/>
            <a:chOff x="2898066" y="559041"/>
            <a:chExt cx="4126456" cy="10156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A90938-346C-4188-8DD4-C58ECAFEBDF8}"/>
                </a:ext>
              </a:extLst>
            </p:cNvPr>
            <p:cNvSpPr txBox="1"/>
            <p:nvPr/>
          </p:nvSpPr>
          <p:spPr>
            <a:xfrm>
              <a:off x="3925506" y="860262"/>
              <a:ext cx="309901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Halima Hussein Ahmed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485431" y="2802072"/>
            <a:ext cx="5347178" cy="1115268"/>
            <a:chOff x="2898066" y="559041"/>
            <a:chExt cx="4158717" cy="111526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D192CB-9424-40A2-9527-742654B8485C}"/>
                </a:ext>
              </a:extLst>
            </p:cNvPr>
            <p:cNvSpPr txBox="1"/>
            <p:nvPr/>
          </p:nvSpPr>
          <p:spPr>
            <a:xfrm>
              <a:off x="3842528" y="843312"/>
              <a:ext cx="3214255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Osman </a:t>
              </a:r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Abdirahim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 Aba Haji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6259775" y="615655"/>
            <a:ext cx="450637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6349963" y="1385096"/>
            <a:ext cx="4266065" cy="676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B2C7C86-F21E-4C6D-86BB-68CB7B1A8B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9" r="22329"/>
          <a:stretch>
            <a:fillRect/>
          </a:stretch>
        </p:blipFill>
        <p:spPr>
          <a:xfrm flipH="1">
            <a:off x="58737" y="0"/>
            <a:ext cx="6154745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0F054-3684-4324-A765-42C1ED9B6887}"/>
              </a:ext>
            </a:extLst>
          </p:cNvPr>
          <p:cNvSpPr txBox="1"/>
          <p:nvPr/>
        </p:nvSpPr>
        <p:spPr>
          <a:xfrm>
            <a:off x="6349963" y="2364361"/>
            <a:ext cx="51971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 Self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Dri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car is a vehicle capable of sensing its environment and operating without human involvement, a human passenger is not required to take control of the vehicle at any time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5C429-5DDA-40E7-B464-FE061C61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66EA0-7B03-43FB-A4A9-5F8284FD9D20}"/>
              </a:ext>
            </a:extLst>
          </p:cNvPr>
          <p:cNvSpPr txBox="1"/>
          <p:nvPr/>
        </p:nvSpPr>
        <p:spPr>
          <a:xfrm>
            <a:off x="805218" y="1568252"/>
            <a:ext cx="429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Without the need of a driver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0B216-21BA-4A6A-8D94-960D02763278}"/>
              </a:ext>
            </a:extLst>
          </p:cNvPr>
          <p:cNvSpPr txBox="1"/>
          <p:nvPr/>
        </p:nvSpPr>
        <p:spPr>
          <a:xfrm>
            <a:off x="1141142" y="2249309"/>
            <a:ext cx="573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Human drivers often bend rules and take risks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2C6F1-C82B-46D9-867E-E8332DD359E9}"/>
              </a:ext>
            </a:extLst>
          </p:cNvPr>
          <p:cNvSpPr txBox="1"/>
          <p:nvPr/>
        </p:nvSpPr>
        <p:spPr>
          <a:xfrm>
            <a:off x="1112292" y="3056446"/>
            <a:ext cx="847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Travelers would be able to journey overnight and sleep for the duration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9A566-89CC-4694-9B6B-BA85B51BDEBE}"/>
              </a:ext>
            </a:extLst>
          </p:cNvPr>
          <p:cNvSpPr txBox="1"/>
          <p:nvPr/>
        </p:nvSpPr>
        <p:spPr>
          <a:xfrm>
            <a:off x="187052" y="3883952"/>
            <a:ext cx="573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Speed limits could be safely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51DB-FF41-49B1-A7CC-6B9393E6A198}"/>
              </a:ext>
            </a:extLst>
          </p:cNvPr>
          <p:cNvSpPr txBox="1"/>
          <p:nvPr/>
        </p:nvSpPr>
        <p:spPr>
          <a:xfrm>
            <a:off x="1141142" y="4711458"/>
            <a:ext cx="573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People who difficulties to driving older childes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FD84C-18EB-4433-9B6D-3DEE43FA0C42}"/>
              </a:ext>
            </a:extLst>
          </p:cNvPr>
          <p:cNvSpPr txBox="1"/>
          <p:nvPr/>
        </p:nvSpPr>
        <p:spPr>
          <a:xfrm>
            <a:off x="655092" y="5401183"/>
            <a:ext cx="938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Over 80% of car crashes by driver error  like drunk and dragged driving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3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5C429-5DDA-40E7-B464-FE061C61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66EA0-7B03-43FB-A4A9-5F8284FD9D20}"/>
              </a:ext>
            </a:extLst>
          </p:cNvPr>
          <p:cNvSpPr txBox="1"/>
          <p:nvPr/>
        </p:nvSpPr>
        <p:spPr>
          <a:xfrm>
            <a:off x="525437" y="1559584"/>
            <a:ext cx="964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Truckers, taxi driver uber and delivery drivers will gradually lose their jobs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0B216-21BA-4A6A-8D94-960D02763278}"/>
              </a:ext>
            </a:extLst>
          </p:cNvPr>
          <p:cNvSpPr txBox="1"/>
          <p:nvPr/>
        </p:nvSpPr>
        <p:spPr>
          <a:xfrm>
            <a:off x="1141142" y="2455522"/>
            <a:ext cx="890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If the car crashes without a driver who’s fault is it software designer  or the owner  of the vehicle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2C6F1-C82B-46D9-867E-E8332DD359E9}"/>
              </a:ext>
            </a:extLst>
          </p:cNvPr>
          <p:cNvSpPr txBox="1"/>
          <p:nvPr/>
        </p:nvSpPr>
        <p:spPr>
          <a:xfrm>
            <a:off x="1141142" y="3523177"/>
            <a:ext cx="8475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Hackers  getting into vehicle’s software and controlling or affecting  its operation would be a major concern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9A566-89CC-4694-9B6B-BA85B51BDEBE}"/>
              </a:ext>
            </a:extLst>
          </p:cNvPr>
          <p:cNvSpPr txBox="1"/>
          <p:nvPr/>
        </p:nvSpPr>
        <p:spPr>
          <a:xfrm>
            <a:off x="1141142" y="4759423"/>
            <a:ext cx="1041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Self driving cars  would be great new for terrorists, as those vehicle could be loaded with explosive and used as moving bombs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1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9C170-7A5D-499A-8811-D20DF61C2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535" y="2827583"/>
            <a:ext cx="11573197" cy="724247"/>
          </a:xfrm>
        </p:spPr>
        <p:txBody>
          <a:bodyPr/>
          <a:lstStyle/>
          <a:p>
            <a:r>
              <a:rPr lang="en-US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91334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182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naasiryare081@gmail.com</cp:lastModifiedBy>
  <cp:revision>76</cp:revision>
  <dcterms:created xsi:type="dcterms:W3CDTF">2020-01-20T05:08:25Z</dcterms:created>
  <dcterms:modified xsi:type="dcterms:W3CDTF">2020-11-10T21:04:08Z</dcterms:modified>
</cp:coreProperties>
</file>