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Hammersmith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HammersmithOne-regular.fntdata"/><Relationship Id="rId27" Type="http://schemas.openxmlformats.org/officeDocument/2006/relationships/slide" Target="slides/slide23.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e50f0600d4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e50f0600d4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e50f0600d4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e50f0600d4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e50f0600d4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e50f0600d4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c6a01074ef_0_2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c6a01074ef_0_2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c72ba98ae8_1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c72ba98ae8_1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c72ba98ae8_1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c72ba98ae8_1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c6a01074ef_0_2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c6a01074ef_0_2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c6a01074ef_0_19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c6a01074ef_0_19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e59b29fc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e59b29fc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b8274556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b8274556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c6a01074ef_0_17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c6a01074ef_0_17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c6a01074ef_0_18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c6a01074ef_0_18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c33250489b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c33250489b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c6a01074ef_0_18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6" name="Google Shape;1506;gc6a01074ef_0_18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c6a01074ef_0_20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c6a01074ef_0_20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c33250489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c33250489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c6a01074ef_0_20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c6a01074ef_0_20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c6a01074ef_0_20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c6a01074ef_0_20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c33250489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c33250489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c72ba98ae8_1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c72ba98ae8_1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c6a01074ef_0_18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c6a01074ef_0_18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gc72ba98ae8_1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2" name="Google Shape;1402;gc72ba98ae8_1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6.xml"/><Relationship Id="rId3" Type="http://schemas.openxmlformats.org/officeDocument/2006/relationships/slide" Target="/ppt/slides/slide17.xml"/><Relationship Id="rId4" Type="http://schemas.openxmlformats.org/officeDocument/2006/relationships/slide" Target="/ppt/slides/slide6.xml"/><Relationship Id="rId5" Type="http://schemas.openxmlformats.org/officeDocument/2006/relationships/slide" Target="/ppt/slides/slide1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1411582" y="-1157400"/>
            <a:ext cx="4436782" cy="371434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062825" y="3370500"/>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86328" y="2672681"/>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5817" y="2846396"/>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06269" y="2679600"/>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14642" y="2672681"/>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24131" y="2785411"/>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74810" y="2808447"/>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51868" y="3289279"/>
              <a:ext cx="2364" cy="4642"/>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16292" y="3153513"/>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04963" y="2940732"/>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13335" y="2940732"/>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522825" y="2940732"/>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931197" y="2975243"/>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766" y="3559565"/>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97897" y="3303075"/>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06269" y="3303075"/>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314642" y="3303075"/>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24131" y="3301915"/>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32503" y="3301915"/>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5525" y="3644703"/>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04963" y="3644703"/>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113335" y="3644703"/>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522825" y="3644703"/>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931197" y="3644703"/>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39569" y="3728681"/>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97897" y="4010528"/>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906269" y="4010528"/>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314642" y="4010528"/>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724131" y="4010528"/>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132503" y="4095623"/>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90153" y="4437294"/>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5642" y="4352156"/>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113335" y="4352156"/>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522825" y="4352156"/>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931197" y="4437294"/>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a:off x="-125" y="4599425"/>
            <a:ext cx="9144321" cy="595550"/>
          </a:xfrm>
          <a:custGeom>
            <a:rect b="b" l="l" r="r" t="t"/>
            <a:pathLst>
              <a:path extrusionOk="0" h="23822" w="287196">
                <a:moveTo>
                  <a:pt x="1" y="0"/>
                </a:moveTo>
                <a:lnTo>
                  <a:pt x="1" y="23822"/>
                </a:lnTo>
                <a:lnTo>
                  <a:pt x="287196" y="23822"/>
                </a:lnTo>
                <a:lnTo>
                  <a:pt x="287196" y="0"/>
                </a:ln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b="1" sz="5500">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 name="Google Shape;50;p2"/>
          <p:cNvSpPr txBox="1"/>
          <p:nvPr>
            <p:ph idx="1" type="subTitle"/>
          </p:nvPr>
        </p:nvSpPr>
        <p:spPr>
          <a:xfrm>
            <a:off x="1283100" y="3394625"/>
            <a:ext cx="6577800" cy="45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7" name="Shape 167"/>
        <p:cNvGrpSpPr/>
        <p:nvPr/>
      </p:nvGrpSpPr>
      <p:grpSpPr>
        <a:xfrm>
          <a:off x="0" y="0"/>
          <a:ext cx="0" cy="0"/>
          <a:chOff x="0" y="0"/>
          <a:chExt cx="0" cy="0"/>
        </a:xfrm>
      </p:grpSpPr>
      <p:sp>
        <p:nvSpPr>
          <p:cNvPr id="168" name="Google Shape;168;p11"/>
          <p:cNvSpPr/>
          <p:nvPr/>
        </p:nvSpPr>
        <p:spPr>
          <a:xfrm flipH="1" rot="-3415034">
            <a:off x="5360216" y="72904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rot="5400000">
            <a:off x="-1253772" y="23782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1"/>
          <p:cNvGrpSpPr/>
          <p:nvPr/>
        </p:nvGrpSpPr>
        <p:grpSpPr>
          <a:xfrm flipH="1" rot="10800000">
            <a:off x="-135159" y="-547193"/>
            <a:ext cx="1696762" cy="1688828"/>
            <a:chOff x="2414491" y="671177"/>
            <a:chExt cx="1830972" cy="1822411"/>
          </a:xfrm>
        </p:grpSpPr>
        <p:sp>
          <p:nvSpPr>
            <p:cNvPr id="171" name="Google Shape;171;p1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1661788" y="1441452"/>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txBox="1"/>
          <p:nvPr>
            <p:ph hasCustomPrompt="1" type="title"/>
          </p:nvPr>
        </p:nvSpPr>
        <p:spPr>
          <a:xfrm>
            <a:off x="2967200" y="1441438"/>
            <a:ext cx="5142900" cy="17889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p:nvPr>
            <p:ph idx="1" type="body"/>
          </p:nvPr>
        </p:nvSpPr>
        <p:spPr>
          <a:xfrm>
            <a:off x="2967200" y="3236713"/>
            <a:ext cx="5142900" cy="443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solidFill>
                  <a:schemeClr val="lt2"/>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8"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7">
    <p:spTree>
      <p:nvGrpSpPr>
        <p:cNvPr id="209" name="Shape 209"/>
        <p:cNvGrpSpPr/>
        <p:nvPr/>
      </p:nvGrpSpPr>
      <p:grpSpPr>
        <a:xfrm>
          <a:off x="0" y="0"/>
          <a:ext cx="0" cy="0"/>
          <a:chOff x="0" y="0"/>
          <a:chExt cx="0" cy="0"/>
        </a:xfrm>
      </p:grpSpPr>
      <p:sp>
        <p:nvSpPr>
          <p:cNvPr id="210" name="Google Shape;210;p13"/>
          <p:cNvSpPr/>
          <p:nvPr/>
        </p:nvSpPr>
        <p:spPr>
          <a:xfrm>
            <a:off x="7233675" y="-730075"/>
            <a:ext cx="3030078" cy="348668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rot="2540379">
            <a:off x="-721411" y="3502530"/>
            <a:ext cx="2268525" cy="1945325"/>
          </a:xfrm>
          <a:custGeom>
            <a:rect b="b" l="l" r="r" t="t"/>
            <a:pathLst>
              <a:path extrusionOk="0" h="34326" w="40029">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txBox="1"/>
          <p:nvPr>
            <p:ph idx="1" type="subTitle"/>
          </p:nvPr>
        </p:nvSpPr>
        <p:spPr>
          <a:xfrm>
            <a:off x="39057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3" name="Google Shape;213;p13"/>
          <p:cNvSpPr txBox="1"/>
          <p:nvPr>
            <p:ph idx="2" type="subTitle"/>
          </p:nvPr>
        </p:nvSpPr>
        <p:spPr>
          <a:xfrm>
            <a:off x="13911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4" name="Google Shape;214;p1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5" name="Google Shape;215;p13">
            <a:hlinkClick action="ppaction://hlinksldjump" r:id="rId2"/>
          </p:cNvPr>
          <p:cNvSpPr txBox="1"/>
          <p:nvPr>
            <p:ph idx="3" type="subTitle"/>
          </p:nvPr>
        </p:nvSpPr>
        <p:spPr>
          <a:xfrm>
            <a:off x="13911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6" name="Google Shape;216;p13">
            <a:hlinkClick/>
          </p:cNvPr>
          <p:cNvSpPr txBox="1"/>
          <p:nvPr>
            <p:ph idx="4" type="subTitle"/>
          </p:nvPr>
        </p:nvSpPr>
        <p:spPr>
          <a:xfrm>
            <a:off x="39057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7" name="Google Shape;217;p13">
            <a:hlinkClick/>
          </p:cNvPr>
          <p:cNvSpPr txBox="1"/>
          <p:nvPr>
            <p:ph idx="5" type="subTitle"/>
          </p:nvPr>
        </p:nvSpPr>
        <p:spPr>
          <a:xfrm>
            <a:off x="13911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8" name="Google Shape;218;p13">
            <a:hlinkClick action="ppaction://hlinksldjump" r:id="rId3"/>
          </p:cNvPr>
          <p:cNvSpPr txBox="1"/>
          <p:nvPr>
            <p:ph idx="6" type="subTitle"/>
          </p:nvPr>
        </p:nvSpPr>
        <p:spPr>
          <a:xfrm>
            <a:off x="39057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9" name="Google Shape;219;p13"/>
          <p:cNvSpPr txBox="1"/>
          <p:nvPr>
            <p:ph idx="7" type="subTitle"/>
          </p:nvPr>
        </p:nvSpPr>
        <p:spPr>
          <a:xfrm>
            <a:off x="13911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 name="Google Shape;220;p13"/>
          <p:cNvSpPr txBox="1"/>
          <p:nvPr>
            <p:ph idx="8" type="subTitle"/>
          </p:nvPr>
        </p:nvSpPr>
        <p:spPr>
          <a:xfrm>
            <a:off x="39057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1" name="Google Shape;221;p13">
            <a:hlinkClick action="ppaction://hlinksldjump" r:id="rId4"/>
          </p:cNvPr>
          <p:cNvSpPr txBox="1"/>
          <p:nvPr>
            <p:ph hasCustomPrompt="1" idx="9" type="title"/>
          </p:nvPr>
        </p:nvSpPr>
        <p:spPr>
          <a:xfrm>
            <a:off x="79217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2" name="Google Shape;222;p13">
            <a:hlinkClick/>
          </p:cNvPr>
          <p:cNvSpPr txBox="1"/>
          <p:nvPr>
            <p:ph hasCustomPrompt="1" idx="13" type="title"/>
          </p:nvPr>
        </p:nvSpPr>
        <p:spPr>
          <a:xfrm>
            <a:off x="3314700"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3" name="Google Shape;223;p13">
            <a:hlinkClick/>
          </p:cNvPr>
          <p:cNvSpPr txBox="1"/>
          <p:nvPr>
            <p:ph hasCustomPrompt="1" idx="14" type="title"/>
          </p:nvPr>
        </p:nvSpPr>
        <p:spPr>
          <a:xfrm>
            <a:off x="79217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4" name="Google Shape;224;p13">
            <a:hlinkClick action="ppaction://hlinksldjump" r:id="rId5"/>
          </p:cNvPr>
          <p:cNvSpPr txBox="1"/>
          <p:nvPr>
            <p:ph hasCustomPrompt="1" idx="15" type="title"/>
          </p:nvPr>
        </p:nvSpPr>
        <p:spPr>
          <a:xfrm>
            <a:off x="3314700"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5" name="Google Shape;225;p13"/>
          <p:cNvSpPr txBox="1"/>
          <p:nvPr>
            <p:ph idx="16" type="subTitle"/>
          </p:nvPr>
        </p:nvSpPr>
        <p:spPr>
          <a:xfrm>
            <a:off x="6428225"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6" name="Google Shape;226;p13">
            <a:hlinkClick/>
          </p:cNvPr>
          <p:cNvSpPr txBox="1"/>
          <p:nvPr>
            <p:ph idx="17" type="subTitle"/>
          </p:nvPr>
        </p:nvSpPr>
        <p:spPr>
          <a:xfrm>
            <a:off x="6428225"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7" name="Google Shape;227;p13">
            <a:hlinkClick/>
          </p:cNvPr>
          <p:cNvSpPr txBox="1"/>
          <p:nvPr>
            <p:ph idx="18" type="subTitle"/>
          </p:nvPr>
        </p:nvSpPr>
        <p:spPr>
          <a:xfrm>
            <a:off x="6428225"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8" name="Google Shape;228;p13"/>
          <p:cNvSpPr txBox="1"/>
          <p:nvPr>
            <p:ph idx="19" type="subTitle"/>
          </p:nvPr>
        </p:nvSpPr>
        <p:spPr>
          <a:xfrm>
            <a:off x="6428225"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13">
            <a:hlinkClick/>
          </p:cNvPr>
          <p:cNvSpPr txBox="1"/>
          <p:nvPr>
            <p:ph hasCustomPrompt="1" idx="20" type="title"/>
          </p:nvPr>
        </p:nvSpPr>
        <p:spPr>
          <a:xfrm>
            <a:off x="583722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30" name="Google Shape;230;p13">
            <a:hlinkClick/>
          </p:cNvPr>
          <p:cNvSpPr txBox="1"/>
          <p:nvPr>
            <p:ph hasCustomPrompt="1" idx="21" type="title"/>
          </p:nvPr>
        </p:nvSpPr>
        <p:spPr>
          <a:xfrm>
            <a:off x="583722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6">
    <p:spTree>
      <p:nvGrpSpPr>
        <p:cNvPr id="231" name="Shape 231"/>
        <p:cNvGrpSpPr/>
        <p:nvPr/>
      </p:nvGrpSpPr>
      <p:grpSpPr>
        <a:xfrm>
          <a:off x="0" y="0"/>
          <a:ext cx="0" cy="0"/>
          <a:chOff x="0" y="0"/>
          <a:chExt cx="0" cy="0"/>
        </a:xfrm>
      </p:grpSpPr>
      <p:sp>
        <p:nvSpPr>
          <p:cNvPr id="232" name="Google Shape;232;p14"/>
          <p:cNvSpPr txBox="1"/>
          <p:nvPr>
            <p:ph type="title"/>
          </p:nvPr>
        </p:nvSpPr>
        <p:spPr>
          <a:xfrm flipH="1">
            <a:off x="3275625" y="2841950"/>
            <a:ext cx="4575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233" name="Google Shape;233;p14"/>
          <p:cNvSpPr txBox="1"/>
          <p:nvPr>
            <p:ph idx="1" type="subTitle"/>
          </p:nvPr>
        </p:nvSpPr>
        <p:spPr>
          <a:xfrm flipH="1">
            <a:off x="3275625" y="1728850"/>
            <a:ext cx="4575000" cy="110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4" name="Google Shape;234;p14"/>
          <p:cNvSpPr/>
          <p:nvPr/>
        </p:nvSpPr>
        <p:spPr>
          <a:xfrm flipH="1" rot="-3415034">
            <a:off x="6361616" y="3089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rot="1848056">
            <a:off x="2372175" y="2639561"/>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14"/>
          <p:cNvSpPr/>
          <p:nvPr/>
        </p:nvSpPr>
        <p:spPr>
          <a:xfrm rot="-7977677">
            <a:off x="1649745" y="498156"/>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7092213" y="3598577"/>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4">
    <p:spTree>
      <p:nvGrpSpPr>
        <p:cNvPr id="263" name="Shape 263"/>
        <p:cNvGrpSpPr/>
        <p:nvPr/>
      </p:nvGrpSpPr>
      <p:grpSpPr>
        <a:xfrm>
          <a:off x="0" y="0"/>
          <a:ext cx="0" cy="0"/>
          <a:chOff x="0" y="0"/>
          <a:chExt cx="0" cy="0"/>
        </a:xfrm>
      </p:grpSpPr>
      <p:sp>
        <p:nvSpPr>
          <p:cNvPr id="264" name="Google Shape;264;p15"/>
          <p:cNvSpPr/>
          <p:nvPr/>
        </p:nvSpPr>
        <p:spPr>
          <a:xfrm flipH="1" rot="2465585">
            <a:off x="-2193957" y="2702195"/>
            <a:ext cx="4267802" cy="262566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flipH="1" rot="-6430284">
            <a:off x="6992855" y="-1008460"/>
            <a:ext cx="3967958" cy="3604468"/>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458900" y="-740250"/>
            <a:ext cx="2037008" cy="2154203"/>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txBox="1"/>
          <p:nvPr>
            <p:ph idx="1" type="subTitle"/>
          </p:nvPr>
        </p:nvSpPr>
        <p:spPr>
          <a:xfrm>
            <a:off x="628701"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8" name="Google Shape;268;p15"/>
          <p:cNvSpPr txBox="1"/>
          <p:nvPr>
            <p:ph idx="2" type="subTitle"/>
          </p:nvPr>
        </p:nvSpPr>
        <p:spPr>
          <a:xfrm>
            <a:off x="34881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9" name="Google Shape;269;p15"/>
          <p:cNvSpPr txBox="1"/>
          <p:nvPr>
            <p:ph idx="3" type="subTitle"/>
          </p:nvPr>
        </p:nvSpPr>
        <p:spPr>
          <a:xfrm>
            <a:off x="6287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0" name="Google Shape;270;p15"/>
          <p:cNvSpPr txBox="1"/>
          <p:nvPr>
            <p:ph idx="4" type="subTitle"/>
          </p:nvPr>
        </p:nvSpPr>
        <p:spPr>
          <a:xfrm>
            <a:off x="34881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15"/>
          <p:cNvSpPr txBox="1"/>
          <p:nvPr>
            <p:ph hasCustomPrompt="1" type="title"/>
          </p:nvPr>
        </p:nvSpPr>
        <p:spPr>
          <a:xfrm>
            <a:off x="628699"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2" name="Google Shape;272;p15"/>
          <p:cNvSpPr txBox="1"/>
          <p:nvPr>
            <p:ph hasCustomPrompt="1" idx="5" type="title"/>
          </p:nvPr>
        </p:nvSpPr>
        <p:spPr>
          <a:xfrm>
            <a:off x="3456213"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3" name="Google Shape;273;p15"/>
          <p:cNvSpPr txBox="1"/>
          <p:nvPr>
            <p:ph idx="6" type="subTitle"/>
          </p:nvPr>
        </p:nvSpPr>
        <p:spPr>
          <a:xfrm>
            <a:off x="63475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4" name="Google Shape;274;p15"/>
          <p:cNvSpPr txBox="1"/>
          <p:nvPr>
            <p:ph idx="7" type="subTitle"/>
          </p:nvPr>
        </p:nvSpPr>
        <p:spPr>
          <a:xfrm>
            <a:off x="6347488"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15"/>
          <p:cNvSpPr txBox="1"/>
          <p:nvPr>
            <p:ph hasCustomPrompt="1" idx="8" type="title"/>
          </p:nvPr>
        </p:nvSpPr>
        <p:spPr>
          <a:xfrm>
            <a:off x="6347501"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6" name="Google Shape;276;p15"/>
          <p:cNvSpPr txBox="1"/>
          <p:nvPr>
            <p:ph idx="9"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
    <p:spTree>
      <p:nvGrpSpPr>
        <p:cNvPr id="277"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rot="3414914">
            <a:off x="-1520563" y="790995"/>
            <a:ext cx="3987256" cy="3391668"/>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16"/>
          <p:cNvGrpSpPr/>
          <p:nvPr/>
        </p:nvGrpSpPr>
        <p:grpSpPr>
          <a:xfrm flipH="1" rot="10800000">
            <a:off x="430416" y="1844182"/>
            <a:ext cx="1696762" cy="1688828"/>
            <a:chOff x="2414491" y="671177"/>
            <a:chExt cx="1830972" cy="1822411"/>
          </a:xfrm>
        </p:grpSpPr>
        <p:sp>
          <p:nvSpPr>
            <p:cNvPr id="281" name="Google Shape;281;p1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6"/>
          <p:cNvSpPr/>
          <p:nvPr/>
        </p:nvSpPr>
        <p:spPr>
          <a:xfrm rot="1095657">
            <a:off x="1778030" y="3865579"/>
            <a:ext cx="1021004" cy="133344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txBox="1"/>
          <p:nvPr>
            <p:ph idx="1" type="subTitle"/>
          </p:nvPr>
        </p:nvSpPr>
        <p:spPr>
          <a:xfrm>
            <a:off x="2718750" y="1540138"/>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7" name="Google Shape;317;p16"/>
          <p:cNvSpPr txBox="1"/>
          <p:nvPr>
            <p:ph hasCustomPrompt="1" type="title"/>
          </p:nvPr>
        </p:nvSpPr>
        <p:spPr>
          <a:xfrm>
            <a:off x="2718750" y="967438"/>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18" name="Google Shape;318;p16"/>
          <p:cNvSpPr txBox="1"/>
          <p:nvPr>
            <p:ph idx="2" type="subTitle"/>
          </p:nvPr>
        </p:nvSpPr>
        <p:spPr>
          <a:xfrm>
            <a:off x="2718750" y="26736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9" name="Google Shape;319;p16"/>
          <p:cNvSpPr txBox="1"/>
          <p:nvPr>
            <p:ph hasCustomPrompt="1" idx="3" type="title"/>
          </p:nvPr>
        </p:nvSpPr>
        <p:spPr>
          <a:xfrm>
            <a:off x="2718750" y="210093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20" name="Google Shape;320;p16"/>
          <p:cNvSpPr txBox="1"/>
          <p:nvPr>
            <p:ph idx="4" type="subTitle"/>
          </p:nvPr>
        </p:nvSpPr>
        <p:spPr>
          <a:xfrm>
            <a:off x="2718750" y="38071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21" name="Google Shape;321;p16"/>
          <p:cNvSpPr txBox="1"/>
          <p:nvPr>
            <p:ph hasCustomPrompt="1" idx="5" type="title"/>
          </p:nvPr>
        </p:nvSpPr>
        <p:spPr>
          <a:xfrm>
            <a:off x="2718750" y="323446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22">
    <p:spTree>
      <p:nvGrpSpPr>
        <p:cNvPr id="322"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6619750" y="1260100"/>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flipH="1" rot="1145765">
            <a:off x="-1426013" y="-803761"/>
            <a:ext cx="3397353" cy="3383266"/>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7" name="Google Shape;327;p17"/>
          <p:cNvSpPr txBox="1"/>
          <p:nvPr>
            <p:ph idx="1" type="subTitle"/>
          </p:nvPr>
        </p:nvSpPr>
        <p:spPr>
          <a:xfrm>
            <a:off x="897675" y="1577850"/>
            <a:ext cx="4809300" cy="248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328" name="Google Shape;328;p17"/>
          <p:cNvGrpSpPr/>
          <p:nvPr/>
        </p:nvGrpSpPr>
        <p:grpSpPr>
          <a:xfrm flipH="1" rot="10800000">
            <a:off x="4776891" y="3572332"/>
            <a:ext cx="1696762" cy="1688828"/>
            <a:chOff x="2414491" y="671177"/>
            <a:chExt cx="1830972" cy="1822411"/>
          </a:xfrm>
        </p:grpSpPr>
        <p:sp>
          <p:nvSpPr>
            <p:cNvPr id="329" name="Google Shape;329;p1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32_1">
    <p:spTree>
      <p:nvGrpSpPr>
        <p:cNvPr id="363"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rot="-8976185">
            <a:off x="-892229" y="695729"/>
            <a:ext cx="3210901" cy="3197587"/>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18"/>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600">
                <a:solidFill>
                  <a:schemeClr val="accen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1" name="Google Shape;401;p18"/>
          <p:cNvSpPr txBox="1"/>
          <p:nvPr>
            <p:ph idx="1" type="subTitle"/>
          </p:nvPr>
        </p:nvSpPr>
        <p:spPr>
          <a:xfrm>
            <a:off x="1569450" y="2756350"/>
            <a:ext cx="60051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24_1">
    <p:spTree>
      <p:nvGrpSpPr>
        <p:cNvPr id="402" name="Shape 402"/>
        <p:cNvGrpSpPr/>
        <p:nvPr/>
      </p:nvGrpSpPr>
      <p:grpSpPr>
        <a:xfrm>
          <a:off x="0" y="0"/>
          <a:ext cx="0" cy="0"/>
          <a:chOff x="0" y="0"/>
          <a:chExt cx="0" cy="0"/>
        </a:xfrm>
      </p:grpSpPr>
      <p:sp>
        <p:nvSpPr>
          <p:cNvPr id="403" name="Google Shape;403;p1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4" name="Google Shape;404;p19"/>
          <p:cNvSpPr txBox="1"/>
          <p:nvPr>
            <p:ph idx="1" type="subTitle"/>
          </p:nvPr>
        </p:nvSpPr>
        <p:spPr>
          <a:xfrm>
            <a:off x="713250" y="1123450"/>
            <a:ext cx="7717500" cy="3442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p:txBody>
      </p:sp>
      <p:sp>
        <p:nvSpPr>
          <p:cNvPr id="405" name="Google Shape;405;p19"/>
          <p:cNvSpPr/>
          <p:nvPr/>
        </p:nvSpPr>
        <p:spPr>
          <a:xfrm>
            <a:off x="-598400" y="3985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23">
    <p:spTree>
      <p:nvGrpSpPr>
        <p:cNvPr id="441" name="Shape 441"/>
        <p:cNvGrpSpPr/>
        <p:nvPr/>
      </p:nvGrpSpPr>
      <p:grpSpPr>
        <a:xfrm>
          <a:off x="0" y="0"/>
          <a:ext cx="0" cy="0"/>
          <a:chOff x="0" y="0"/>
          <a:chExt cx="0" cy="0"/>
        </a:xfrm>
      </p:grpSpPr>
      <p:sp>
        <p:nvSpPr>
          <p:cNvPr id="442" name="Google Shape;442;p20"/>
          <p:cNvSpPr txBox="1"/>
          <p:nvPr>
            <p:ph type="title"/>
          </p:nvPr>
        </p:nvSpPr>
        <p:spPr>
          <a:xfrm>
            <a:off x="713225" y="1505738"/>
            <a:ext cx="4450800" cy="126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43" name="Google Shape;443;p20"/>
          <p:cNvSpPr txBox="1"/>
          <p:nvPr>
            <p:ph idx="1" type="subTitle"/>
          </p:nvPr>
        </p:nvSpPr>
        <p:spPr>
          <a:xfrm>
            <a:off x="713225" y="2725763"/>
            <a:ext cx="3231600" cy="912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20"/>
          <p:cNvSpPr/>
          <p:nvPr/>
        </p:nvSpPr>
        <p:spPr>
          <a:xfrm flipH="1" rot="-5035031">
            <a:off x="4206940" y="751857"/>
            <a:ext cx="7221377" cy="444298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rot="5400000">
            <a:off x="-2021747" y="22683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1280800" y="-652650"/>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rot="8100000">
            <a:off x="402124" y="-93526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41525" y="2945026"/>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3"/>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USTOM_27">
    <p:spTree>
      <p:nvGrpSpPr>
        <p:cNvPr id="472"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flipH="1" rot="5400000">
            <a:off x="-1331519" y="-591459"/>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rot="-7977677">
            <a:off x="1465320" y="34545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1"/>
          <p:cNvSpPr txBox="1"/>
          <p:nvPr>
            <p:ph type="title"/>
          </p:nvPr>
        </p:nvSpPr>
        <p:spPr>
          <a:xfrm>
            <a:off x="2690725" y="1505725"/>
            <a:ext cx="3858900" cy="11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2" name="Google Shape;512;p21"/>
          <p:cNvSpPr txBox="1"/>
          <p:nvPr>
            <p:ph idx="1" type="subTitle"/>
          </p:nvPr>
        </p:nvSpPr>
        <p:spPr>
          <a:xfrm>
            <a:off x="2690725" y="2725750"/>
            <a:ext cx="3858900" cy="9120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3">
    <p:spTree>
      <p:nvGrpSpPr>
        <p:cNvPr id="513"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flipH="1" rot="-5400000">
            <a:off x="-700258" y="2716121"/>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flipH="1" rot="1891771">
            <a:off x="3633391" y="3134640"/>
            <a:ext cx="2182046" cy="372026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8" name="Google Shape;518;p22"/>
          <p:cNvSpPr txBox="1"/>
          <p:nvPr>
            <p:ph idx="1" type="subTitle"/>
          </p:nvPr>
        </p:nvSpPr>
        <p:spPr>
          <a:xfrm>
            <a:off x="5403875" y="133352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9" name="Google Shape;519;p22"/>
          <p:cNvSpPr txBox="1"/>
          <p:nvPr>
            <p:ph idx="2" type="subTitle"/>
          </p:nvPr>
        </p:nvSpPr>
        <p:spPr>
          <a:xfrm>
            <a:off x="5403875" y="285297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0" name="Google Shape;520;p22"/>
          <p:cNvSpPr txBox="1"/>
          <p:nvPr>
            <p:ph idx="3" type="subTitle"/>
          </p:nvPr>
        </p:nvSpPr>
        <p:spPr>
          <a:xfrm>
            <a:off x="5403875" y="183928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1" name="Google Shape;521;p22"/>
          <p:cNvSpPr txBox="1"/>
          <p:nvPr>
            <p:ph idx="4" type="subTitle"/>
          </p:nvPr>
        </p:nvSpPr>
        <p:spPr>
          <a:xfrm>
            <a:off x="5403875" y="335873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8">
    <p:spTree>
      <p:nvGrpSpPr>
        <p:cNvPr id="522"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23"/>
          <p:cNvSpPr/>
          <p:nvPr/>
        </p:nvSpPr>
        <p:spPr>
          <a:xfrm rot="-4280482">
            <a:off x="6793782" y="-1466885"/>
            <a:ext cx="3375483" cy="502433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rot="-7977677">
            <a:off x="5123145" y="40561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2" name="Google Shape;562;p23"/>
          <p:cNvSpPr txBox="1"/>
          <p:nvPr>
            <p:ph idx="1" type="subTitle"/>
          </p:nvPr>
        </p:nvSpPr>
        <p:spPr>
          <a:xfrm>
            <a:off x="7132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23"/>
          <p:cNvSpPr txBox="1"/>
          <p:nvPr>
            <p:ph idx="2" type="subTitle"/>
          </p:nvPr>
        </p:nvSpPr>
        <p:spPr>
          <a:xfrm>
            <a:off x="348810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4" name="Google Shape;564;p23"/>
          <p:cNvSpPr txBox="1"/>
          <p:nvPr>
            <p:ph idx="3" type="subTitle"/>
          </p:nvPr>
        </p:nvSpPr>
        <p:spPr>
          <a:xfrm>
            <a:off x="7132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5" name="Google Shape;565;p23"/>
          <p:cNvSpPr txBox="1"/>
          <p:nvPr>
            <p:ph idx="4" type="subTitle"/>
          </p:nvPr>
        </p:nvSpPr>
        <p:spPr>
          <a:xfrm>
            <a:off x="348810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6" name="Google Shape;566;p23"/>
          <p:cNvSpPr txBox="1"/>
          <p:nvPr>
            <p:ph idx="5" type="subTitle"/>
          </p:nvPr>
        </p:nvSpPr>
        <p:spPr>
          <a:xfrm>
            <a:off x="62629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7" name="Google Shape;567;p23"/>
          <p:cNvSpPr txBox="1"/>
          <p:nvPr>
            <p:ph idx="6" type="subTitle"/>
          </p:nvPr>
        </p:nvSpPr>
        <p:spPr>
          <a:xfrm>
            <a:off x="62629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0">
    <p:spTree>
      <p:nvGrpSpPr>
        <p:cNvPr id="568"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24"/>
          <p:cNvGrpSpPr/>
          <p:nvPr/>
        </p:nvGrpSpPr>
        <p:grpSpPr>
          <a:xfrm flipH="1" rot="10800000">
            <a:off x="205659" y="2003797"/>
            <a:ext cx="1888282" cy="1879453"/>
            <a:chOff x="2414491" y="671177"/>
            <a:chExt cx="1830972" cy="1822411"/>
          </a:xfrm>
        </p:grpSpPr>
        <p:sp>
          <p:nvSpPr>
            <p:cNvPr id="571" name="Google Shape;571;p2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24"/>
          <p:cNvSpPr/>
          <p:nvPr/>
        </p:nvSpPr>
        <p:spPr>
          <a:xfrm flipH="1" rot="135969">
            <a:off x="-993079" y="-957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7" name="Google Shape;607;p24"/>
          <p:cNvSpPr txBox="1"/>
          <p:nvPr>
            <p:ph idx="1" type="subTitle"/>
          </p:nvPr>
        </p:nvSpPr>
        <p:spPr>
          <a:xfrm>
            <a:off x="221497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24"/>
          <p:cNvSpPr txBox="1"/>
          <p:nvPr>
            <p:ph idx="2" type="subTitle"/>
          </p:nvPr>
        </p:nvSpPr>
        <p:spPr>
          <a:xfrm>
            <a:off x="476122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24"/>
          <p:cNvSpPr txBox="1"/>
          <p:nvPr>
            <p:ph idx="3" type="subTitle"/>
          </p:nvPr>
        </p:nvSpPr>
        <p:spPr>
          <a:xfrm>
            <a:off x="221497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0" name="Google Shape;610;p24"/>
          <p:cNvSpPr txBox="1"/>
          <p:nvPr>
            <p:ph idx="4" type="subTitle"/>
          </p:nvPr>
        </p:nvSpPr>
        <p:spPr>
          <a:xfrm>
            <a:off x="476122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1" name="Google Shape;611;p24"/>
          <p:cNvSpPr txBox="1"/>
          <p:nvPr>
            <p:ph idx="5" type="subTitle"/>
          </p:nvPr>
        </p:nvSpPr>
        <p:spPr>
          <a:xfrm>
            <a:off x="221497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24"/>
          <p:cNvSpPr txBox="1"/>
          <p:nvPr>
            <p:ph idx="6" type="subTitle"/>
          </p:nvPr>
        </p:nvSpPr>
        <p:spPr>
          <a:xfrm>
            <a:off x="476122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3" name="Google Shape;613;p24"/>
          <p:cNvSpPr txBox="1"/>
          <p:nvPr>
            <p:ph idx="7" type="subTitle"/>
          </p:nvPr>
        </p:nvSpPr>
        <p:spPr>
          <a:xfrm>
            <a:off x="221497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4" name="Google Shape;614;p24"/>
          <p:cNvSpPr txBox="1"/>
          <p:nvPr>
            <p:ph idx="8" type="subTitle"/>
          </p:nvPr>
        </p:nvSpPr>
        <p:spPr>
          <a:xfrm>
            <a:off x="476122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5" name="Google Shape;615;p24"/>
          <p:cNvSpPr/>
          <p:nvPr/>
        </p:nvSpPr>
        <p:spPr>
          <a:xfrm flipH="1" rot="-5035048">
            <a:off x="5373790" y="594172"/>
            <a:ext cx="6829100" cy="420164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9">
    <p:spTree>
      <p:nvGrpSpPr>
        <p:cNvPr id="616" name="Shape 616"/>
        <p:cNvGrpSpPr/>
        <p:nvPr/>
      </p:nvGrpSpPr>
      <p:grpSpPr>
        <a:xfrm>
          <a:off x="0" y="0"/>
          <a:ext cx="0" cy="0"/>
          <a:chOff x="0" y="0"/>
          <a:chExt cx="0" cy="0"/>
        </a:xfrm>
      </p:grpSpPr>
      <p:sp>
        <p:nvSpPr>
          <p:cNvPr id="617" name="Google Shape;617;p25"/>
          <p:cNvSpPr/>
          <p:nvPr/>
        </p:nvSpPr>
        <p:spPr>
          <a:xfrm>
            <a:off x="4487750" y="727477"/>
            <a:ext cx="6559985" cy="5236281"/>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rot="5400000">
            <a:off x="-2563625" y="11259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rot="-7977677">
            <a:off x="635395" y="-298381"/>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1" name="Google Shape;621;p25"/>
          <p:cNvSpPr txBox="1"/>
          <p:nvPr>
            <p:ph idx="1" type="subTitle"/>
          </p:nvPr>
        </p:nvSpPr>
        <p:spPr>
          <a:xfrm>
            <a:off x="10942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2" name="Google Shape;622;p25"/>
          <p:cNvSpPr txBox="1"/>
          <p:nvPr>
            <p:ph idx="2" type="subTitle"/>
          </p:nvPr>
        </p:nvSpPr>
        <p:spPr>
          <a:xfrm>
            <a:off x="348810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3" name="Google Shape;623;p25"/>
          <p:cNvSpPr txBox="1"/>
          <p:nvPr>
            <p:ph idx="3" type="subTitle"/>
          </p:nvPr>
        </p:nvSpPr>
        <p:spPr>
          <a:xfrm>
            <a:off x="10942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4" name="Google Shape;624;p25"/>
          <p:cNvSpPr txBox="1"/>
          <p:nvPr>
            <p:ph idx="4" type="subTitle"/>
          </p:nvPr>
        </p:nvSpPr>
        <p:spPr>
          <a:xfrm>
            <a:off x="348810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5" name="Google Shape;625;p25"/>
          <p:cNvSpPr txBox="1"/>
          <p:nvPr>
            <p:ph idx="5" type="subTitle"/>
          </p:nvPr>
        </p:nvSpPr>
        <p:spPr>
          <a:xfrm>
            <a:off x="58819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6" name="Google Shape;626;p25"/>
          <p:cNvSpPr txBox="1"/>
          <p:nvPr>
            <p:ph idx="6" type="subTitle"/>
          </p:nvPr>
        </p:nvSpPr>
        <p:spPr>
          <a:xfrm>
            <a:off x="58819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7" name="Google Shape;627;p25"/>
          <p:cNvSpPr txBox="1"/>
          <p:nvPr>
            <p:ph idx="7" type="subTitle"/>
          </p:nvPr>
        </p:nvSpPr>
        <p:spPr>
          <a:xfrm>
            <a:off x="10942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8" name="Google Shape;628;p25"/>
          <p:cNvSpPr txBox="1"/>
          <p:nvPr>
            <p:ph idx="8" type="subTitle"/>
          </p:nvPr>
        </p:nvSpPr>
        <p:spPr>
          <a:xfrm>
            <a:off x="348810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9" name="Google Shape;629;p25"/>
          <p:cNvSpPr txBox="1"/>
          <p:nvPr>
            <p:ph idx="9" type="subTitle"/>
          </p:nvPr>
        </p:nvSpPr>
        <p:spPr>
          <a:xfrm>
            <a:off x="10942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0" name="Google Shape;630;p25"/>
          <p:cNvSpPr txBox="1"/>
          <p:nvPr>
            <p:ph idx="13" type="subTitle"/>
          </p:nvPr>
        </p:nvSpPr>
        <p:spPr>
          <a:xfrm>
            <a:off x="348810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1" name="Google Shape;631;p25"/>
          <p:cNvSpPr txBox="1"/>
          <p:nvPr>
            <p:ph idx="14" type="subTitle"/>
          </p:nvPr>
        </p:nvSpPr>
        <p:spPr>
          <a:xfrm>
            <a:off x="58819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2" name="Google Shape;632;p25"/>
          <p:cNvSpPr txBox="1"/>
          <p:nvPr>
            <p:ph idx="15" type="subTitle"/>
          </p:nvPr>
        </p:nvSpPr>
        <p:spPr>
          <a:xfrm>
            <a:off x="58819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33" name="Shape 633"/>
        <p:cNvGrpSpPr/>
        <p:nvPr/>
      </p:nvGrpSpPr>
      <p:grpSpPr>
        <a:xfrm>
          <a:off x="0" y="0"/>
          <a:ext cx="0" cy="0"/>
          <a:chOff x="0" y="0"/>
          <a:chExt cx="0" cy="0"/>
        </a:xfrm>
      </p:grpSpPr>
      <p:sp>
        <p:nvSpPr>
          <p:cNvPr id="634" name="Google Shape;634;p26"/>
          <p:cNvSpPr/>
          <p:nvPr/>
        </p:nvSpPr>
        <p:spPr>
          <a:xfrm flipH="1" rot="-8234214">
            <a:off x="6462164" y="-167221"/>
            <a:ext cx="4162685" cy="256099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rot="672094">
            <a:off x="-1833836" y="184976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8042975" y="3533675"/>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638" name="Shape 638"/>
        <p:cNvGrpSpPr/>
        <p:nvPr/>
      </p:nvGrpSpPr>
      <p:grpSpPr>
        <a:xfrm>
          <a:off x="0" y="0"/>
          <a:ext cx="0" cy="0"/>
          <a:chOff x="0" y="0"/>
          <a:chExt cx="0" cy="0"/>
        </a:xfrm>
      </p:grpSpPr>
      <p:sp>
        <p:nvSpPr>
          <p:cNvPr id="639" name="Google Shape;639;p27"/>
          <p:cNvSpPr/>
          <p:nvPr/>
        </p:nvSpPr>
        <p:spPr>
          <a:xfrm flipH="1" rot="-2505069">
            <a:off x="6267646" y="1159768"/>
            <a:ext cx="4436783" cy="371422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rot="3781174">
            <a:off x="-1644519" y="1806437"/>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27"/>
          <p:cNvGrpSpPr/>
          <p:nvPr/>
        </p:nvGrpSpPr>
        <p:grpSpPr>
          <a:xfrm flipH="1" rot="10800000">
            <a:off x="566191" y="1712532"/>
            <a:ext cx="1696762" cy="1688828"/>
            <a:chOff x="2414491" y="671177"/>
            <a:chExt cx="1830972" cy="1822411"/>
          </a:xfrm>
        </p:grpSpPr>
        <p:sp>
          <p:nvSpPr>
            <p:cNvPr id="642" name="Google Shape;642;p2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2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677"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rot="4271990">
            <a:off x="6861805" y="3034227"/>
            <a:ext cx="3403945" cy="338983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7014776" y="357427"/>
            <a:ext cx="801658" cy="70709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682"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flipH="1" rot="-2262480">
            <a:off x="5470609" y="3669962"/>
            <a:ext cx="4913469" cy="302290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6" name="Google Shape;686;p29"/>
          <p:cNvSpPr/>
          <p:nvPr/>
        </p:nvSpPr>
        <p:spPr>
          <a:xfrm rot="-7977666">
            <a:off x="7581866" y="92418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687"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4971452" y="887873"/>
            <a:ext cx="5492180" cy="3689245"/>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rot="-7977666">
            <a:off x="3954029" y="465603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4"/>
          <p:cNvSpPr/>
          <p:nvPr/>
        </p:nvSpPr>
        <p:spPr>
          <a:xfrm flipH="1" rot="-1762095">
            <a:off x="-645480" y="2383695"/>
            <a:ext cx="2540453" cy="378144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8139625" y="1901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95" name="Google Shape;95;p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8">
    <p:spTree>
      <p:nvGrpSpPr>
        <p:cNvPr id="692" name="Shape 692"/>
        <p:cNvGrpSpPr/>
        <p:nvPr/>
      </p:nvGrpSpPr>
      <p:grpSpPr>
        <a:xfrm>
          <a:off x="0" y="0"/>
          <a:ext cx="0" cy="0"/>
          <a:chOff x="0" y="0"/>
          <a:chExt cx="0" cy="0"/>
        </a:xfrm>
      </p:grpSpPr>
      <p:sp>
        <p:nvSpPr>
          <p:cNvPr id="693" name="Google Shape;693;p31"/>
          <p:cNvSpPr/>
          <p:nvPr/>
        </p:nvSpPr>
        <p:spPr>
          <a:xfrm flipH="1" rot="912733">
            <a:off x="-1572654" y="597947"/>
            <a:ext cx="3253667" cy="548082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rot="-482288">
            <a:off x="6784912" y="-733687"/>
            <a:ext cx="3654738" cy="363958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rot="3320924">
            <a:off x="8443534" y="3822428"/>
            <a:ext cx="1269688" cy="165823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0">
    <p:spTree>
      <p:nvGrpSpPr>
        <p:cNvPr id="697"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flipH="1" rot="-595142">
            <a:off x="-1233073" y="-485172"/>
            <a:ext cx="3397327" cy="338324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rot="-7977683">
            <a:off x="6409699" y="-2923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1">
    <p:spTree>
      <p:nvGrpSpPr>
        <p:cNvPr id="702" name="Shape 702"/>
        <p:cNvGrpSpPr/>
        <p:nvPr/>
      </p:nvGrpSpPr>
      <p:grpSpPr>
        <a:xfrm>
          <a:off x="0" y="0"/>
          <a:ext cx="0" cy="0"/>
          <a:chOff x="0" y="0"/>
          <a:chExt cx="0" cy="0"/>
        </a:xfrm>
      </p:grpSpPr>
      <p:sp>
        <p:nvSpPr>
          <p:cNvPr id="703" name="Google Shape;703;p33"/>
          <p:cNvSpPr/>
          <p:nvPr/>
        </p:nvSpPr>
        <p:spPr>
          <a:xfrm flipH="1" rot="-5400000">
            <a:off x="5697375" y="6311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705" name="Google Shape;705;p33"/>
          <p:cNvGrpSpPr/>
          <p:nvPr/>
        </p:nvGrpSpPr>
        <p:grpSpPr>
          <a:xfrm flipH="1" rot="10800000">
            <a:off x="-776141" y="2015093"/>
            <a:ext cx="2087674" cy="2077913"/>
            <a:chOff x="2414491" y="671177"/>
            <a:chExt cx="1830972" cy="1822411"/>
          </a:xfrm>
        </p:grpSpPr>
        <p:sp>
          <p:nvSpPr>
            <p:cNvPr id="706" name="Google Shape;706;p3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740"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rot="1855510">
            <a:off x="2523490" y="1937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flipH="1" rot="10800000">
            <a:off x="242450" y="2888462"/>
            <a:ext cx="1774800" cy="177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34"/>
          <p:cNvGrpSpPr/>
          <p:nvPr/>
        </p:nvGrpSpPr>
        <p:grpSpPr>
          <a:xfrm flipH="1" rot="10800000">
            <a:off x="955516" y="2266845"/>
            <a:ext cx="1696762" cy="1688828"/>
            <a:chOff x="2414491" y="671177"/>
            <a:chExt cx="1830972" cy="1822411"/>
          </a:xfrm>
        </p:grpSpPr>
        <p:sp>
          <p:nvSpPr>
            <p:cNvPr id="745" name="Google Shape;745;p3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 name="Google Shape;779;p34"/>
          <p:cNvSpPr/>
          <p:nvPr/>
        </p:nvSpPr>
        <p:spPr>
          <a:xfrm rot="-7977683">
            <a:off x="6033949" y="5486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1" name="Google Shape;781;p34"/>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782"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flipH="1" rot="288619">
            <a:off x="-1415244" y="1158707"/>
            <a:ext cx="4829256" cy="494005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rot="-8533595">
            <a:off x="7105388" y="-706575"/>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6970750" y="2154714"/>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35">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3" name="Google Shape;823;p35"/>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824"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6"/>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6"/>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36">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2" name="Google Shape;852;p36"/>
          <p:cNvSpPr txBox="1"/>
          <p:nvPr>
            <p:ph hasCustomPrompt="1" idx="2" type="title"/>
          </p:nvPr>
        </p:nvSpPr>
        <p:spPr>
          <a:xfrm>
            <a:off x="2020824" y="91845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7">
    <p:spTree>
      <p:nvGrpSpPr>
        <p:cNvPr id="890"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rot="3781224">
            <a:off x="-1829431" y="2502688"/>
            <a:ext cx="6147391" cy="378204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7"/>
          <p:cNvSpPr/>
          <p:nvPr/>
        </p:nvSpPr>
        <p:spPr>
          <a:xfrm flipH="1" rot="-1693254">
            <a:off x="7048898" y="1570932"/>
            <a:ext cx="2436429" cy="415397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5" name="Google Shape;895;p37"/>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896" name="Google Shape;896;p37"/>
          <p:cNvGrpSpPr/>
          <p:nvPr/>
        </p:nvGrpSpPr>
        <p:grpSpPr>
          <a:xfrm flipH="1" rot="10800000">
            <a:off x="815666" y="1235970"/>
            <a:ext cx="1696762" cy="1688828"/>
            <a:chOff x="2414491" y="671177"/>
            <a:chExt cx="1830972" cy="1822411"/>
          </a:xfrm>
        </p:grpSpPr>
        <p:sp>
          <p:nvSpPr>
            <p:cNvPr id="897" name="Google Shape;897;p3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9">
    <p:spTree>
      <p:nvGrpSpPr>
        <p:cNvPr id="931" name="Shape 931"/>
        <p:cNvGrpSpPr/>
        <p:nvPr/>
      </p:nvGrpSpPr>
      <p:grpSpPr>
        <a:xfrm>
          <a:off x="0" y="0"/>
          <a:ext cx="0" cy="0"/>
          <a:chOff x="0" y="0"/>
          <a:chExt cx="0" cy="0"/>
        </a:xfrm>
      </p:grpSpPr>
      <p:sp>
        <p:nvSpPr>
          <p:cNvPr id="932" name="Google Shape;932;p38"/>
          <p:cNvSpPr/>
          <p:nvPr/>
        </p:nvSpPr>
        <p:spPr>
          <a:xfrm flipH="1" rot="199611">
            <a:off x="-1222385" y="1111794"/>
            <a:ext cx="4658395" cy="476529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flipH="1" rot="-5035045">
            <a:off x="5862077" y="-226971"/>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38">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71" name="Google Shape;971;p38"/>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32_2">
    <p:spTree>
      <p:nvGrpSpPr>
        <p:cNvPr id="972"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8264550" y="465501"/>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6" name="Google Shape;976;p39"/>
          <p:cNvSpPr txBox="1"/>
          <p:nvPr>
            <p:ph idx="1" type="subTitle"/>
          </p:nvPr>
        </p:nvSpPr>
        <p:spPr>
          <a:xfrm>
            <a:off x="713250" y="1126100"/>
            <a:ext cx="7717500" cy="3442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977"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flipH="1" rot="135969">
            <a:off x="-1259479" y="-7320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40"/>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17" name="Google Shape;1017;p40"/>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p:nvPr/>
        </p:nvSpPr>
        <p:spPr>
          <a:xfrm flipH="1">
            <a:off x="75" y="1620000"/>
            <a:ext cx="9143837" cy="2281200"/>
          </a:xfrm>
          <a:custGeom>
            <a:rect b="b" l="l" r="r" t="t"/>
            <a:pathLst>
              <a:path extrusionOk="0" h="121664" w="305584">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5400000">
            <a:off x="-1596150" y="-854219"/>
            <a:ext cx="3561783" cy="302965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699300" y="2874875"/>
            <a:ext cx="1176089" cy="153598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txBox="1"/>
          <p:nvPr>
            <p:ph idx="1" type="body"/>
          </p:nvPr>
        </p:nvSpPr>
        <p:spPr>
          <a:xfrm>
            <a:off x="1101975"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1" name="Google Shape;101;p5"/>
          <p:cNvSpPr txBox="1"/>
          <p:nvPr>
            <p:ph idx="2" type="body"/>
          </p:nvPr>
        </p:nvSpPr>
        <p:spPr>
          <a:xfrm>
            <a:off x="5071000"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2" name="Google Shape;102;p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5"/>
          <p:cNvSpPr txBox="1"/>
          <p:nvPr>
            <p:ph idx="3" type="subTitle"/>
          </p:nvPr>
        </p:nvSpPr>
        <p:spPr>
          <a:xfrm>
            <a:off x="1118600" y="1666100"/>
            <a:ext cx="2954400" cy="4674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5"/>
          <p:cNvSpPr txBox="1"/>
          <p:nvPr>
            <p:ph idx="4" type="subTitle"/>
          </p:nvPr>
        </p:nvSpPr>
        <p:spPr>
          <a:xfrm>
            <a:off x="5071000" y="1666100"/>
            <a:ext cx="2954400" cy="46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5"/>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2">
    <p:spTree>
      <p:nvGrpSpPr>
        <p:cNvPr id="1018"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rot="-7977677">
            <a:off x="5635995" y="15093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rot="8880872">
            <a:off x="-2066784" y="-214836"/>
            <a:ext cx="4047011" cy="249008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3" name="Google Shape;1023;p41"/>
          <p:cNvSpPr txBox="1"/>
          <p:nvPr>
            <p:ph idx="1" type="subTitle"/>
          </p:nvPr>
        </p:nvSpPr>
        <p:spPr>
          <a:xfrm>
            <a:off x="713225" y="1168075"/>
            <a:ext cx="49899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b="1"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4">
    <p:spTree>
      <p:nvGrpSpPr>
        <p:cNvPr id="1024"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2"/>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2"/>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2"/>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2"/>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2"/>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2"/>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2"/>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2"/>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2"/>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2"/>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2"/>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2"/>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2"/>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2"/>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2"/>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2"/>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2"/>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1" name="Google Shape;1051;p42"/>
          <p:cNvSpPr/>
          <p:nvPr/>
        </p:nvSpPr>
        <p:spPr>
          <a:xfrm flipH="1" rot="250550">
            <a:off x="838717" y="3110207"/>
            <a:ext cx="5950574" cy="36610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2"/>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3" name="Google Shape;1053;p42"/>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5">
    <p:spTree>
      <p:nvGrpSpPr>
        <p:cNvPr id="1054"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43"/>
          <p:cNvSpPr/>
          <p:nvPr/>
        </p:nvSpPr>
        <p:spPr>
          <a:xfrm rot="-919010">
            <a:off x="6732142" y="-371518"/>
            <a:ext cx="3397275" cy="338318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rot="-5620636">
            <a:off x="-1100482" y="1591409"/>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3" name="Google Shape;1093;p43"/>
          <p:cNvSpPr txBox="1"/>
          <p:nvPr>
            <p:ph idx="1" type="subTitle"/>
          </p:nvPr>
        </p:nvSpPr>
        <p:spPr>
          <a:xfrm>
            <a:off x="5028175" y="2027400"/>
            <a:ext cx="3402600" cy="108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6">
    <p:spTree>
      <p:nvGrpSpPr>
        <p:cNvPr id="1094"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4"/>
          <p:cNvSpPr/>
          <p:nvPr/>
        </p:nvSpPr>
        <p:spPr>
          <a:xfrm rot="-4971949">
            <a:off x="6653151" y="18653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4"/>
          <p:cNvSpPr/>
          <p:nvPr/>
        </p:nvSpPr>
        <p:spPr>
          <a:xfrm flipH="1" rot="7019959">
            <a:off x="-962151" y="-1327476"/>
            <a:ext cx="4047102" cy="249001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4"/>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9" name="Google Shape;1099;p44"/>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7_1">
    <p:spTree>
      <p:nvGrpSpPr>
        <p:cNvPr id="1100"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rot="9475593">
            <a:off x="-1974698" y="-446077"/>
            <a:ext cx="4047145" cy="248994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4" name="Google Shape;1104;p45"/>
          <p:cNvSpPr txBox="1"/>
          <p:nvPr>
            <p:ph idx="1" type="subTitle"/>
          </p:nvPr>
        </p:nvSpPr>
        <p:spPr>
          <a:xfrm>
            <a:off x="713225" y="1168075"/>
            <a:ext cx="62643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7">
    <p:spTree>
      <p:nvGrpSpPr>
        <p:cNvPr id="1105" name="Shape 1105"/>
        <p:cNvGrpSpPr/>
        <p:nvPr/>
      </p:nvGrpSpPr>
      <p:grpSpPr>
        <a:xfrm>
          <a:off x="0" y="0"/>
          <a:ext cx="0" cy="0"/>
          <a:chOff x="0" y="0"/>
          <a:chExt cx="0" cy="0"/>
        </a:xfrm>
      </p:grpSpPr>
      <p:sp>
        <p:nvSpPr>
          <p:cNvPr id="1106" name="Google Shape;1106;p46"/>
          <p:cNvSpPr/>
          <p:nvPr/>
        </p:nvSpPr>
        <p:spPr>
          <a:xfrm flipH="1" rot="-5400000">
            <a:off x="6051628" y="169178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46"/>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44" name="Google Shape;1144;p46"/>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145" name="Shape 1145"/>
        <p:cNvGrpSpPr/>
        <p:nvPr/>
      </p:nvGrpSpPr>
      <p:grpSpPr>
        <a:xfrm>
          <a:off x="0" y="0"/>
          <a:ext cx="0" cy="0"/>
          <a:chOff x="0" y="0"/>
          <a:chExt cx="0" cy="0"/>
        </a:xfrm>
      </p:grpSpPr>
      <p:sp>
        <p:nvSpPr>
          <p:cNvPr id="1146" name="Google Shape;1146;p47"/>
          <p:cNvSpPr/>
          <p:nvPr/>
        </p:nvSpPr>
        <p:spPr>
          <a:xfrm flipH="1" rot="5716307">
            <a:off x="3128709" y="-17350"/>
            <a:ext cx="3009510" cy="5911593"/>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rot="-1408952">
            <a:off x="7059833" y="-1532053"/>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4" name="Google Shape;1184;p47"/>
          <p:cNvSpPr/>
          <p:nvPr/>
        </p:nvSpPr>
        <p:spPr>
          <a:xfrm rot="8100000">
            <a:off x="371399" y="-115041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7"/>
          <p:cNvSpPr txBox="1"/>
          <p:nvPr>
            <p:ph type="title"/>
          </p:nvPr>
        </p:nvSpPr>
        <p:spPr>
          <a:xfrm>
            <a:off x="2572050" y="539888"/>
            <a:ext cx="3999900" cy="106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86" name="Google Shape;1186;p47"/>
          <p:cNvSpPr txBox="1"/>
          <p:nvPr>
            <p:ph idx="1" type="subTitle"/>
          </p:nvPr>
        </p:nvSpPr>
        <p:spPr>
          <a:xfrm>
            <a:off x="2572050" y="1652263"/>
            <a:ext cx="3999900" cy="83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
        <p:nvSpPr>
          <p:cNvPr id="1187" name="Google Shape;1187;p47"/>
          <p:cNvSpPr txBox="1"/>
          <p:nvPr/>
        </p:nvSpPr>
        <p:spPr>
          <a:xfrm>
            <a:off x="2720550" y="3431613"/>
            <a:ext cx="3702900" cy="792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b="1" lang="en" sz="1200">
                <a:solidFill>
                  <a:schemeClr val="accent2"/>
                </a:solidFill>
                <a:uFill>
                  <a:noFill/>
                </a:uFill>
                <a:latin typeface="Manjari"/>
                <a:ea typeface="Manjari"/>
                <a:cs typeface="Manjari"/>
                <a:sym typeface="Manjari"/>
                <a:hlinkClick r:id="rId2">
                  <a:extLst>
                    <a:ext uri="{A12FA001-AC4F-418D-AE19-62706E023703}">
                      <ahyp:hlinkClr val="tx"/>
                    </a:ext>
                  </a:extLst>
                </a:hlinkClick>
              </a:rPr>
              <a:t>Slidesgo</a:t>
            </a:r>
            <a:r>
              <a:rPr lang="en" sz="1200">
                <a:solidFill>
                  <a:schemeClr val="accent2"/>
                </a:solidFill>
                <a:latin typeface="Manjari"/>
                <a:ea typeface="Manjari"/>
                <a:cs typeface="Manjari"/>
                <a:sym typeface="Manjari"/>
              </a:rPr>
              <a:t>, including icons by </a:t>
            </a:r>
            <a:r>
              <a:rPr b="1" lang="en" sz="1200">
                <a:solidFill>
                  <a:schemeClr val="accent2"/>
                </a:solidFill>
                <a:uFill>
                  <a:noFill/>
                </a:uFill>
                <a:latin typeface="Manjari"/>
                <a:ea typeface="Manjari"/>
                <a:cs typeface="Manjari"/>
                <a:sym typeface="Manjari"/>
                <a:hlinkClick r:id="rId3">
                  <a:extLst>
                    <a:ext uri="{A12FA001-AC4F-418D-AE19-62706E023703}">
                      <ahyp:hlinkClr val="tx"/>
                    </a:ext>
                  </a:extLst>
                </a:hlinkClick>
              </a:rPr>
              <a:t>Flaticon</a:t>
            </a:r>
            <a:r>
              <a:rPr lang="en" sz="1200">
                <a:solidFill>
                  <a:schemeClr val="accent2"/>
                </a:solidFill>
                <a:latin typeface="Manjari"/>
                <a:ea typeface="Manjari"/>
                <a:cs typeface="Manjari"/>
                <a:sym typeface="Manjari"/>
              </a:rPr>
              <a:t>, infographics &amp; images by </a:t>
            </a:r>
            <a:r>
              <a:rPr b="1" lang="en" sz="1200">
                <a:solidFill>
                  <a:schemeClr val="accent2"/>
                </a:solidFill>
                <a:uFill>
                  <a:noFill/>
                </a:uFill>
                <a:latin typeface="Manjari"/>
                <a:ea typeface="Manjari"/>
                <a:cs typeface="Manjari"/>
                <a:sym typeface="Manjari"/>
                <a:hlinkClick r:id="rId4">
                  <a:extLst>
                    <a:ext uri="{A12FA001-AC4F-418D-AE19-62706E023703}">
                      <ahyp:hlinkCl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188" name="Shape 1188"/>
        <p:cNvGrpSpPr/>
        <p:nvPr/>
      </p:nvGrpSpPr>
      <p:grpSpPr>
        <a:xfrm>
          <a:off x="0" y="0"/>
          <a:ext cx="0" cy="0"/>
          <a:chOff x="0" y="0"/>
          <a:chExt cx="0" cy="0"/>
        </a:xfrm>
      </p:grpSpPr>
      <p:sp>
        <p:nvSpPr>
          <p:cNvPr id="1189" name="Google Shape;1189;p48"/>
          <p:cNvSpPr/>
          <p:nvPr/>
        </p:nvSpPr>
        <p:spPr>
          <a:xfrm flipH="1" rot="288678">
            <a:off x="-1270417" y="5533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8"/>
          <p:cNvSpPr/>
          <p:nvPr/>
        </p:nvSpPr>
        <p:spPr>
          <a:xfrm>
            <a:off x="1334050" y="1127073"/>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5" name="Google Shape;1225;p48"/>
          <p:cNvSpPr/>
          <p:nvPr/>
        </p:nvSpPr>
        <p:spPr>
          <a:xfrm flipH="1" rot="-1848056">
            <a:off x="7756025" y="25179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226"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9"/>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9"/>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9"/>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9"/>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9"/>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9"/>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9"/>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9"/>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9"/>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9"/>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9"/>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9"/>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9"/>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9"/>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49"/>
          <p:cNvSpPr/>
          <p:nvPr/>
        </p:nvSpPr>
        <p:spPr>
          <a:xfrm flipH="1" rot="-3415034">
            <a:off x="5349941" y="647072"/>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9"/>
          <p:cNvSpPr/>
          <p:nvPr/>
        </p:nvSpPr>
        <p:spPr>
          <a:xfrm rot="1379372">
            <a:off x="5149944" y="22813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9"/>
          <p:cNvSpPr/>
          <p:nvPr/>
        </p:nvSpPr>
        <p:spPr>
          <a:xfrm>
            <a:off x="-767475" y="502200"/>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spTree>
      <p:nvGrpSpPr>
        <p:cNvPr id="1255"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rect b="b" l="l" r="r" t="t"/>
              <a:pathLst>
                <a:path extrusionOk="0" h="35721" w="37448">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0"/>
            <p:cNvSpPr/>
            <p:nvPr/>
          </p:nvSpPr>
          <p:spPr>
            <a:xfrm>
              <a:off x="1118825" y="951075"/>
              <a:ext cx="191525" cy="163425"/>
            </a:xfrm>
            <a:custGeom>
              <a:rect b="b" l="l" r="r" t="t"/>
              <a:pathLst>
                <a:path extrusionOk="0" h="6537" w="7661">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0"/>
            <p:cNvSpPr/>
            <p:nvPr/>
          </p:nvSpPr>
          <p:spPr>
            <a:xfrm>
              <a:off x="1078550" y="994400"/>
              <a:ext cx="190750" cy="164750"/>
            </a:xfrm>
            <a:custGeom>
              <a:rect b="b" l="l" r="r" t="t"/>
              <a:pathLst>
                <a:path extrusionOk="0" h="6590" w="763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0"/>
            <p:cNvSpPr/>
            <p:nvPr/>
          </p:nvSpPr>
          <p:spPr>
            <a:xfrm>
              <a:off x="1041325" y="1033375"/>
              <a:ext cx="196075" cy="159975"/>
            </a:xfrm>
            <a:custGeom>
              <a:rect b="b" l="l" r="r" t="t"/>
              <a:pathLst>
                <a:path extrusionOk="0" h="6399" w="7843">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0"/>
            <p:cNvSpPr/>
            <p:nvPr/>
          </p:nvSpPr>
          <p:spPr>
            <a:xfrm>
              <a:off x="1007125" y="1070750"/>
              <a:ext cx="186950" cy="159825"/>
            </a:xfrm>
            <a:custGeom>
              <a:rect b="b" l="l" r="r" t="t"/>
              <a:pathLst>
                <a:path extrusionOk="0" h="6393" w="7478">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rect b="b" l="l" r="r" t="t"/>
              <a:pathLst>
                <a:path extrusionOk="0" h="10022" w="849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0"/>
            <p:cNvSpPr/>
            <p:nvPr/>
          </p:nvSpPr>
          <p:spPr>
            <a:xfrm>
              <a:off x="6078061" y="2151644"/>
              <a:ext cx="1448939" cy="1810543"/>
            </a:xfrm>
            <a:custGeom>
              <a:rect b="b" l="l" r="r" t="t"/>
              <a:pathLst>
                <a:path extrusionOk="0" h="35134" w="28117">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0" name="Google Shape;1300;p50"/>
          <p:cNvSpPr/>
          <p:nvPr/>
        </p:nvSpPr>
        <p:spPr>
          <a:xfrm rot="5400000">
            <a:off x="-1836150" y="11752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0"/>
          <p:cNvSpPr/>
          <p:nvPr/>
        </p:nvSpPr>
        <p:spPr>
          <a:xfrm rot="-7977683">
            <a:off x="2160949" y="316425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0"/>
          <p:cNvSpPr/>
          <p:nvPr/>
        </p:nvSpPr>
        <p:spPr>
          <a:xfrm flipH="1" rot="4742319">
            <a:off x="6790763" y="-645967"/>
            <a:ext cx="3210858" cy="319754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
    <p:spTree>
      <p:nvGrpSpPr>
        <p:cNvPr id="1303" name="Shape 1303"/>
        <p:cNvGrpSpPr/>
        <p:nvPr/>
      </p:nvGrpSpPr>
      <p:grpSpPr>
        <a:xfrm>
          <a:off x="0" y="0"/>
          <a:ext cx="0" cy="0"/>
          <a:chOff x="0" y="0"/>
          <a:chExt cx="0" cy="0"/>
        </a:xfrm>
      </p:grpSpPr>
      <p:sp>
        <p:nvSpPr>
          <p:cNvPr id="1304" name="Google Shape;1304;p51"/>
          <p:cNvSpPr/>
          <p:nvPr/>
        </p:nvSpPr>
        <p:spPr>
          <a:xfrm flipH="1" rot="288619">
            <a:off x="-1653681" y="1325314"/>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1"/>
          <p:cNvSpPr/>
          <p:nvPr/>
        </p:nvSpPr>
        <p:spPr>
          <a:xfrm>
            <a:off x="7777725" y="6714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1"/>
          <p:cNvSpPr/>
          <p:nvPr/>
        </p:nvSpPr>
        <p:spPr>
          <a:xfrm rot="8226410">
            <a:off x="757957" y="-908700"/>
            <a:ext cx="1938898" cy="330571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rect b="b" l="l" r="r" t="t"/>
              <a:pathLst>
                <a:path extrusionOk="0" h="3474" w="2828">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1"/>
            <p:cNvSpPr/>
            <p:nvPr/>
          </p:nvSpPr>
          <p:spPr>
            <a:xfrm>
              <a:off x="5768600" y="4780750"/>
              <a:ext cx="193050" cy="209925"/>
            </a:xfrm>
            <a:custGeom>
              <a:rect b="b" l="l" r="r" t="t"/>
              <a:pathLst>
                <a:path extrusionOk="0" h="8397" w="7722">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1"/>
            <p:cNvSpPr/>
            <p:nvPr/>
          </p:nvSpPr>
          <p:spPr>
            <a:xfrm>
              <a:off x="5795200" y="4343050"/>
              <a:ext cx="389100" cy="516000"/>
            </a:xfrm>
            <a:custGeom>
              <a:rect b="b" l="l" r="r" t="t"/>
              <a:pathLst>
                <a:path extrusionOk="0" h="20640" w="15564">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1"/>
            <p:cNvSpPr/>
            <p:nvPr/>
          </p:nvSpPr>
          <p:spPr>
            <a:xfrm>
              <a:off x="6003425" y="3922575"/>
              <a:ext cx="433150" cy="579525"/>
            </a:xfrm>
            <a:custGeom>
              <a:rect b="b" l="l" r="r" t="t"/>
              <a:pathLst>
                <a:path extrusionOk="0" h="23181" w="17326">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0" name="Google Shape;110;p7"/>
          <p:cNvSpPr txBox="1"/>
          <p:nvPr>
            <p:ph idx="1" type="body"/>
          </p:nvPr>
        </p:nvSpPr>
        <p:spPr>
          <a:xfrm>
            <a:off x="713225" y="1122325"/>
            <a:ext cx="7717500" cy="3580500"/>
          </a:xfrm>
          <a:prstGeom prst="rect">
            <a:avLst/>
          </a:prstGeom>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indent="-317500" lvl="1" marL="914400">
              <a:spcBef>
                <a:spcPts val="0"/>
              </a:spcBef>
              <a:spcAft>
                <a:spcPts val="0"/>
              </a:spcAft>
              <a:buClr>
                <a:schemeClr val="accent1"/>
              </a:buClr>
              <a:buSzPts val="1400"/>
              <a:buFont typeface="Hammersmith One"/>
              <a:buAutoNum type="alphaLcPeriod"/>
              <a:defRPr sz="1600"/>
            </a:lvl2pPr>
            <a:lvl3pPr indent="-317500" lvl="2" marL="1371600">
              <a:spcBef>
                <a:spcPts val="0"/>
              </a:spcBef>
              <a:spcAft>
                <a:spcPts val="0"/>
              </a:spcAft>
              <a:buClr>
                <a:srgbClr val="FEDD4F"/>
              </a:buClr>
              <a:buSzPts val="1400"/>
              <a:buFont typeface="Hammersmith One"/>
              <a:buAutoNum type="romanLcPeriod"/>
              <a:defRPr sz="1200"/>
            </a:lvl3pPr>
            <a:lvl4pPr indent="-317500" lvl="3" marL="1828800">
              <a:spcBef>
                <a:spcPts val="0"/>
              </a:spcBef>
              <a:spcAft>
                <a:spcPts val="0"/>
              </a:spcAft>
              <a:buClr>
                <a:srgbClr val="FEDD4F"/>
              </a:buClr>
              <a:buSzPts val="1400"/>
              <a:buFont typeface="Hammersmith One"/>
              <a:buAutoNum type="arabicPeriod"/>
              <a:defRPr sz="1200"/>
            </a:lvl4pPr>
            <a:lvl5pPr indent="-317500" lvl="4" marL="2286000">
              <a:spcBef>
                <a:spcPts val="0"/>
              </a:spcBef>
              <a:spcAft>
                <a:spcPts val="0"/>
              </a:spcAft>
              <a:buClr>
                <a:srgbClr val="FEDD4F"/>
              </a:buClr>
              <a:buSzPts val="1400"/>
              <a:buFont typeface="Hammersmith One"/>
              <a:buAutoNum type="alphaLcPeriod"/>
              <a:defRPr sz="1200"/>
            </a:lvl5pPr>
            <a:lvl6pPr indent="-317500" lvl="5" marL="2743200">
              <a:spcBef>
                <a:spcPts val="0"/>
              </a:spcBef>
              <a:spcAft>
                <a:spcPts val="0"/>
              </a:spcAft>
              <a:buClr>
                <a:srgbClr val="FEDD4F"/>
              </a:buClr>
              <a:buSzPts val="1400"/>
              <a:buFont typeface="Hammersmith One"/>
              <a:buAutoNum type="romanLcPeriod"/>
              <a:defRPr sz="1200"/>
            </a:lvl6pPr>
            <a:lvl7pPr indent="-317500" lvl="6" marL="3200400">
              <a:spcBef>
                <a:spcPts val="0"/>
              </a:spcBef>
              <a:spcAft>
                <a:spcPts val="0"/>
              </a:spcAft>
              <a:buClr>
                <a:srgbClr val="FEDD4F"/>
              </a:buClr>
              <a:buSzPts val="1400"/>
              <a:buFont typeface="Hammersmith One"/>
              <a:buAutoNum type="arabicPeriod"/>
              <a:defRPr sz="1200"/>
            </a:lvl7pPr>
            <a:lvl8pPr indent="-317500" lvl="7" marL="3657600">
              <a:spcBef>
                <a:spcPts val="0"/>
              </a:spcBef>
              <a:spcAft>
                <a:spcPts val="0"/>
              </a:spcAft>
              <a:buClr>
                <a:srgbClr val="FEDD4F"/>
              </a:buClr>
              <a:buSzPts val="1400"/>
              <a:buFont typeface="Hammersmith One"/>
              <a:buAutoNum type="alphaLcPeriod"/>
              <a:defRPr sz="1200"/>
            </a:lvl8pPr>
            <a:lvl9pPr indent="-317500" lvl="8" marL="4114800">
              <a:spcBef>
                <a:spcPts val="0"/>
              </a:spcBef>
              <a:spcAft>
                <a:spcPts val="0"/>
              </a:spcAft>
              <a:buClr>
                <a:srgbClr val="FEDD4F"/>
              </a:buClr>
              <a:buSzPts val="1400"/>
              <a:buFont typeface="Hammersmith One"/>
              <a:buAutoNum type="romanLcPeriod"/>
              <a:defRPr sz="1200"/>
            </a:lvl9pPr>
          </a:lstStyle>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1140322" y="1463656"/>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730833" y="1637371"/>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620381" y="1470575"/>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212008" y="1463656"/>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197481" y="1576386"/>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348160" y="1599422"/>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074782" y="2080254"/>
              <a:ext cx="2364" cy="4642"/>
            </a:xfrm>
            <a:custGeom>
              <a:rect b="b" l="l" r="r" t="t"/>
              <a:pathLst>
                <a:path extrusionOk="0" h="108" w="55">
                  <a:moveTo>
                    <a:pt x="54" y="0"/>
                  </a:moveTo>
                  <a:cubicBezTo>
                    <a:pt x="28" y="27"/>
                    <a:pt x="28" y="54"/>
                    <a:pt x="1" y="107"/>
                  </a:cubicBezTo>
                  <a:lnTo>
                    <a:pt x="54" y="107"/>
                  </a:lnTo>
                  <a:lnTo>
                    <a:pt x="5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924060" y="1822561"/>
              <a:ext cx="2321" cy="2364"/>
            </a:xfrm>
            <a:custGeom>
              <a:rect b="b" l="l" r="r" t="t"/>
              <a:pathLst>
                <a:path extrusionOk="0" h="55" w="54">
                  <a:moveTo>
                    <a:pt x="54" y="1"/>
                  </a:moveTo>
                  <a:cubicBezTo>
                    <a:pt x="27" y="27"/>
                    <a:pt x="27" y="27"/>
                    <a:pt x="0" y="54"/>
                  </a:cubicBezTo>
                  <a:lnTo>
                    <a:pt x="54" y="27"/>
                  </a:lnTo>
                  <a:lnTo>
                    <a:pt x="5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010358" y="1944488"/>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821687" y="1731707"/>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413315" y="1731707"/>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825" y="1731707"/>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04547" y="1766218"/>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1136884" y="2350540"/>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1028753" y="2094050"/>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620381" y="2094050"/>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212008" y="2094050"/>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197481" y="2092890"/>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605853" y="2092890"/>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131125" y="2435678"/>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821687" y="2435678"/>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413315" y="2435678"/>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3825" y="2435678"/>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404547" y="2435678"/>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1028753" y="2801503"/>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620381" y="2801503"/>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212008" y="2801503"/>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197481" y="2801503"/>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605853" y="2886598"/>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636497" y="3228269"/>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671008" y="3143131"/>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413315" y="3143131"/>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3825" y="3143131"/>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404547" y="3228269"/>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7"/>
          <p:cNvSpPr/>
          <p:nvPr/>
        </p:nvSpPr>
        <p:spPr>
          <a:xfrm flipH="1">
            <a:off x="-817503" y="2575150"/>
            <a:ext cx="2540578" cy="378149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8"/>
          <p:cNvSpPr/>
          <p:nvPr/>
        </p:nvSpPr>
        <p:spPr>
          <a:xfrm flipH="1" rot="-1855510">
            <a:off x="2277590" y="3269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rot="-458900">
            <a:off x="-1050010" y="1201201"/>
            <a:ext cx="3369322" cy="3877052"/>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5776221">
            <a:off x="5743624" y="-1186688"/>
            <a:ext cx="4752751" cy="434645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rot="8329862">
            <a:off x="3226188" y="-1327516"/>
            <a:ext cx="2044712" cy="348606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7018450" y="3331851"/>
            <a:ext cx="1020984" cy="133342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5" name="Shape 155"/>
        <p:cNvGrpSpPr/>
        <p:nvPr/>
      </p:nvGrpSpPr>
      <p:grpSpPr>
        <a:xfrm>
          <a:off x="0" y="0"/>
          <a:ext cx="0" cy="0"/>
          <a:chOff x="0" y="0"/>
          <a:chExt cx="0" cy="0"/>
        </a:xfrm>
      </p:grpSpPr>
      <p:sp>
        <p:nvSpPr>
          <p:cNvPr id="156" name="Google Shape;156;p9"/>
          <p:cNvSpPr/>
          <p:nvPr/>
        </p:nvSpPr>
        <p:spPr>
          <a:xfrm>
            <a:off x="763275" y="799200"/>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926300" y="-86950"/>
            <a:ext cx="4030804" cy="5999550"/>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112700" y="3113038"/>
            <a:ext cx="1938817" cy="3305577"/>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0" name="Google Shape;160;p9"/>
          <p:cNvSpPr txBox="1"/>
          <p:nvPr>
            <p:ph idx="1" type="subTitle"/>
          </p:nvPr>
        </p:nvSpPr>
        <p:spPr>
          <a:xfrm>
            <a:off x="1904250" y="2756350"/>
            <a:ext cx="53355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rgbClr val="A0A299">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
          <p:cNvSpPr txBox="1"/>
          <p:nvPr>
            <p:ph type="title"/>
          </p:nvPr>
        </p:nvSpPr>
        <p:spPr>
          <a:xfrm>
            <a:off x="4184875" y="1473300"/>
            <a:ext cx="4245900" cy="21969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p:txBody>
      </p:sp>
      <p:sp>
        <p:nvSpPr>
          <p:cNvPr id="164" name="Google Shape;164;p10"/>
          <p:cNvSpPr/>
          <p:nvPr/>
        </p:nvSpPr>
        <p:spPr>
          <a:xfrm flipH="1" rot="7018826">
            <a:off x="2857318" y="-764238"/>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p:nvPr/>
        </p:nvSpPr>
        <p:spPr>
          <a:xfrm flipH="1" rot="-8259636">
            <a:off x="4411264" y="3000624"/>
            <a:ext cx="3210911" cy="319759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p:nvPr/>
        </p:nvSpPr>
        <p:spPr>
          <a:xfrm>
            <a:off x="2285225" y="3225607"/>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1.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indent="-317500" lvl="1" marL="914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indent="-317500" lvl="2" marL="1371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indent="-317500" lvl="3" marL="1828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indent="-317500" lvl="4" marL="22860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indent="-317500" lvl="5" marL="27432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indent="-317500" lvl="6" marL="3200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indent="-317500" lvl="7" marL="3657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indent="-317500" lvl="8" marL="4114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5" name="Shape 1315"/>
        <p:cNvGrpSpPr/>
        <p:nvPr/>
      </p:nvGrpSpPr>
      <p:grpSpPr>
        <a:xfrm>
          <a:off x="0" y="0"/>
          <a:ext cx="0" cy="0"/>
          <a:chOff x="0" y="0"/>
          <a:chExt cx="0" cy="0"/>
        </a:xfrm>
      </p:grpSpPr>
      <p:sp>
        <p:nvSpPr>
          <p:cNvPr id="1316" name="Google Shape;1316;p52"/>
          <p:cNvSpPr txBox="1"/>
          <p:nvPr>
            <p:ph idx="1" type="subTitle"/>
          </p:nvPr>
        </p:nvSpPr>
        <p:spPr>
          <a:xfrm>
            <a:off x="1283100" y="3264050"/>
            <a:ext cx="6577800" cy="4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By Group 16:</a:t>
            </a:r>
            <a:endParaRPr/>
          </a:p>
          <a:p>
            <a:pPr indent="0" lvl="0" marL="0" rtl="0" algn="ctr">
              <a:spcBef>
                <a:spcPts val="0"/>
              </a:spcBef>
              <a:spcAft>
                <a:spcPts val="0"/>
              </a:spcAft>
              <a:buClr>
                <a:schemeClr val="dk1"/>
              </a:buClr>
              <a:buSzPts val="1100"/>
              <a:buFont typeface="Arial"/>
              <a:buNone/>
            </a:pPr>
            <a:r>
              <a:rPr lang="en"/>
              <a:t>Naaz Bhagat (1803678)</a:t>
            </a:r>
            <a:endParaRPr/>
          </a:p>
          <a:p>
            <a:pPr indent="0" lvl="0" marL="0" rtl="0" algn="ctr">
              <a:spcBef>
                <a:spcPts val="0"/>
              </a:spcBef>
              <a:spcAft>
                <a:spcPts val="0"/>
              </a:spcAft>
              <a:buClr>
                <a:schemeClr val="dk1"/>
              </a:buClr>
              <a:buSzPts val="1100"/>
              <a:buFont typeface="Arial"/>
              <a:buNone/>
            </a:pPr>
            <a:r>
              <a:rPr lang="en"/>
              <a:t>Nimran Kaur Atwal (1803680)</a:t>
            </a:r>
            <a:endParaRPr/>
          </a:p>
          <a:p>
            <a:pPr indent="0" lvl="0" marL="0" rtl="0" algn="ctr">
              <a:spcBef>
                <a:spcPts val="0"/>
              </a:spcBef>
              <a:spcAft>
                <a:spcPts val="0"/>
              </a:spcAft>
              <a:buClr>
                <a:schemeClr val="dk1"/>
              </a:buClr>
              <a:buSzPts val="1100"/>
              <a:buFont typeface="Arial"/>
              <a:buNone/>
            </a:pPr>
            <a:r>
              <a:rPr lang="en"/>
              <a:t>Rushil Gandhi (1803694)</a:t>
            </a:r>
            <a:endParaRPr/>
          </a:p>
          <a:p>
            <a:pPr indent="0" lvl="0" marL="0" rtl="0" algn="ctr">
              <a:spcBef>
                <a:spcPts val="0"/>
              </a:spcBef>
              <a:spcAft>
                <a:spcPts val="0"/>
              </a:spcAft>
              <a:buClr>
                <a:schemeClr val="dk1"/>
              </a:buClr>
              <a:buSzPts val="1100"/>
              <a:buFont typeface="Arial"/>
              <a:buNone/>
            </a:pPr>
            <a:r>
              <a:rPr lang="en"/>
              <a:t>Sharanpreet Singh(1803700)</a:t>
            </a:r>
            <a:endParaRPr/>
          </a:p>
        </p:txBody>
      </p:sp>
      <p:pic>
        <p:nvPicPr>
          <p:cNvPr id="1317" name="Google Shape;1317;p52"/>
          <p:cNvPicPr preferRelativeResize="0"/>
          <p:nvPr/>
        </p:nvPicPr>
        <p:blipFill>
          <a:blip r:embed="rId3">
            <a:alphaModFix/>
          </a:blip>
          <a:stretch>
            <a:fillRect/>
          </a:stretch>
        </p:blipFill>
        <p:spPr>
          <a:xfrm>
            <a:off x="1758850" y="848325"/>
            <a:ext cx="5516625" cy="2415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415" name="Shape 1415"/>
        <p:cNvGrpSpPr/>
        <p:nvPr/>
      </p:nvGrpSpPr>
      <p:grpSpPr>
        <a:xfrm>
          <a:off x="0" y="0"/>
          <a:ext cx="0" cy="0"/>
          <a:chOff x="0" y="0"/>
          <a:chExt cx="0" cy="0"/>
        </a:xfrm>
      </p:grpSpPr>
      <p:sp>
        <p:nvSpPr>
          <p:cNvPr id="1416" name="Google Shape;1416;p61"/>
          <p:cNvSpPr txBox="1"/>
          <p:nvPr>
            <p:ph type="title"/>
          </p:nvPr>
        </p:nvSpPr>
        <p:spPr>
          <a:xfrm>
            <a:off x="713250" y="137450"/>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 End Code</a:t>
            </a:r>
            <a:endParaRPr/>
          </a:p>
        </p:txBody>
      </p:sp>
      <p:sp>
        <p:nvSpPr>
          <p:cNvPr id="1417" name="Google Shape;1417;p61"/>
          <p:cNvSpPr/>
          <p:nvPr/>
        </p:nvSpPr>
        <p:spPr>
          <a:xfrm>
            <a:off x="836725" y="715925"/>
            <a:ext cx="5529000" cy="48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18" name="Google Shape;1418;p61"/>
          <p:cNvSpPr/>
          <p:nvPr/>
        </p:nvSpPr>
        <p:spPr>
          <a:xfrm>
            <a:off x="906525" y="2895800"/>
            <a:ext cx="7413000" cy="65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19" name="Google Shape;1419;p61"/>
          <p:cNvSpPr txBox="1"/>
          <p:nvPr>
            <p:ph idx="4294967295" type="subTitle"/>
          </p:nvPr>
        </p:nvSpPr>
        <p:spPr>
          <a:xfrm>
            <a:off x="754275" y="715925"/>
            <a:ext cx="7717500" cy="422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Then we make lists for all the columns we need.</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br>
              <a:rPr lang="en"/>
            </a:br>
            <a:br>
              <a:rPr lang="en"/>
            </a:br>
            <a:br>
              <a:rPr lang="en"/>
            </a:br>
            <a:endParaRPr/>
          </a:p>
          <a:p>
            <a:pPr indent="-342900" lvl="0" marL="457200" rtl="0" algn="l">
              <a:spcBef>
                <a:spcPts val="1200"/>
              </a:spcBef>
              <a:spcAft>
                <a:spcPts val="0"/>
              </a:spcAft>
              <a:buClr>
                <a:schemeClr val="dk1"/>
              </a:buClr>
              <a:buSzPts val="1800"/>
              <a:buChar char="●"/>
            </a:pPr>
            <a:r>
              <a:rPr lang="en">
                <a:solidFill>
                  <a:schemeClr val="dk1"/>
                </a:solidFill>
              </a:rPr>
              <a:t>Next, we use the ‘findAll’ function to enter into a particular area i.e. ‘div’ which lets us access all the attributes of that class.</a:t>
            </a:r>
            <a:endParaRPr>
              <a:solidFill>
                <a:schemeClr val="dk1"/>
              </a:solidFill>
            </a:endParaRPr>
          </a:p>
          <a:p>
            <a:pPr indent="0" lvl="0" marL="457200" rtl="0" algn="l">
              <a:spcBef>
                <a:spcPts val="1200"/>
              </a:spcBef>
              <a:spcAft>
                <a:spcPts val="1200"/>
              </a:spcAft>
              <a:buNone/>
            </a:pPr>
            <a:r>
              <a:t/>
            </a:r>
            <a:endParaRPr/>
          </a:p>
        </p:txBody>
      </p:sp>
      <p:pic>
        <p:nvPicPr>
          <p:cNvPr id="1420" name="Google Shape;1420;p61"/>
          <p:cNvPicPr preferRelativeResize="0"/>
          <p:nvPr/>
        </p:nvPicPr>
        <p:blipFill>
          <a:blip r:embed="rId3">
            <a:alphaModFix/>
          </a:blip>
          <a:stretch>
            <a:fillRect/>
          </a:stretch>
        </p:blipFill>
        <p:spPr>
          <a:xfrm>
            <a:off x="1295300" y="1242800"/>
            <a:ext cx="2748950" cy="1433850"/>
          </a:xfrm>
          <a:prstGeom prst="rect">
            <a:avLst/>
          </a:prstGeom>
          <a:noFill/>
          <a:ln>
            <a:noFill/>
          </a:ln>
        </p:spPr>
      </p:pic>
      <p:pic>
        <p:nvPicPr>
          <p:cNvPr id="1421" name="Google Shape;1421;p61"/>
          <p:cNvPicPr preferRelativeResize="0"/>
          <p:nvPr/>
        </p:nvPicPr>
        <p:blipFill>
          <a:blip r:embed="rId4">
            <a:alphaModFix/>
          </a:blip>
          <a:stretch>
            <a:fillRect/>
          </a:stretch>
        </p:blipFill>
        <p:spPr>
          <a:xfrm>
            <a:off x="1295288" y="3647888"/>
            <a:ext cx="6029325" cy="33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5" name="Shape 1425"/>
        <p:cNvGrpSpPr/>
        <p:nvPr/>
      </p:nvGrpSpPr>
      <p:grpSpPr>
        <a:xfrm>
          <a:off x="0" y="0"/>
          <a:ext cx="0" cy="0"/>
          <a:chOff x="0" y="0"/>
          <a:chExt cx="0" cy="0"/>
        </a:xfrm>
      </p:grpSpPr>
      <p:sp>
        <p:nvSpPr>
          <p:cNvPr id="1426" name="Google Shape;1426;p62"/>
          <p:cNvSpPr txBox="1"/>
          <p:nvPr>
            <p:ph type="title"/>
          </p:nvPr>
        </p:nvSpPr>
        <p:spPr>
          <a:xfrm>
            <a:off x="713250" y="137450"/>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 End Code</a:t>
            </a:r>
            <a:endParaRPr/>
          </a:p>
        </p:txBody>
      </p:sp>
      <p:sp>
        <p:nvSpPr>
          <p:cNvPr id="1427" name="Google Shape;1427;p62"/>
          <p:cNvSpPr/>
          <p:nvPr/>
        </p:nvSpPr>
        <p:spPr>
          <a:xfrm>
            <a:off x="892575" y="713425"/>
            <a:ext cx="7579200" cy="66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28" name="Google Shape;1428;p62"/>
          <p:cNvSpPr txBox="1"/>
          <p:nvPr>
            <p:ph idx="4294967295" type="subTitle"/>
          </p:nvPr>
        </p:nvSpPr>
        <p:spPr>
          <a:xfrm>
            <a:off x="754275" y="715925"/>
            <a:ext cx="7717500" cy="422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Then we iterate over all the attributes and by using loop we store the desired values in a variable.</a:t>
            </a:r>
            <a:endParaRPr/>
          </a:p>
        </p:txBody>
      </p:sp>
      <p:pic>
        <p:nvPicPr>
          <p:cNvPr id="1429" name="Google Shape;1429;p62"/>
          <p:cNvPicPr preferRelativeResize="0"/>
          <p:nvPr/>
        </p:nvPicPr>
        <p:blipFill>
          <a:blip r:embed="rId3">
            <a:alphaModFix/>
          </a:blip>
          <a:stretch>
            <a:fillRect/>
          </a:stretch>
        </p:blipFill>
        <p:spPr>
          <a:xfrm>
            <a:off x="1459750" y="1417203"/>
            <a:ext cx="6789650" cy="3479349"/>
          </a:xfrm>
          <a:prstGeom prst="rect">
            <a:avLst/>
          </a:prstGeom>
          <a:noFill/>
          <a:ln>
            <a:noFill/>
          </a:ln>
        </p:spPr>
      </p:pic>
      <p:sp>
        <p:nvSpPr>
          <p:cNvPr id="1430" name="Google Shape;1430;p62"/>
          <p:cNvSpPr txBox="1"/>
          <p:nvPr/>
        </p:nvSpPr>
        <p:spPr>
          <a:xfrm>
            <a:off x="1451225" y="928000"/>
            <a:ext cx="5686500" cy="6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4" name="Shape 1434"/>
        <p:cNvGrpSpPr/>
        <p:nvPr/>
      </p:nvGrpSpPr>
      <p:grpSpPr>
        <a:xfrm>
          <a:off x="0" y="0"/>
          <a:ext cx="0" cy="0"/>
          <a:chOff x="0" y="0"/>
          <a:chExt cx="0" cy="0"/>
        </a:xfrm>
      </p:grpSpPr>
      <p:sp>
        <p:nvSpPr>
          <p:cNvPr id="1435" name="Google Shape;1435;p63"/>
          <p:cNvSpPr txBox="1"/>
          <p:nvPr>
            <p:ph type="title"/>
          </p:nvPr>
        </p:nvSpPr>
        <p:spPr>
          <a:xfrm>
            <a:off x="754275" y="137450"/>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 End Code</a:t>
            </a:r>
            <a:endParaRPr/>
          </a:p>
        </p:txBody>
      </p:sp>
      <p:sp>
        <p:nvSpPr>
          <p:cNvPr id="1436" name="Google Shape;1436;p63"/>
          <p:cNvSpPr/>
          <p:nvPr/>
        </p:nvSpPr>
        <p:spPr>
          <a:xfrm>
            <a:off x="880875" y="1620950"/>
            <a:ext cx="7297800" cy="56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37" name="Google Shape;1437;p63"/>
          <p:cNvSpPr/>
          <p:nvPr/>
        </p:nvSpPr>
        <p:spPr>
          <a:xfrm>
            <a:off x="880875" y="700225"/>
            <a:ext cx="6945300" cy="39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38" name="Google Shape;1438;p63"/>
          <p:cNvSpPr txBox="1"/>
          <p:nvPr>
            <p:ph idx="4294967295" type="subTitle"/>
          </p:nvPr>
        </p:nvSpPr>
        <p:spPr>
          <a:xfrm>
            <a:off x="754275" y="715925"/>
            <a:ext cx="7717500" cy="422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Once we scrape all the desired values we make a data frame.</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Then we simply print the data frame and see the table with all the rows and columns</a:t>
            </a:r>
            <a:endParaRPr>
              <a:solidFill>
                <a:schemeClr val="dk1"/>
              </a:solidFill>
            </a:endParaRPr>
          </a:p>
        </p:txBody>
      </p:sp>
      <p:pic>
        <p:nvPicPr>
          <p:cNvPr id="1439" name="Google Shape;1439;p63"/>
          <p:cNvPicPr preferRelativeResize="0"/>
          <p:nvPr/>
        </p:nvPicPr>
        <p:blipFill>
          <a:blip r:embed="rId3">
            <a:alphaModFix/>
          </a:blip>
          <a:stretch>
            <a:fillRect/>
          </a:stretch>
        </p:blipFill>
        <p:spPr>
          <a:xfrm>
            <a:off x="1156500" y="1115400"/>
            <a:ext cx="7104276" cy="394000"/>
          </a:xfrm>
          <a:prstGeom prst="rect">
            <a:avLst/>
          </a:prstGeom>
          <a:noFill/>
          <a:ln>
            <a:noFill/>
          </a:ln>
        </p:spPr>
      </p:pic>
      <p:pic>
        <p:nvPicPr>
          <p:cNvPr id="1440" name="Google Shape;1440;p63"/>
          <p:cNvPicPr preferRelativeResize="0"/>
          <p:nvPr/>
        </p:nvPicPr>
        <p:blipFill>
          <a:blip r:embed="rId4">
            <a:alphaModFix/>
          </a:blip>
          <a:stretch>
            <a:fillRect/>
          </a:stretch>
        </p:blipFill>
        <p:spPr>
          <a:xfrm>
            <a:off x="2423051" y="2274000"/>
            <a:ext cx="4571175" cy="278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64"/>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400"/>
              <a:t>Middle Ware</a:t>
            </a:r>
            <a:endParaRPr sz="5400"/>
          </a:p>
        </p:txBody>
      </p:sp>
      <p:sp>
        <p:nvSpPr>
          <p:cNvPr id="1446" name="Google Shape;1446;p64"/>
          <p:cNvSpPr/>
          <p:nvPr/>
        </p:nvSpPr>
        <p:spPr>
          <a:xfrm>
            <a:off x="3881688" y="38193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6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Connectivity with SQL</a:t>
            </a:r>
            <a:endParaRPr/>
          </a:p>
        </p:txBody>
      </p:sp>
      <p:sp>
        <p:nvSpPr>
          <p:cNvPr id="1452" name="Google Shape;1452;p65"/>
          <p:cNvSpPr txBox="1"/>
          <p:nvPr>
            <p:ph idx="1" type="subTitle"/>
          </p:nvPr>
        </p:nvSpPr>
        <p:spPr>
          <a:xfrm>
            <a:off x="713250" y="1126100"/>
            <a:ext cx="7717500" cy="34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(Structured Query Language) is based on E. F. Codd’s Relational model and algebra to manage the relational databases. It’s a database query language used to create, insert, query, and manipulate the relational database and used by a large number of applications.</a:t>
            </a:r>
            <a:endParaRPr/>
          </a:p>
          <a:p>
            <a:pPr indent="0" lvl="0" marL="0" rtl="0" algn="l">
              <a:spcBef>
                <a:spcPts val="1600"/>
              </a:spcBef>
              <a:spcAft>
                <a:spcPts val="1600"/>
              </a:spcAft>
              <a:buNone/>
            </a:pPr>
            <a:r>
              <a:rPr lang="en"/>
              <a:t>Here we are working with data in Python, by using pandas, we’ve got our data stored as a pandas DataFrame. We didn’t need to do any conversions to use SQL with our DataFrames; we directly inserted a pandas DataFrame into a MySQL database using sqlite3 library of python.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6" name="Shape 1456"/>
        <p:cNvGrpSpPr/>
        <p:nvPr/>
      </p:nvGrpSpPr>
      <p:grpSpPr>
        <a:xfrm>
          <a:off x="0" y="0"/>
          <a:ext cx="0" cy="0"/>
          <a:chOff x="0" y="0"/>
          <a:chExt cx="0" cy="0"/>
        </a:xfrm>
      </p:grpSpPr>
      <p:sp>
        <p:nvSpPr>
          <p:cNvPr id="1457" name="Google Shape;1457;p6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Middleware Code</a:t>
            </a:r>
            <a:endParaRPr/>
          </a:p>
        </p:txBody>
      </p:sp>
      <p:sp>
        <p:nvSpPr>
          <p:cNvPr id="1458" name="Google Shape;1458;p66"/>
          <p:cNvSpPr txBox="1"/>
          <p:nvPr>
            <p:ph idx="4294967295" type="subTitle"/>
          </p:nvPr>
        </p:nvSpPr>
        <p:spPr>
          <a:xfrm>
            <a:off x="472150" y="1106000"/>
            <a:ext cx="7958700" cy="360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highlight>
                  <a:schemeClr val="dk2"/>
                </a:highlight>
              </a:rPr>
              <a:t> </a:t>
            </a:r>
            <a:r>
              <a:rPr lang="en" sz="1600">
                <a:solidFill>
                  <a:schemeClr val="dk1"/>
                </a:solidFill>
                <a:highlight>
                  <a:schemeClr val="dk2"/>
                </a:highlight>
              </a:rPr>
              <a:t>Connectivity of the database with the backend </a:t>
            </a:r>
            <a:endParaRPr sz="1600">
              <a:solidFill>
                <a:schemeClr val="dk1"/>
              </a:solidFill>
              <a:highlight>
                <a:schemeClr val="dk2"/>
              </a:highlight>
            </a:endParaRPr>
          </a:p>
        </p:txBody>
      </p:sp>
      <p:pic>
        <p:nvPicPr>
          <p:cNvPr id="1459" name="Google Shape;1459;p66"/>
          <p:cNvPicPr preferRelativeResize="0"/>
          <p:nvPr/>
        </p:nvPicPr>
        <p:blipFill>
          <a:blip r:embed="rId3">
            <a:alphaModFix/>
          </a:blip>
          <a:stretch>
            <a:fillRect/>
          </a:stretch>
        </p:blipFill>
        <p:spPr>
          <a:xfrm>
            <a:off x="1571263" y="1619000"/>
            <a:ext cx="6001470" cy="337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3" name="Shape 1463"/>
        <p:cNvGrpSpPr/>
        <p:nvPr/>
      </p:nvGrpSpPr>
      <p:grpSpPr>
        <a:xfrm>
          <a:off x="0" y="0"/>
          <a:ext cx="0" cy="0"/>
          <a:chOff x="0" y="0"/>
          <a:chExt cx="0" cy="0"/>
        </a:xfrm>
      </p:grpSpPr>
      <p:sp>
        <p:nvSpPr>
          <p:cNvPr id="1464" name="Google Shape;1464;p67"/>
          <p:cNvSpPr txBox="1"/>
          <p:nvPr>
            <p:ph type="title"/>
          </p:nvPr>
        </p:nvSpPr>
        <p:spPr>
          <a:xfrm>
            <a:off x="713250" y="2417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Middleware Code</a:t>
            </a:r>
            <a:endParaRPr/>
          </a:p>
        </p:txBody>
      </p:sp>
      <p:pic>
        <p:nvPicPr>
          <p:cNvPr id="1465" name="Google Shape;1465;p67"/>
          <p:cNvPicPr preferRelativeResize="0"/>
          <p:nvPr/>
        </p:nvPicPr>
        <p:blipFill>
          <a:blip r:embed="rId3">
            <a:alphaModFix/>
          </a:blip>
          <a:stretch>
            <a:fillRect/>
          </a:stretch>
        </p:blipFill>
        <p:spPr>
          <a:xfrm>
            <a:off x="961350" y="1439175"/>
            <a:ext cx="7221301" cy="3069700"/>
          </a:xfrm>
          <a:prstGeom prst="rect">
            <a:avLst/>
          </a:prstGeom>
          <a:noFill/>
          <a:ln>
            <a:noFill/>
          </a:ln>
        </p:spPr>
      </p:pic>
      <p:sp>
        <p:nvSpPr>
          <p:cNvPr id="1466" name="Google Shape;1466;p67"/>
          <p:cNvSpPr txBox="1"/>
          <p:nvPr/>
        </p:nvSpPr>
        <p:spPr>
          <a:xfrm>
            <a:off x="783575" y="776025"/>
            <a:ext cx="73992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Manjari"/>
              <a:buChar char="●"/>
            </a:pPr>
            <a:r>
              <a:rPr lang="en" sz="1600">
                <a:solidFill>
                  <a:schemeClr val="dk1"/>
                </a:solidFill>
                <a:highlight>
                  <a:schemeClr val="dk2"/>
                </a:highlight>
                <a:latin typeface="Manjari"/>
                <a:ea typeface="Manjari"/>
                <a:cs typeface="Manjari"/>
                <a:sym typeface="Manjari"/>
              </a:rPr>
              <a:t> </a:t>
            </a:r>
            <a:r>
              <a:rPr lang="en" sz="1600">
                <a:solidFill>
                  <a:schemeClr val="dk1"/>
                </a:solidFill>
                <a:highlight>
                  <a:schemeClr val="dk2"/>
                </a:highlight>
                <a:latin typeface="Manjari"/>
                <a:ea typeface="Manjari"/>
                <a:cs typeface="Manjari"/>
                <a:sym typeface="Manjari"/>
              </a:rPr>
              <a:t>Final Database formed after scraping data from the web</a:t>
            </a:r>
            <a:endParaRPr>
              <a:solidFill>
                <a:schemeClr val="dk1"/>
              </a:solidFill>
              <a:latin typeface="Manjari"/>
              <a:ea typeface="Manjari"/>
              <a:cs typeface="Manjari"/>
              <a:sym typeface="Manja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68"/>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Front End</a:t>
            </a:r>
            <a:endParaRPr/>
          </a:p>
        </p:txBody>
      </p:sp>
      <p:sp>
        <p:nvSpPr>
          <p:cNvPr id="1472" name="Google Shape;1472;p68"/>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69"/>
          <p:cNvSpPr txBox="1"/>
          <p:nvPr/>
        </p:nvSpPr>
        <p:spPr>
          <a:xfrm>
            <a:off x="1461100" y="454125"/>
            <a:ext cx="6525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accent2"/>
                </a:solidFill>
                <a:latin typeface="Manjari"/>
                <a:ea typeface="Manjari"/>
                <a:cs typeface="Manjari"/>
                <a:sym typeface="Manjari"/>
              </a:rPr>
              <a:t>HTML, JAVASCRIPT, CSS &amp; BOOTSTRAP</a:t>
            </a:r>
            <a:endParaRPr b="1" sz="3000">
              <a:solidFill>
                <a:schemeClr val="accent2"/>
              </a:solidFill>
              <a:latin typeface="Manjari"/>
              <a:ea typeface="Manjari"/>
              <a:cs typeface="Manjari"/>
              <a:sym typeface="Manjari"/>
            </a:endParaRPr>
          </a:p>
        </p:txBody>
      </p:sp>
      <p:sp>
        <p:nvSpPr>
          <p:cNvPr id="1478" name="Google Shape;1478;p69"/>
          <p:cNvSpPr/>
          <p:nvPr/>
        </p:nvSpPr>
        <p:spPr>
          <a:xfrm>
            <a:off x="1416725" y="1498000"/>
            <a:ext cx="5856300" cy="3473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79" name="Google Shape;1479;p69"/>
          <p:cNvSpPr txBox="1"/>
          <p:nvPr/>
        </p:nvSpPr>
        <p:spPr>
          <a:xfrm>
            <a:off x="1461100" y="1498000"/>
            <a:ext cx="5686500" cy="340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2"/>
                </a:solidFill>
                <a:latin typeface="Manjari"/>
                <a:ea typeface="Manjari"/>
                <a:cs typeface="Manjari"/>
                <a:sym typeface="Manjari"/>
              </a:rPr>
              <a:t>HTML</a:t>
            </a:r>
            <a:r>
              <a:rPr lang="en">
                <a:solidFill>
                  <a:schemeClr val="accent2"/>
                </a:solidFill>
                <a:latin typeface="Manjari"/>
                <a:ea typeface="Manjari"/>
                <a:cs typeface="Manjari"/>
                <a:sym typeface="Manjari"/>
              </a:rPr>
              <a:t>: </a:t>
            </a:r>
            <a:r>
              <a:rPr lang="en" sz="1350">
                <a:solidFill>
                  <a:schemeClr val="accent2"/>
                </a:solidFill>
                <a:latin typeface="Manjari"/>
                <a:ea typeface="Manjari"/>
                <a:cs typeface="Manjari"/>
                <a:sym typeface="Manjari"/>
              </a:rPr>
              <a:t>HTML is a standard markup language that provides the primary structure of a website. It work on the look of the website without the interactive effects and all.</a:t>
            </a:r>
            <a:endParaRPr sz="1350">
              <a:solidFill>
                <a:schemeClr val="accent2"/>
              </a:solidFill>
              <a:latin typeface="Manjari"/>
              <a:ea typeface="Manjari"/>
              <a:cs typeface="Manjari"/>
              <a:sym typeface="Manjari"/>
            </a:endParaRPr>
          </a:p>
          <a:p>
            <a:pPr indent="0" lvl="0" marL="0" rtl="0" algn="l">
              <a:spcBef>
                <a:spcPts val="0"/>
              </a:spcBef>
              <a:spcAft>
                <a:spcPts val="0"/>
              </a:spcAft>
              <a:buNone/>
            </a:pPr>
            <a:r>
              <a:t/>
            </a:r>
            <a:endParaRPr sz="1350">
              <a:solidFill>
                <a:schemeClr val="accent2"/>
              </a:solidFill>
              <a:latin typeface="Manjari"/>
              <a:ea typeface="Manjari"/>
              <a:cs typeface="Manjari"/>
              <a:sym typeface="Manjari"/>
            </a:endParaRPr>
          </a:p>
          <a:p>
            <a:pPr indent="0" lvl="0" marL="0" rtl="0" algn="l">
              <a:spcBef>
                <a:spcPts val="0"/>
              </a:spcBef>
              <a:spcAft>
                <a:spcPts val="0"/>
              </a:spcAft>
              <a:buNone/>
            </a:pPr>
            <a:r>
              <a:rPr b="1" lang="en" sz="1500">
                <a:solidFill>
                  <a:schemeClr val="accent2"/>
                </a:solidFill>
                <a:latin typeface="Manjari"/>
                <a:ea typeface="Manjari"/>
                <a:cs typeface="Manjari"/>
                <a:sym typeface="Manjari"/>
              </a:rPr>
              <a:t>JAVASCRIPT</a:t>
            </a:r>
            <a:r>
              <a:rPr lang="en" sz="1350">
                <a:solidFill>
                  <a:schemeClr val="accent2"/>
                </a:solidFill>
                <a:latin typeface="Manjari"/>
                <a:ea typeface="Manjari"/>
                <a:cs typeface="Manjari"/>
                <a:sym typeface="Manjari"/>
              </a:rPr>
              <a:t>: JavaScript is an advanced programming language that makes web pages more interactive and dynamic. It simply adds dynamic content to websites to make them look good.</a:t>
            </a:r>
            <a:endParaRPr sz="1350">
              <a:solidFill>
                <a:schemeClr val="accent2"/>
              </a:solidFill>
              <a:latin typeface="Manjari"/>
              <a:ea typeface="Manjari"/>
              <a:cs typeface="Manjari"/>
              <a:sym typeface="Manjari"/>
            </a:endParaRPr>
          </a:p>
          <a:p>
            <a:pPr indent="0" lvl="0" marL="0" rtl="0" algn="l">
              <a:spcBef>
                <a:spcPts val="0"/>
              </a:spcBef>
              <a:spcAft>
                <a:spcPts val="0"/>
              </a:spcAft>
              <a:buNone/>
            </a:pPr>
            <a:r>
              <a:t/>
            </a:r>
            <a:endParaRPr sz="1350">
              <a:solidFill>
                <a:schemeClr val="accent2"/>
              </a:solidFill>
              <a:latin typeface="Manjari"/>
              <a:ea typeface="Manjari"/>
              <a:cs typeface="Manjari"/>
              <a:sym typeface="Manjari"/>
            </a:endParaRPr>
          </a:p>
          <a:p>
            <a:pPr indent="0" lvl="0" marL="0" rtl="0" algn="l">
              <a:spcBef>
                <a:spcPts val="0"/>
              </a:spcBef>
              <a:spcAft>
                <a:spcPts val="0"/>
              </a:spcAft>
              <a:buNone/>
            </a:pPr>
            <a:r>
              <a:rPr b="1" lang="en" sz="1500">
                <a:solidFill>
                  <a:schemeClr val="accent2"/>
                </a:solidFill>
                <a:latin typeface="Manjari"/>
                <a:ea typeface="Manjari"/>
                <a:cs typeface="Manjari"/>
                <a:sym typeface="Manjari"/>
              </a:rPr>
              <a:t>CSS</a:t>
            </a:r>
            <a:r>
              <a:rPr lang="en" sz="1350">
                <a:solidFill>
                  <a:schemeClr val="accent2"/>
                </a:solidFill>
                <a:latin typeface="Manjari"/>
                <a:ea typeface="Manjari"/>
                <a:cs typeface="Manjari"/>
                <a:sym typeface="Manjari"/>
              </a:rPr>
              <a:t>: It is a language used to describes how HTML elements are to be displayed on a web page or layout of HTML documents like fonts, color, margin, padding, Height, Width, Background images, etc</a:t>
            </a:r>
            <a:r>
              <a:rPr lang="en">
                <a:solidFill>
                  <a:schemeClr val="accent2"/>
                </a:solidFill>
                <a:latin typeface="Manjari"/>
                <a:ea typeface="Manjari"/>
                <a:cs typeface="Manjari"/>
                <a:sym typeface="Manjari"/>
              </a:rPr>
              <a:t>.</a:t>
            </a:r>
            <a:endParaRPr>
              <a:solidFill>
                <a:schemeClr val="accent2"/>
              </a:solidFill>
              <a:latin typeface="Manjari"/>
              <a:ea typeface="Manjari"/>
              <a:cs typeface="Manjari"/>
              <a:sym typeface="Manjari"/>
            </a:endParaRPr>
          </a:p>
          <a:p>
            <a:pPr indent="0" lvl="0" marL="0" rtl="0" algn="l">
              <a:spcBef>
                <a:spcPts val="0"/>
              </a:spcBef>
              <a:spcAft>
                <a:spcPts val="0"/>
              </a:spcAft>
              <a:buNone/>
            </a:pPr>
            <a:r>
              <a:t/>
            </a:r>
            <a:endParaRPr>
              <a:solidFill>
                <a:schemeClr val="accent2"/>
              </a:solidFill>
              <a:latin typeface="Manjari"/>
              <a:ea typeface="Manjari"/>
              <a:cs typeface="Manjari"/>
              <a:sym typeface="Manjari"/>
            </a:endParaRPr>
          </a:p>
          <a:p>
            <a:pPr indent="0" lvl="0" marL="0" rtl="0" algn="l">
              <a:spcBef>
                <a:spcPts val="0"/>
              </a:spcBef>
              <a:spcAft>
                <a:spcPts val="0"/>
              </a:spcAft>
              <a:buNone/>
            </a:pPr>
            <a:r>
              <a:rPr b="1" lang="en" sz="1500">
                <a:solidFill>
                  <a:schemeClr val="accent2"/>
                </a:solidFill>
                <a:latin typeface="Manjari"/>
                <a:ea typeface="Manjari"/>
                <a:cs typeface="Manjari"/>
                <a:sym typeface="Manjari"/>
              </a:rPr>
              <a:t>BOOTSTRAP</a:t>
            </a:r>
            <a:r>
              <a:rPr lang="en">
                <a:solidFill>
                  <a:schemeClr val="accent2"/>
                </a:solidFill>
                <a:latin typeface="Manjari"/>
                <a:ea typeface="Manjari"/>
                <a:cs typeface="Manjari"/>
                <a:sym typeface="Manjari"/>
              </a:rPr>
              <a:t>: </a:t>
            </a:r>
            <a:r>
              <a:rPr lang="en" sz="1300">
                <a:solidFill>
                  <a:schemeClr val="accent2"/>
                </a:solidFill>
                <a:latin typeface="Manjari"/>
                <a:ea typeface="Manjari"/>
                <a:cs typeface="Manjari"/>
                <a:sym typeface="Manjari"/>
              </a:rPr>
              <a:t> </a:t>
            </a:r>
            <a:r>
              <a:rPr lang="en" sz="1350">
                <a:solidFill>
                  <a:schemeClr val="accent2"/>
                </a:solidFill>
                <a:latin typeface="Manjari"/>
                <a:ea typeface="Manjari"/>
                <a:cs typeface="Manjari"/>
                <a:sym typeface="Manjari"/>
              </a:rPr>
              <a:t>Bootstrap is a collection of CSS classes and JavaScript function and it is used for responsive design and building responsive, mobile-first site and application</a:t>
            </a:r>
            <a:endParaRPr sz="1350">
              <a:solidFill>
                <a:schemeClr val="accent2"/>
              </a:solidFill>
              <a:latin typeface="Manjari"/>
              <a:ea typeface="Manjari"/>
              <a:cs typeface="Manjari"/>
              <a:sym typeface="Manja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3" name="Shape 1483"/>
        <p:cNvGrpSpPr/>
        <p:nvPr/>
      </p:nvGrpSpPr>
      <p:grpSpPr>
        <a:xfrm>
          <a:off x="0" y="0"/>
          <a:ext cx="0" cy="0"/>
          <a:chOff x="0" y="0"/>
          <a:chExt cx="0" cy="0"/>
        </a:xfrm>
      </p:grpSpPr>
      <p:pic>
        <p:nvPicPr>
          <p:cNvPr id="1484" name="Google Shape;1484;p70"/>
          <p:cNvPicPr preferRelativeResize="0"/>
          <p:nvPr/>
        </p:nvPicPr>
        <p:blipFill>
          <a:blip r:embed="rId3">
            <a:alphaModFix/>
          </a:blip>
          <a:stretch>
            <a:fillRect/>
          </a:stretch>
        </p:blipFill>
        <p:spPr>
          <a:xfrm>
            <a:off x="1612300" y="1413950"/>
            <a:ext cx="5657254" cy="3593251"/>
          </a:xfrm>
          <a:prstGeom prst="rect">
            <a:avLst/>
          </a:prstGeom>
          <a:noFill/>
          <a:ln>
            <a:noFill/>
          </a:ln>
        </p:spPr>
      </p:pic>
      <p:sp>
        <p:nvSpPr>
          <p:cNvPr id="1485" name="Google Shape;1485;p70"/>
          <p:cNvSpPr txBox="1"/>
          <p:nvPr>
            <p:ph type="title"/>
          </p:nvPr>
        </p:nvSpPr>
        <p:spPr>
          <a:xfrm>
            <a:off x="713250" y="137450"/>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Front</a:t>
            </a:r>
            <a:r>
              <a:rPr lang="en"/>
              <a:t> End Code</a:t>
            </a:r>
            <a:endParaRPr/>
          </a:p>
        </p:txBody>
      </p:sp>
      <p:sp>
        <p:nvSpPr>
          <p:cNvPr id="1486" name="Google Shape;1486;p70"/>
          <p:cNvSpPr txBox="1"/>
          <p:nvPr/>
        </p:nvSpPr>
        <p:spPr>
          <a:xfrm>
            <a:off x="1510375" y="574425"/>
            <a:ext cx="5592600" cy="677100"/>
          </a:xfrm>
          <a:prstGeom prst="rect">
            <a:avLst/>
          </a:prstGeom>
          <a:solidFill>
            <a:schemeClr val="dk2"/>
          </a:solid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Manjari"/>
              <a:buChar char="●"/>
            </a:pPr>
            <a:r>
              <a:rPr lang="en" sz="1600">
                <a:solidFill>
                  <a:schemeClr val="dk1"/>
                </a:solidFill>
                <a:highlight>
                  <a:srgbClr val="C8A591"/>
                </a:highlight>
                <a:latin typeface="Manjari"/>
                <a:ea typeface="Manjari"/>
                <a:cs typeface="Manjari"/>
                <a:sym typeface="Manjari"/>
              </a:rPr>
              <a:t>Here we used different scripts like bootstrap.min.css, jquery.min.js, popper.min.js and bootstrap.min.js. </a:t>
            </a:r>
            <a:endParaRPr sz="1600">
              <a:solidFill>
                <a:schemeClr val="dk1"/>
              </a:solidFill>
              <a:highlight>
                <a:srgbClr val="C8A591"/>
              </a:highlight>
              <a:latin typeface="Manjari"/>
              <a:ea typeface="Manjari"/>
              <a:cs typeface="Manjari"/>
              <a:sym typeface="Manja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53"/>
          <p:cNvSpPr txBox="1"/>
          <p:nvPr>
            <p:ph idx="1" type="body"/>
          </p:nvPr>
        </p:nvSpPr>
        <p:spPr>
          <a:xfrm>
            <a:off x="1081875" y="1336700"/>
            <a:ext cx="5144400" cy="2390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Introduction</a:t>
            </a:r>
            <a:endParaRPr sz="2000"/>
          </a:p>
          <a:p>
            <a:pPr indent="-355600" lvl="0" marL="457200" rtl="0" algn="l">
              <a:spcBef>
                <a:spcPts val="0"/>
              </a:spcBef>
              <a:spcAft>
                <a:spcPts val="0"/>
              </a:spcAft>
              <a:buSzPts val="2000"/>
              <a:buChar char="●"/>
            </a:pPr>
            <a:r>
              <a:rPr lang="en" sz="2000"/>
              <a:t>Scope</a:t>
            </a:r>
            <a:endParaRPr sz="2000"/>
          </a:p>
          <a:p>
            <a:pPr indent="-355600" lvl="0" marL="457200" rtl="0" algn="l">
              <a:spcBef>
                <a:spcPts val="0"/>
              </a:spcBef>
              <a:spcAft>
                <a:spcPts val="0"/>
              </a:spcAft>
              <a:buSzPts val="2000"/>
              <a:buChar char="●"/>
            </a:pPr>
            <a:r>
              <a:rPr lang="en" sz="2000"/>
              <a:t>Tools and Technology</a:t>
            </a:r>
            <a:endParaRPr sz="2000"/>
          </a:p>
          <a:p>
            <a:pPr indent="-355600" lvl="0" marL="457200" rtl="0" algn="l">
              <a:spcBef>
                <a:spcPts val="0"/>
              </a:spcBef>
              <a:spcAft>
                <a:spcPts val="0"/>
              </a:spcAft>
              <a:buSzPts val="2000"/>
              <a:buChar char="●"/>
            </a:pPr>
            <a:r>
              <a:rPr lang="en" sz="2000"/>
              <a:t>Back End</a:t>
            </a:r>
            <a:endParaRPr sz="2000"/>
          </a:p>
          <a:p>
            <a:pPr indent="-355600" lvl="0" marL="457200" rtl="0" algn="l">
              <a:spcBef>
                <a:spcPts val="0"/>
              </a:spcBef>
              <a:spcAft>
                <a:spcPts val="0"/>
              </a:spcAft>
              <a:buSzPts val="2000"/>
              <a:buChar char="●"/>
            </a:pPr>
            <a:r>
              <a:rPr lang="en" sz="2000"/>
              <a:t>Middle Ware</a:t>
            </a:r>
            <a:endParaRPr sz="2000"/>
          </a:p>
          <a:p>
            <a:pPr indent="-355600" lvl="0" marL="457200" rtl="0" algn="l">
              <a:spcBef>
                <a:spcPts val="0"/>
              </a:spcBef>
              <a:spcAft>
                <a:spcPts val="0"/>
              </a:spcAft>
              <a:buSzPts val="2000"/>
              <a:buChar char="●"/>
            </a:pPr>
            <a:r>
              <a:rPr lang="en" sz="2000"/>
              <a:t>Front End</a:t>
            </a:r>
            <a:endParaRPr sz="2000"/>
          </a:p>
          <a:p>
            <a:pPr indent="-355600" lvl="0" marL="457200" rtl="0" algn="l">
              <a:spcBef>
                <a:spcPts val="0"/>
              </a:spcBef>
              <a:spcAft>
                <a:spcPts val="0"/>
              </a:spcAft>
              <a:buSzPts val="2000"/>
              <a:buChar char="●"/>
            </a:pPr>
            <a:r>
              <a:rPr lang="en" sz="2000"/>
              <a:t>Future Scope</a:t>
            </a:r>
            <a:endParaRPr sz="2000"/>
          </a:p>
        </p:txBody>
      </p:sp>
      <p:sp>
        <p:nvSpPr>
          <p:cNvPr id="1323" name="Google Shape;1323;p5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Contents</a:t>
            </a:r>
            <a:endParaRPr sz="3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71"/>
          <p:cNvSpPr txBox="1"/>
          <p:nvPr>
            <p:ph type="title"/>
          </p:nvPr>
        </p:nvSpPr>
        <p:spPr>
          <a:xfrm>
            <a:off x="776425" y="2713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Webpage</a:t>
            </a:r>
            <a:endParaRPr/>
          </a:p>
        </p:txBody>
      </p:sp>
      <p:pic>
        <p:nvPicPr>
          <p:cNvPr id="1492" name="Google Shape;1492;p71"/>
          <p:cNvPicPr preferRelativeResize="0"/>
          <p:nvPr/>
        </p:nvPicPr>
        <p:blipFill>
          <a:blip r:embed="rId3">
            <a:alphaModFix/>
          </a:blip>
          <a:stretch>
            <a:fillRect/>
          </a:stretch>
        </p:blipFill>
        <p:spPr>
          <a:xfrm>
            <a:off x="1374751" y="1302850"/>
            <a:ext cx="6394501" cy="3525250"/>
          </a:xfrm>
          <a:prstGeom prst="rect">
            <a:avLst/>
          </a:prstGeom>
          <a:noFill/>
          <a:ln>
            <a:noFill/>
          </a:ln>
        </p:spPr>
      </p:pic>
      <p:sp>
        <p:nvSpPr>
          <p:cNvPr id="1493" name="Google Shape;1493;p71"/>
          <p:cNvSpPr txBox="1"/>
          <p:nvPr/>
        </p:nvSpPr>
        <p:spPr>
          <a:xfrm>
            <a:off x="856500" y="767700"/>
            <a:ext cx="68589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Manjari"/>
              <a:buChar char="●"/>
            </a:pPr>
            <a:r>
              <a:rPr lang="en" sz="1700">
                <a:solidFill>
                  <a:schemeClr val="dk1"/>
                </a:solidFill>
                <a:highlight>
                  <a:srgbClr val="C8A591"/>
                </a:highlight>
                <a:latin typeface="Manjari"/>
                <a:ea typeface="Manjari"/>
                <a:cs typeface="Manjari"/>
                <a:sym typeface="Manjari"/>
              </a:rPr>
              <a:t>Here we can see all the latest popular movies on the main page </a:t>
            </a:r>
            <a:endParaRPr sz="1900">
              <a:solidFill>
                <a:schemeClr val="dk1"/>
              </a:solidFill>
              <a:highlight>
                <a:srgbClr val="C8A591"/>
              </a:highlight>
              <a:latin typeface="Manjari"/>
              <a:ea typeface="Manjari"/>
              <a:cs typeface="Manjari"/>
              <a:sym typeface="Manja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7" name="Shape 1497"/>
        <p:cNvGrpSpPr/>
        <p:nvPr/>
      </p:nvGrpSpPr>
      <p:grpSpPr>
        <a:xfrm>
          <a:off x="0" y="0"/>
          <a:ext cx="0" cy="0"/>
          <a:chOff x="0" y="0"/>
          <a:chExt cx="0" cy="0"/>
        </a:xfrm>
      </p:grpSpPr>
      <p:sp>
        <p:nvSpPr>
          <p:cNvPr id="1498" name="Google Shape;1498;p72"/>
          <p:cNvSpPr/>
          <p:nvPr/>
        </p:nvSpPr>
        <p:spPr>
          <a:xfrm>
            <a:off x="7751050" y="343241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72"/>
          <p:cNvSpPr txBox="1"/>
          <p:nvPr/>
        </p:nvSpPr>
        <p:spPr>
          <a:xfrm>
            <a:off x="4750800" y="1708175"/>
            <a:ext cx="3294300" cy="2559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Font typeface="Manjari"/>
              <a:buChar char="●"/>
            </a:pPr>
            <a:r>
              <a:rPr lang="en" sz="1600">
                <a:solidFill>
                  <a:schemeClr val="lt2"/>
                </a:solidFill>
                <a:latin typeface="Manjari"/>
                <a:ea typeface="Manjari"/>
                <a:cs typeface="Manjari"/>
                <a:sym typeface="Manjari"/>
              </a:rPr>
              <a:t>Ask lesson</a:t>
            </a:r>
            <a:endParaRPr sz="1600">
              <a:solidFill>
                <a:schemeClr val="lt2"/>
              </a:solidFill>
              <a:latin typeface="Manjari"/>
              <a:ea typeface="Manjari"/>
              <a:cs typeface="Manjari"/>
              <a:sym typeface="Manjari"/>
            </a:endParaRPr>
          </a:p>
          <a:p>
            <a:pPr indent="-330200" lvl="0" marL="457200" rtl="0" algn="l">
              <a:spcBef>
                <a:spcPts val="0"/>
              </a:spcBef>
              <a:spcAft>
                <a:spcPts val="0"/>
              </a:spcAft>
              <a:buClr>
                <a:schemeClr val="lt2"/>
              </a:buClr>
              <a:buSzPts val="1600"/>
              <a:buFont typeface="Manjari"/>
              <a:buChar char="●"/>
            </a:pPr>
            <a:r>
              <a:rPr lang="en" sz="1600">
                <a:solidFill>
                  <a:schemeClr val="lt2"/>
                </a:solidFill>
                <a:latin typeface="Manjari"/>
                <a:ea typeface="Manjari"/>
                <a:cs typeface="Manjari"/>
                <a:sym typeface="Manjari"/>
              </a:rPr>
              <a:t>Correct homework</a:t>
            </a:r>
            <a:endParaRPr sz="1600">
              <a:solidFill>
                <a:schemeClr val="lt2"/>
              </a:solidFill>
              <a:latin typeface="Manjari"/>
              <a:ea typeface="Manjari"/>
              <a:cs typeface="Manjari"/>
              <a:sym typeface="Manjari"/>
            </a:endParaRPr>
          </a:p>
          <a:p>
            <a:pPr indent="-330200" lvl="0" marL="457200" rtl="0" algn="l">
              <a:spcBef>
                <a:spcPts val="0"/>
              </a:spcBef>
              <a:spcAft>
                <a:spcPts val="0"/>
              </a:spcAft>
              <a:buClr>
                <a:schemeClr val="lt2"/>
              </a:buClr>
              <a:buSzPts val="1600"/>
              <a:buFont typeface="Manjari"/>
              <a:buChar char="●"/>
            </a:pPr>
            <a:r>
              <a:rPr lang="en" sz="1600">
                <a:solidFill>
                  <a:schemeClr val="lt2"/>
                </a:solidFill>
                <a:latin typeface="Manjari"/>
                <a:ea typeface="Manjari"/>
                <a:cs typeface="Manjari"/>
                <a:sym typeface="Manjari"/>
              </a:rPr>
              <a:t>Send homework for tomorrow</a:t>
            </a:r>
            <a:endParaRPr sz="1600">
              <a:solidFill>
                <a:schemeClr val="lt2"/>
              </a:solidFill>
              <a:latin typeface="Manjari"/>
              <a:ea typeface="Manjari"/>
              <a:cs typeface="Manjari"/>
              <a:sym typeface="Manjari"/>
            </a:endParaRPr>
          </a:p>
        </p:txBody>
      </p:sp>
      <p:sp>
        <p:nvSpPr>
          <p:cNvPr id="1500" name="Google Shape;1500;p72"/>
          <p:cNvSpPr txBox="1"/>
          <p:nvPr>
            <p:ph type="title"/>
          </p:nvPr>
        </p:nvSpPr>
        <p:spPr>
          <a:xfrm>
            <a:off x="713250" y="63250"/>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Webpage</a:t>
            </a:r>
            <a:endParaRPr/>
          </a:p>
        </p:txBody>
      </p:sp>
      <p:pic>
        <p:nvPicPr>
          <p:cNvPr id="1501" name="Google Shape;1501;p72"/>
          <p:cNvPicPr preferRelativeResize="0"/>
          <p:nvPr/>
        </p:nvPicPr>
        <p:blipFill>
          <a:blip r:embed="rId3">
            <a:alphaModFix/>
          </a:blip>
          <a:stretch>
            <a:fillRect/>
          </a:stretch>
        </p:blipFill>
        <p:spPr>
          <a:xfrm>
            <a:off x="1529150" y="1455475"/>
            <a:ext cx="6085675" cy="3354951"/>
          </a:xfrm>
          <a:prstGeom prst="rect">
            <a:avLst/>
          </a:prstGeom>
          <a:noFill/>
          <a:ln>
            <a:noFill/>
          </a:ln>
        </p:spPr>
      </p:pic>
      <p:sp>
        <p:nvSpPr>
          <p:cNvPr id="1502" name="Google Shape;1502;p72"/>
          <p:cNvSpPr/>
          <p:nvPr/>
        </p:nvSpPr>
        <p:spPr>
          <a:xfrm>
            <a:off x="1161225" y="604738"/>
            <a:ext cx="6725400" cy="787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503" name="Google Shape;1503;p72"/>
          <p:cNvSpPr txBox="1"/>
          <p:nvPr/>
        </p:nvSpPr>
        <p:spPr>
          <a:xfrm>
            <a:off x="1025650" y="624175"/>
            <a:ext cx="67254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Manjari"/>
              <a:buChar char="●"/>
            </a:pPr>
            <a:r>
              <a:rPr lang="en">
                <a:solidFill>
                  <a:schemeClr val="dk1"/>
                </a:solidFill>
                <a:latin typeface="Manjari"/>
                <a:ea typeface="Manjari"/>
                <a:cs typeface="Manjari"/>
                <a:sym typeface="Manjari"/>
              </a:rPr>
              <a:t>On Scrolling down user can find these two dropdown menu options from where genre or year of the choice can be selected and Top movies will be shown accordingly.</a:t>
            </a:r>
            <a:endParaRPr>
              <a:solidFill>
                <a:schemeClr val="dk1"/>
              </a:solidFill>
              <a:latin typeface="Manjari"/>
              <a:ea typeface="Manjari"/>
              <a:cs typeface="Manjari"/>
              <a:sym typeface="Manja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73"/>
          <p:cNvSpPr/>
          <p:nvPr/>
        </p:nvSpPr>
        <p:spPr>
          <a:xfrm flipH="1">
            <a:off x="1008675" y="1155025"/>
            <a:ext cx="7816500" cy="367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509" name="Google Shape;1509;p73"/>
          <p:cNvSpPr/>
          <p:nvPr/>
        </p:nvSpPr>
        <p:spPr>
          <a:xfrm flipH="1" rot="-5400000">
            <a:off x="5819028" y="13830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73"/>
          <p:cNvSpPr/>
          <p:nvPr/>
        </p:nvSpPr>
        <p:spPr>
          <a:xfrm flipH="1">
            <a:off x="3423660" y="3435644"/>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73"/>
          <p:cNvSpPr txBox="1"/>
          <p:nvPr/>
        </p:nvSpPr>
        <p:spPr>
          <a:xfrm flipH="1">
            <a:off x="2999188" y="426375"/>
            <a:ext cx="34524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2"/>
                </a:solidFill>
                <a:latin typeface="Hammersmith One"/>
                <a:ea typeface="Hammersmith One"/>
                <a:cs typeface="Hammersmith One"/>
                <a:sym typeface="Hammersmith One"/>
              </a:rPr>
              <a:t>Future Scope</a:t>
            </a:r>
            <a:endParaRPr b="1" sz="3000">
              <a:solidFill>
                <a:schemeClr val="accent2"/>
              </a:solidFill>
              <a:latin typeface="Hammersmith One"/>
              <a:ea typeface="Hammersmith One"/>
              <a:cs typeface="Hammersmith One"/>
              <a:sym typeface="Hammersmith One"/>
            </a:endParaRPr>
          </a:p>
        </p:txBody>
      </p:sp>
      <p:sp>
        <p:nvSpPr>
          <p:cNvPr id="1512" name="Google Shape;1512;p73"/>
          <p:cNvSpPr txBox="1"/>
          <p:nvPr/>
        </p:nvSpPr>
        <p:spPr>
          <a:xfrm flipH="1">
            <a:off x="1008575" y="1155025"/>
            <a:ext cx="7554900" cy="3672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We will be adding scraped data from more movie rating websites like Rotten Tomatoes, Movie Lens and many more.</a:t>
            </a:r>
            <a:br>
              <a:rPr lang="en" sz="1600">
                <a:solidFill>
                  <a:schemeClr val="accent2"/>
                </a:solidFill>
                <a:latin typeface="Manjari"/>
                <a:ea typeface="Manjari"/>
                <a:cs typeface="Manjari"/>
                <a:sym typeface="Manjari"/>
              </a:rPr>
            </a:br>
            <a:endParaRPr sz="1600">
              <a:solidFill>
                <a:schemeClr val="accent2"/>
              </a:solidFill>
              <a:latin typeface="Manjari"/>
              <a:ea typeface="Manjari"/>
              <a:cs typeface="Manjari"/>
              <a:sym typeface="Manjari"/>
            </a:endParaRPr>
          </a:p>
          <a:p>
            <a:pPr indent="-330200" lvl="0" marL="457200" rtl="0" algn="l">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We will be adding more filter options like language, region and others.</a:t>
            </a:r>
            <a:br>
              <a:rPr lang="en" sz="1600">
                <a:solidFill>
                  <a:schemeClr val="accent2"/>
                </a:solidFill>
                <a:latin typeface="Manjari"/>
                <a:ea typeface="Manjari"/>
                <a:cs typeface="Manjari"/>
                <a:sym typeface="Manjari"/>
              </a:rPr>
            </a:br>
            <a:endParaRPr sz="1600">
              <a:solidFill>
                <a:schemeClr val="accent2"/>
              </a:solidFill>
              <a:latin typeface="Manjari"/>
              <a:ea typeface="Manjari"/>
              <a:cs typeface="Manjari"/>
              <a:sym typeface="Manjari"/>
            </a:endParaRPr>
          </a:p>
          <a:p>
            <a:pPr indent="-330200" lvl="0" marL="457200" rtl="0" algn="l">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We will be adding more columns like movie description, actor list and directors to give a detailed view of the movie.</a:t>
            </a:r>
            <a:br>
              <a:rPr lang="en" sz="1600">
                <a:solidFill>
                  <a:schemeClr val="accent2"/>
                </a:solidFill>
                <a:latin typeface="Manjari"/>
                <a:ea typeface="Manjari"/>
                <a:cs typeface="Manjari"/>
                <a:sym typeface="Manjari"/>
              </a:rPr>
            </a:br>
            <a:endParaRPr sz="1600">
              <a:solidFill>
                <a:schemeClr val="accent2"/>
              </a:solidFill>
              <a:latin typeface="Manjari"/>
              <a:ea typeface="Manjari"/>
              <a:cs typeface="Manjari"/>
              <a:sym typeface="Manjari"/>
            </a:endParaRPr>
          </a:p>
          <a:p>
            <a:pPr indent="-330200" lvl="0" marL="457200" rtl="0" algn="l">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We will be adding upcoming movie slider.</a:t>
            </a:r>
            <a:br>
              <a:rPr lang="en" sz="1600">
                <a:solidFill>
                  <a:schemeClr val="accent2"/>
                </a:solidFill>
                <a:latin typeface="Manjari"/>
                <a:ea typeface="Manjari"/>
                <a:cs typeface="Manjari"/>
                <a:sym typeface="Manjari"/>
              </a:rPr>
            </a:br>
            <a:endParaRPr sz="1600">
              <a:solidFill>
                <a:schemeClr val="accent2"/>
              </a:solidFill>
              <a:latin typeface="Manjari"/>
              <a:ea typeface="Manjari"/>
              <a:cs typeface="Manjari"/>
              <a:sym typeface="Manjari"/>
            </a:endParaRPr>
          </a:p>
          <a:p>
            <a:pPr indent="-330200" lvl="0" marL="457200" rtl="0" algn="l">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We will also be expanding our current list of years and </a:t>
            </a:r>
            <a:r>
              <a:rPr lang="en" sz="1600">
                <a:solidFill>
                  <a:schemeClr val="accent2"/>
                </a:solidFill>
                <a:latin typeface="Manjari"/>
                <a:ea typeface="Manjari"/>
                <a:cs typeface="Manjari"/>
                <a:sym typeface="Manjari"/>
              </a:rPr>
              <a:t>genres</a:t>
            </a:r>
            <a:r>
              <a:rPr lang="en" sz="1600">
                <a:solidFill>
                  <a:schemeClr val="accent2"/>
                </a:solidFill>
                <a:latin typeface="Manjari"/>
                <a:ea typeface="Manjari"/>
                <a:cs typeface="Manjari"/>
                <a:sym typeface="Manjari"/>
              </a:rPr>
              <a:t>.</a:t>
            </a:r>
            <a:br>
              <a:rPr lang="en" sz="1600">
                <a:solidFill>
                  <a:schemeClr val="accent2"/>
                </a:solidFill>
                <a:latin typeface="Manjari"/>
                <a:ea typeface="Manjari"/>
                <a:cs typeface="Manjari"/>
                <a:sym typeface="Manjari"/>
              </a:rPr>
            </a:br>
            <a:endParaRPr sz="1600">
              <a:solidFill>
                <a:schemeClr val="accent2"/>
              </a:solidFill>
              <a:latin typeface="Manjari"/>
              <a:ea typeface="Manjari"/>
              <a:cs typeface="Manjari"/>
              <a:sym typeface="Manjari"/>
            </a:endParaRPr>
          </a:p>
          <a:p>
            <a:pPr indent="-330200" lvl="0" marL="457200" rtl="0" algn="l">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We will be adding a whole new category of TV series so that the same comfort for the Web series loving community.</a:t>
            </a:r>
            <a:endParaRPr sz="1600">
              <a:solidFill>
                <a:schemeClr val="accent2"/>
              </a:solidFill>
              <a:latin typeface="Manjari"/>
              <a:ea typeface="Manjari"/>
              <a:cs typeface="Manjari"/>
              <a:sym typeface="Manja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74"/>
          <p:cNvSpPr txBox="1"/>
          <p:nvPr>
            <p:ph type="title"/>
          </p:nvPr>
        </p:nvSpPr>
        <p:spPr>
          <a:xfrm>
            <a:off x="2653600" y="911400"/>
            <a:ext cx="4180800" cy="235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518" name="Google Shape;1518;p74"/>
          <p:cNvSpPr txBox="1"/>
          <p:nvPr/>
        </p:nvSpPr>
        <p:spPr>
          <a:xfrm>
            <a:off x="2580750" y="3401900"/>
            <a:ext cx="458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accent2"/>
                </a:solidFill>
                <a:latin typeface="Manjari"/>
                <a:ea typeface="Manjari"/>
                <a:cs typeface="Manjari"/>
                <a:sym typeface="Manjari"/>
              </a:rPr>
              <a:t>Questions</a:t>
            </a:r>
            <a:r>
              <a:rPr b="1" lang="en" sz="2500">
                <a:solidFill>
                  <a:schemeClr val="accent2"/>
                </a:solidFill>
                <a:latin typeface="Manjari"/>
                <a:ea typeface="Manjari"/>
                <a:cs typeface="Manjari"/>
                <a:sym typeface="Manjari"/>
              </a:rPr>
              <a:t>?</a:t>
            </a:r>
            <a:endParaRPr b="1" sz="2500">
              <a:solidFill>
                <a:schemeClr val="accent2"/>
              </a:solidFill>
              <a:latin typeface="Manjari"/>
              <a:ea typeface="Manjari"/>
              <a:cs typeface="Manjari"/>
              <a:sym typeface="Manja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27" name="Shape 1327"/>
        <p:cNvGrpSpPr/>
        <p:nvPr/>
      </p:nvGrpSpPr>
      <p:grpSpPr>
        <a:xfrm>
          <a:off x="0" y="0"/>
          <a:ext cx="0" cy="0"/>
          <a:chOff x="0" y="0"/>
          <a:chExt cx="0" cy="0"/>
        </a:xfrm>
      </p:grpSpPr>
      <p:sp>
        <p:nvSpPr>
          <p:cNvPr id="1328" name="Google Shape;1328;p5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329" name="Google Shape;1329;p54"/>
          <p:cNvSpPr txBox="1"/>
          <p:nvPr>
            <p:ph idx="1" type="body"/>
          </p:nvPr>
        </p:nvSpPr>
        <p:spPr>
          <a:xfrm>
            <a:off x="713225" y="1122325"/>
            <a:ext cx="7717500" cy="3580500"/>
          </a:xfrm>
          <a:prstGeom prst="rect">
            <a:avLst/>
          </a:prstGeom>
        </p:spPr>
        <p:txBody>
          <a:bodyPr anchorCtr="0" anchor="t" bIns="91425" lIns="91425" spcFirstLastPara="1" rIns="91425" wrap="square" tIns="91425">
            <a:noAutofit/>
          </a:bodyPr>
          <a:lstStyle/>
          <a:p>
            <a:pPr indent="-336550" lvl="0" marL="457200" rtl="0" algn="just">
              <a:spcBef>
                <a:spcPts val="700"/>
              </a:spcBef>
              <a:spcAft>
                <a:spcPts val="0"/>
              </a:spcAft>
              <a:buClr>
                <a:schemeClr val="accent2"/>
              </a:buClr>
              <a:buSzPts val="1700"/>
              <a:buFont typeface="Times New Roman"/>
              <a:buChar char="●"/>
            </a:pPr>
            <a:r>
              <a:rPr b="1" lang="en" sz="1700">
                <a:solidFill>
                  <a:schemeClr val="accent2"/>
                </a:solidFill>
              </a:rPr>
              <a:t>Find Your Movie</a:t>
            </a:r>
            <a:r>
              <a:rPr lang="en" sz="1700">
                <a:solidFill>
                  <a:schemeClr val="accent2"/>
                </a:solidFill>
              </a:rPr>
              <a:t> </a:t>
            </a:r>
            <a:r>
              <a:rPr lang="en" sz="1700">
                <a:solidFill>
                  <a:schemeClr val="accent2"/>
                </a:solidFill>
              </a:rPr>
              <a:t>is an online platform for the users which prefer looking for ratings at different movie rating websites before making a decision about what movie to watch.</a:t>
            </a:r>
            <a:br>
              <a:rPr lang="en" sz="1700">
                <a:solidFill>
                  <a:schemeClr val="accent2"/>
                </a:solidFill>
              </a:rPr>
            </a:br>
            <a:endParaRPr sz="1700">
              <a:solidFill>
                <a:schemeClr val="accent2"/>
              </a:solidFill>
            </a:endParaRPr>
          </a:p>
          <a:p>
            <a:pPr indent="-336550" lvl="0" marL="457200" rtl="0" algn="just">
              <a:spcBef>
                <a:spcPts val="0"/>
              </a:spcBef>
              <a:spcAft>
                <a:spcPts val="0"/>
              </a:spcAft>
              <a:buClr>
                <a:schemeClr val="accent2"/>
              </a:buClr>
              <a:buSzPts val="1700"/>
              <a:buFont typeface="Manjari"/>
              <a:buChar char="●"/>
            </a:pPr>
            <a:r>
              <a:rPr lang="en" sz="1700">
                <a:solidFill>
                  <a:schemeClr val="accent2"/>
                </a:solidFill>
              </a:rPr>
              <a:t>This saves time for the users of going to different web sites and searching for different lists in order to get the results while making a choice while finding a movie.</a:t>
            </a:r>
            <a:br>
              <a:rPr lang="en" sz="1700">
                <a:solidFill>
                  <a:schemeClr val="accent2"/>
                </a:solidFill>
              </a:rPr>
            </a:br>
            <a:endParaRPr sz="1700">
              <a:solidFill>
                <a:schemeClr val="accent2"/>
              </a:solidFill>
            </a:endParaRPr>
          </a:p>
          <a:p>
            <a:pPr indent="-336550" lvl="0" marL="457200" rtl="0" algn="just">
              <a:spcBef>
                <a:spcPts val="0"/>
              </a:spcBef>
              <a:spcAft>
                <a:spcPts val="0"/>
              </a:spcAft>
              <a:buClr>
                <a:schemeClr val="accent2"/>
              </a:buClr>
              <a:buSzPts val="1700"/>
              <a:buFont typeface="Manjari"/>
              <a:buChar char="●"/>
            </a:pPr>
            <a:r>
              <a:rPr lang="en" sz="1700">
                <a:solidFill>
                  <a:schemeClr val="accent2"/>
                </a:solidFill>
              </a:rPr>
              <a:t>Here the user has the convenience of selecting their favorite genre and year to filter out the top movies according to their selections.</a:t>
            </a:r>
            <a:endParaRPr sz="1700">
              <a:solidFill>
                <a:schemeClr val="accent2"/>
              </a:solidFill>
            </a:endParaRPr>
          </a:p>
          <a:p>
            <a:pPr indent="0" lvl="0" marL="0" rtl="0" algn="just">
              <a:spcBef>
                <a:spcPts val="700"/>
              </a:spcBef>
              <a:spcAft>
                <a:spcPts val="0"/>
              </a:spcAft>
              <a:buNone/>
            </a:pPr>
            <a:r>
              <a:t/>
            </a:r>
            <a:endParaRPr sz="1700">
              <a:solidFill>
                <a:schemeClr val="accent2"/>
              </a:solidFill>
            </a:endParaRPr>
          </a:p>
        </p:txBody>
      </p:sp>
      <p:sp>
        <p:nvSpPr>
          <p:cNvPr id="1330" name="Google Shape;1330;p54"/>
          <p:cNvSpPr/>
          <p:nvPr/>
        </p:nvSpPr>
        <p:spPr>
          <a:xfrm>
            <a:off x="812919" y="2519656"/>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55"/>
          <p:cNvSpPr txBox="1"/>
          <p:nvPr>
            <p:ph type="title"/>
          </p:nvPr>
        </p:nvSpPr>
        <p:spPr>
          <a:xfrm>
            <a:off x="713250" y="23167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Scope</a:t>
            </a:r>
            <a:endParaRPr/>
          </a:p>
        </p:txBody>
      </p:sp>
      <p:sp>
        <p:nvSpPr>
          <p:cNvPr id="1336" name="Google Shape;1336;p55"/>
          <p:cNvSpPr/>
          <p:nvPr/>
        </p:nvSpPr>
        <p:spPr>
          <a:xfrm>
            <a:off x="241100" y="773175"/>
            <a:ext cx="4480500" cy="4017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337" name="Google Shape;1337;p55"/>
          <p:cNvSpPr txBox="1"/>
          <p:nvPr>
            <p:ph idx="4294967295" type="subTitle"/>
          </p:nvPr>
        </p:nvSpPr>
        <p:spPr>
          <a:xfrm>
            <a:off x="170775" y="905075"/>
            <a:ext cx="4359900" cy="29748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700"/>
              </a:spcBef>
              <a:spcAft>
                <a:spcPts val="0"/>
              </a:spcAft>
              <a:buSzPts val="1800"/>
              <a:buChar char="●"/>
            </a:pPr>
            <a:r>
              <a:rPr lang="en" sz="1200"/>
              <a:t>Find Your Movie web app takes input from the user giving them drop downs to apply filters and get the results according to the preference of the user. </a:t>
            </a:r>
            <a:endParaRPr sz="1200"/>
          </a:p>
          <a:p>
            <a:pPr indent="-342900" lvl="0" marL="457200" rtl="0" algn="just">
              <a:lnSpc>
                <a:spcPct val="115000"/>
              </a:lnSpc>
              <a:spcBef>
                <a:spcPts val="0"/>
              </a:spcBef>
              <a:spcAft>
                <a:spcPts val="0"/>
              </a:spcAft>
              <a:buSzPts val="1800"/>
              <a:buChar char="●"/>
            </a:pPr>
            <a:r>
              <a:rPr lang="en" sz="1200"/>
              <a:t>The aim is to give users the ease of getting lists from different world leading movie rating websites and bring them to one place. </a:t>
            </a:r>
            <a:endParaRPr sz="1200"/>
          </a:p>
          <a:p>
            <a:pPr indent="-342900" lvl="0" marL="457200" rtl="0" algn="just">
              <a:lnSpc>
                <a:spcPct val="115000"/>
              </a:lnSpc>
              <a:spcBef>
                <a:spcPts val="0"/>
              </a:spcBef>
              <a:spcAft>
                <a:spcPts val="0"/>
              </a:spcAft>
              <a:buSzPts val="1800"/>
              <a:buChar char="●"/>
            </a:pPr>
            <a:r>
              <a:rPr lang="en" sz="1200"/>
              <a:t>We achieve this using a sophisticated web scraping function which constantly collects data from these web sites and maintains our database to give users the lists according to the selections the user enters. </a:t>
            </a:r>
            <a:endParaRPr sz="1200"/>
          </a:p>
          <a:p>
            <a:pPr indent="-342900" lvl="0" marL="457200" rtl="0" algn="just">
              <a:lnSpc>
                <a:spcPct val="115000"/>
              </a:lnSpc>
              <a:spcBef>
                <a:spcPts val="0"/>
              </a:spcBef>
              <a:spcAft>
                <a:spcPts val="0"/>
              </a:spcAft>
              <a:buSzPts val="1800"/>
              <a:buChar char="●"/>
            </a:pPr>
            <a:r>
              <a:rPr lang="en" sz="1200"/>
              <a:t>The aim of this web application is to give users the ease of finding their movie according to their preference and also being able to compare the ratings given by different movie rating websites along with a very simple and responsive UI.</a:t>
            </a:r>
            <a:endParaRPr/>
          </a:p>
          <a:p>
            <a:pPr indent="0" lvl="0" marL="0" rtl="0" algn="l">
              <a:spcBef>
                <a:spcPts val="0"/>
              </a:spcBef>
              <a:spcAft>
                <a:spcPts val="1200"/>
              </a:spcAft>
              <a:buNone/>
            </a:pPr>
            <a:r>
              <a:t/>
            </a:r>
            <a:endParaRPr/>
          </a:p>
        </p:txBody>
      </p:sp>
      <p:sp>
        <p:nvSpPr>
          <p:cNvPr id="1338" name="Google Shape;1338;p55"/>
          <p:cNvSpPr/>
          <p:nvPr/>
        </p:nvSpPr>
        <p:spPr>
          <a:xfrm>
            <a:off x="4749350" y="1213650"/>
            <a:ext cx="4283400" cy="287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pic>
        <p:nvPicPr>
          <p:cNvPr id="1339" name="Google Shape;1339;p55"/>
          <p:cNvPicPr preferRelativeResize="0"/>
          <p:nvPr/>
        </p:nvPicPr>
        <p:blipFill rotWithShape="1">
          <a:blip r:embed="rId3">
            <a:alphaModFix/>
          </a:blip>
          <a:srcRect b="0" l="1399" r="1438" t="2704"/>
          <a:stretch/>
        </p:blipFill>
        <p:spPr>
          <a:xfrm>
            <a:off x="4800338" y="1476613"/>
            <a:ext cx="4181425" cy="219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5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Tools and Technologies</a:t>
            </a:r>
            <a:endParaRPr/>
          </a:p>
        </p:txBody>
      </p:sp>
      <p:sp>
        <p:nvSpPr>
          <p:cNvPr id="1345" name="Google Shape;1345;p56"/>
          <p:cNvSpPr/>
          <p:nvPr/>
        </p:nvSpPr>
        <p:spPr>
          <a:xfrm>
            <a:off x="1532250" y="1658575"/>
            <a:ext cx="1884600" cy="24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346" name="Google Shape;1346;p56"/>
          <p:cNvSpPr/>
          <p:nvPr/>
        </p:nvSpPr>
        <p:spPr>
          <a:xfrm>
            <a:off x="3658200" y="1658575"/>
            <a:ext cx="1884600" cy="24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347" name="Google Shape;1347;p56"/>
          <p:cNvSpPr/>
          <p:nvPr/>
        </p:nvSpPr>
        <p:spPr>
          <a:xfrm>
            <a:off x="5784150" y="1658575"/>
            <a:ext cx="1884600" cy="24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348" name="Google Shape;1348;p56"/>
          <p:cNvSpPr txBox="1"/>
          <p:nvPr/>
        </p:nvSpPr>
        <p:spPr>
          <a:xfrm>
            <a:off x="1532250" y="2212687"/>
            <a:ext cx="1884600" cy="35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2"/>
                </a:solidFill>
                <a:latin typeface="Hammersmith One"/>
                <a:ea typeface="Hammersmith One"/>
                <a:cs typeface="Hammersmith One"/>
                <a:sym typeface="Hammersmith One"/>
              </a:rPr>
              <a:t>Back End</a:t>
            </a:r>
            <a:endParaRPr b="1" sz="2200">
              <a:solidFill>
                <a:schemeClr val="accent2"/>
              </a:solidFill>
              <a:latin typeface="Hammersmith One"/>
              <a:ea typeface="Hammersmith One"/>
              <a:cs typeface="Hammersmith One"/>
              <a:sym typeface="Hammersmith One"/>
            </a:endParaRPr>
          </a:p>
        </p:txBody>
      </p:sp>
      <p:sp>
        <p:nvSpPr>
          <p:cNvPr id="1349" name="Google Shape;1349;p56"/>
          <p:cNvSpPr txBox="1"/>
          <p:nvPr/>
        </p:nvSpPr>
        <p:spPr>
          <a:xfrm>
            <a:off x="3658200" y="2212675"/>
            <a:ext cx="1884600" cy="35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2"/>
                </a:solidFill>
                <a:latin typeface="Hammersmith One"/>
                <a:ea typeface="Hammersmith One"/>
                <a:cs typeface="Hammersmith One"/>
                <a:sym typeface="Hammersmith One"/>
              </a:rPr>
              <a:t>Middle Ware</a:t>
            </a:r>
            <a:endParaRPr b="1" sz="2200">
              <a:solidFill>
                <a:schemeClr val="accent2"/>
              </a:solidFill>
              <a:latin typeface="Hammersmith One"/>
              <a:ea typeface="Hammersmith One"/>
              <a:cs typeface="Hammersmith One"/>
              <a:sym typeface="Hammersmith One"/>
            </a:endParaRPr>
          </a:p>
        </p:txBody>
      </p:sp>
      <p:sp>
        <p:nvSpPr>
          <p:cNvPr id="1350" name="Google Shape;1350;p56"/>
          <p:cNvSpPr txBox="1"/>
          <p:nvPr/>
        </p:nvSpPr>
        <p:spPr>
          <a:xfrm>
            <a:off x="5784150" y="2212675"/>
            <a:ext cx="1884600" cy="35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2"/>
                </a:solidFill>
                <a:latin typeface="Hammersmith One"/>
                <a:ea typeface="Hammersmith One"/>
                <a:cs typeface="Hammersmith One"/>
                <a:sym typeface="Hammersmith One"/>
              </a:rPr>
              <a:t>Front End</a:t>
            </a:r>
            <a:endParaRPr b="1" sz="2200">
              <a:solidFill>
                <a:schemeClr val="accent2"/>
              </a:solidFill>
              <a:latin typeface="Hammersmith One"/>
              <a:ea typeface="Hammersmith One"/>
              <a:cs typeface="Hammersmith One"/>
              <a:sym typeface="Hammersmith One"/>
            </a:endParaRPr>
          </a:p>
        </p:txBody>
      </p:sp>
      <p:sp>
        <p:nvSpPr>
          <p:cNvPr id="1351" name="Google Shape;1351;p56"/>
          <p:cNvSpPr txBox="1"/>
          <p:nvPr/>
        </p:nvSpPr>
        <p:spPr>
          <a:xfrm>
            <a:off x="5784150" y="2563074"/>
            <a:ext cx="1884600" cy="159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HTML &amp; JavaScript</a:t>
            </a:r>
            <a:endParaRPr sz="1600">
              <a:solidFill>
                <a:schemeClr val="accent2"/>
              </a:solidFill>
              <a:latin typeface="Manjari"/>
              <a:ea typeface="Manjari"/>
              <a:cs typeface="Manjari"/>
              <a:sym typeface="Manjari"/>
            </a:endParaRPr>
          </a:p>
          <a:p>
            <a:pPr indent="0" lvl="0" marL="0" rtl="0" algn="ctr">
              <a:spcBef>
                <a:spcPts val="1600"/>
              </a:spcBef>
              <a:spcAft>
                <a:spcPts val="1600"/>
              </a:spcAft>
              <a:buNone/>
            </a:pPr>
            <a:r>
              <a:rPr lang="en" sz="1600">
                <a:solidFill>
                  <a:schemeClr val="accent2"/>
                </a:solidFill>
                <a:latin typeface="Manjari"/>
                <a:ea typeface="Manjari"/>
                <a:cs typeface="Manjari"/>
                <a:sym typeface="Manjari"/>
              </a:rPr>
              <a:t>CSS &amp; Bootstrap</a:t>
            </a:r>
            <a:endParaRPr sz="1600">
              <a:solidFill>
                <a:schemeClr val="accent2"/>
              </a:solidFill>
              <a:latin typeface="Manjari"/>
              <a:ea typeface="Manjari"/>
              <a:cs typeface="Manjari"/>
              <a:sym typeface="Manjari"/>
            </a:endParaRPr>
          </a:p>
        </p:txBody>
      </p:sp>
      <p:sp>
        <p:nvSpPr>
          <p:cNvPr id="1352" name="Google Shape;1352;p56"/>
          <p:cNvSpPr txBox="1"/>
          <p:nvPr/>
        </p:nvSpPr>
        <p:spPr>
          <a:xfrm>
            <a:off x="3658200" y="2563074"/>
            <a:ext cx="1884600" cy="159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MySQL</a:t>
            </a:r>
            <a:endParaRPr sz="1600">
              <a:solidFill>
                <a:schemeClr val="accent2"/>
              </a:solidFill>
              <a:latin typeface="Manjari"/>
              <a:ea typeface="Manjari"/>
              <a:cs typeface="Manjari"/>
              <a:sym typeface="Manjari"/>
            </a:endParaRPr>
          </a:p>
          <a:p>
            <a:pPr indent="0" lvl="0" marL="0" rtl="0" algn="l">
              <a:spcBef>
                <a:spcPts val="1600"/>
              </a:spcBef>
              <a:spcAft>
                <a:spcPts val="0"/>
              </a:spcAft>
              <a:buNone/>
            </a:pPr>
            <a:r>
              <a:t/>
            </a:r>
            <a:endParaRPr sz="1600">
              <a:solidFill>
                <a:schemeClr val="accent2"/>
              </a:solidFill>
              <a:latin typeface="Manjari"/>
              <a:ea typeface="Manjari"/>
              <a:cs typeface="Manjari"/>
              <a:sym typeface="Manjari"/>
            </a:endParaRPr>
          </a:p>
        </p:txBody>
      </p:sp>
      <p:sp>
        <p:nvSpPr>
          <p:cNvPr id="1353" name="Google Shape;1353;p56"/>
          <p:cNvSpPr txBox="1"/>
          <p:nvPr/>
        </p:nvSpPr>
        <p:spPr>
          <a:xfrm>
            <a:off x="1532250" y="2562975"/>
            <a:ext cx="1884600" cy="159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accent2"/>
              </a:solidFill>
              <a:latin typeface="Manjari"/>
              <a:ea typeface="Manjari"/>
              <a:cs typeface="Manjari"/>
              <a:sym typeface="Manjari"/>
            </a:endParaRPr>
          </a:p>
          <a:p>
            <a:pPr indent="0" lvl="0" marL="0" rtl="0" algn="ctr">
              <a:spcBef>
                <a:spcPts val="1600"/>
              </a:spcBef>
              <a:spcAft>
                <a:spcPts val="0"/>
              </a:spcAft>
              <a:buNone/>
            </a:pPr>
            <a:r>
              <a:rPr lang="en" sz="1600">
                <a:solidFill>
                  <a:schemeClr val="accent2"/>
                </a:solidFill>
                <a:latin typeface="Manjari"/>
                <a:ea typeface="Manjari"/>
                <a:cs typeface="Manjari"/>
                <a:sym typeface="Manjari"/>
              </a:rPr>
              <a:t>Web Scraping in Python</a:t>
            </a:r>
            <a:endParaRPr sz="1600">
              <a:solidFill>
                <a:schemeClr val="accent2"/>
              </a:solidFill>
              <a:latin typeface="Manjari"/>
              <a:ea typeface="Manjari"/>
              <a:cs typeface="Manjari"/>
              <a:sym typeface="Manjari"/>
            </a:endParaRPr>
          </a:p>
          <a:p>
            <a:pPr indent="0" lvl="0" marL="0" rtl="0" algn="ctr">
              <a:spcBef>
                <a:spcPts val="1600"/>
              </a:spcBef>
              <a:spcAft>
                <a:spcPts val="0"/>
              </a:spcAft>
              <a:buNone/>
            </a:pPr>
            <a:r>
              <a:rPr lang="en" sz="1600">
                <a:solidFill>
                  <a:schemeClr val="accent2"/>
                </a:solidFill>
                <a:latin typeface="Manjari"/>
                <a:ea typeface="Manjari"/>
                <a:cs typeface="Manjari"/>
                <a:sym typeface="Manjari"/>
              </a:rPr>
              <a:t>BeautifulSoup, Pandas &amp; Requests</a:t>
            </a:r>
            <a:endParaRPr sz="1600">
              <a:solidFill>
                <a:schemeClr val="accent2"/>
              </a:solidFill>
              <a:latin typeface="Manjari"/>
              <a:ea typeface="Manjari"/>
              <a:cs typeface="Manjari"/>
              <a:sym typeface="Manjari"/>
            </a:endParaRPr>
          </a:p>
          <a:p>
            <a:pPr indent="0" lvl="0" marL="0" rtl="0" algn="l">
              <a:spcBef>
                <a:spcPts val="1600"/>
              </a:spcBef>
              <a:spcAft>
                <a:spcPts val="0"/>
              </a:spcAft>
              <a:buNone/>
            </a:pPr>
            <a:r>
              <a:t/>
            </a:r>
            <a:endParaRPr sz="1600">
              <a:solidFill>
                <a:schemeClr val="accent2"/>
              </a:solidFill>
              <a:latin typeface="Manjari"/>
              <a:ea typeface="Manjari"/>
              <a:cs typeface="Manjari"/>
              <a:sym typeface="Manjari"/>
            </a:endParaRPr>
          </a:p>
        </p:txBody>
      </p:sp>
      <p:grpSp>
        <p:nvGrpSpPr>
          <p:cNvPr id="1354" name="Google Shape;1354;p56"/>
          <p:cNvGrpSpPr/>
          <p:nvPr/>
        </p:nvGrpSpPr>
        <p:grpSpPr>
          <a:xfrm>
            <a:off x="2464950" y="1416475"/>
            <a:ext cx="4271100" cy="251113"/>
            <a:chOff x="2464950" y="1416475"/>
            <a:chExt cx="4271100" cy="251113"/>
          </a:xfrm>
        </p:grpSpPr>
        <p:cxnSp>
          <p:nvCxnSpPr>
            <p:cNvPr id="1355" name="Google Shape;1355;p56"/>
            <p:cNvCxnSpPr/>
            <p:nvPr/>
          </p:nvCxnSpPr>
          <p:spPr>
            <a:xfrm>
              <a:off x="2464950" y="1424200"/>
              <a:ext cx="4271100" cy="1200"/>
            </a:xfrm>
            <a:prstGeom prst="straightConnector1">
              <a:avLst/>
            </a:prstGeom>
            <a:noFill/>
            <a:ln cap="flat" cmpd="sng" w="19050">
              <a:solidFill>
                <a:schemeClr val="accent2"/>
              </a:solidFill>
              <a:prstDash val="solid"/>
              <a:round/>
              <a:headEnd len="med" w="med" type="none"/>
              <a:tailEnd len="med" w="med" type="none"/>
            </a:ln>
          </p:spPr>
        </p:cxnSp>
        <p:cxnSp>
          <p:nvCxnSpPr>
            <p:cNvPr id="1356" name="Google Shape;1356;p56"/>
            <p:cNvCxnSpPr>
              <a:stCxn id="1345" idx="0"/>
            </p:cNvCxnSpPr>
            <p:nvPr/>
          </p:nvCxnSpPr>
          <p:spPr>
            <a:xfrm rot="10800000">
              <a:off x="2474550" y="1416475"/>
              <a:ext cx="0" cy="242100"/>
            </a:xfrm>
            <a:prstGeom prst="straightConnector1">
              <a:avLst/>
            </a:prstGeom>
            <a:noFill/>
            <a:ln cap="flat" cmpd="sng" w="19050">
              <a:solidFill>
                <a:schemeClr val="accent2"/>
              </a:solidFill>
              <a:prstDash val="solid"/>
              <a:round/>
              <a:headEnd len="med" w="med" type="none"/>
              <a:tailEnd len="med" w="med" type="none"/>
            </a:ln>
          </p:spPr>
        </p:cxnSp>
        <p:cxnSp>
          <p:nvCxnSpPr>
            <p:cNvPr id="1357" name="Google Shape;1357;p56"/>
            <p:cNvCxnSpPr/>
            <p:nvPr/>
          </p:nvCxnSpPr>
          <p:spPr>
            <a:xfrm rot="10800000">
              <a:off x="6726450" y="1425488"/>
              <a:ext cx="0" cy="242100"/>
            </a:xfrm>
            <a:prstGeom prst="straightConnector1">
              <a:avLst/>
            </a:prstGeom>
            <a:noFill/>
            <a:ln cap="flat" cmpd="sng" w="19050">
              <a:solidFill>
                <a:schemeClr val="accent2"/>
              </a:solidFill>
              <a:prstDash val="solid"/>
              <a:round/>
              <a:headEnd len="med" w="med" type="none"/>
              <a:tailEnd len="med" w="med" type="none"/>
            </a:ln>
          </p:spPr>
        </p:cxnSp>
        <p:cxnSp>
          <p:nvCxnSpPr>
            <p:cNvPr id="1358" name="Google Shape;1358;p56"/>
            <p:cNvCxnSpPr/>
            <p:nvPr/>
          </p:nvCxnSpPr>
          <p:spPr>
            <a:xfrm rot="10800000">
              <a:off x="4572000" y="1425488"/>
              <a:ext cx="0" cy="242100"/>
            </a:xfrm>
            <a:prstGeom prst="straightConnector1">
              <a:avLst/>
            </a:prstGeom>
            <a:noFill/>
            <a:ln cap="flat" cmpd="sng" w="19050">
              <a:solidFill>
                <a:schemeClr val="accent2"/>
              </a:solidFill>
              <a:prstDash val="solid"/>
              <a:round/>
              <a:headEnd len="med" w="med" type="none"/>
              <a:tailEnd len="med" w="med" type="none"/>
            </a:ln>
          </p:spPr>
        </p:cxnSp>
      </p:grpSp>
      <p:sp>
        <p:nvSpPr>
          <p:cNvPr id="1359" name="Google Shape;1359;p56"/>
          <p:cNvSpPr/>
          <p:nvPr/>
        </p:nvSpPr>
        <p:spPr>
          <a:xfrm>
            <a:off x="4453850" y="1780972"/>
            <a:ext cx="293288" cy="293001"/>
          </a:xfrm>
          <a:custGeom>
            <a:rect b="b" l="l" r="r" t="t"/>
            <a:pathLst>
              <a:path extrusionOk="0" h="11713" w="12004">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solidFill>
            <a:srgbClr val="3D42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6"/>
          <p:cNvSpPr/>
          <p:nvPr/>
        </p:nvSpPr>
        <p:spPr>
          <a:xfrm>
            <a:off x="6636525" y="1752275"/>
            <a:ext cx="254294" cy="35040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3D42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1" name="Google Shape;1361;p56"/>
          <p:cNvGrpSpPr/>
          <p:nvPr/>
        </p:nvGrpSpPr>
        <p:grpSpPr>
          <a:xfrm>
            <a:off x="2327925" y="1780973"/>
            <a:ext cx="293286" cy="292992"/>
            <a:chOff x="-3137650" y="2787000"/>
            <a:chExt cx="291450" cy="257575"/>
          </a:xfrm>
        </p:grpSpPr>
        <p:sp>
          <p:nvSpPr>
            <p:cNvPr id="1362" name="Google Shape;1362;p56"/>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3D42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6"/>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3D42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6"/>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3D42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6"/>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3D42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6"/>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3D42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6"/>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3D42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6"/>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3D42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6"/>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3D42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70" name="Google Shape;1370;p56"/>
          <p:cNvPicPr preferRelativeResize="0"/>
          <p:nvPr/>
        </p:nvPicPr>
        <p:blipFill>
          <a:blip r:embed="rId3">
            <a:alphaModFix/>
          </a:blip>
          <a:stretch>
            <a:fillRect/>
          </a:stretch>
        </p:blipFill>
        <p:spPr>
          <a:xfrm>
            <a:off x="1503750" y="1658575"/>
            <a:ext cx="6164999" cy="249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4" name="Shape 1374"/>
        <p:cNvGrpSpPr/>
        <p:nvPr/>
      </p:nvGrpSpPr>
      <p:grpSpPr>
        <a:xfrm>
          <a:off x="0" y="0"/>
          <a:ext cx="0" cy="0"/>
          <a:chOff x="0" y="0"/>
          <a:chExt cx="0" cy="0"/>
        </a:xfrm>
      </p:grpSpPr>
      <p:sp>
        <p:nvSpPr>
          <p:cNvPr id="1375" name="Google Shape;1375;p57"/>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Back</a:t>
            </a:r>
            <a:r>
              <a:rPr lang="en"/>
              <a:t> End</a:t>
            </a:r>
            <a:r>
              <a:rPr lang="en">
                <a:solidFill>
                  <a:schemeClr val="accent2"/>
                </a:solidFill>
              </a:rPr>
              <a:t> </a:t>
            </a:r>
            <a:endParaRPr>
              <a:solidFill>
                <a:schemeClr val="accent2"/>
              </a:solidFill>
            </a:endParaRPr>
          </a:p>
        </p:txBody>
      </p:sp>
      <p:sp>
        <p:nvSpPr>
          <p:cNvPr id="1376" name="Google Shape;1376;p57"/>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58"/>
          <p:cNvSpPr txBox="1"/>
          <p:nvPr/>
        </p:nvSpPr>
        <p:spPr>
          <a:xfrm>
            <a:off x="3534300" y="1392000"/>
            <a:ext cx="5686500" cy="6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sp>
        <p:nvSpPr>
          <p:cNvPr id="1382" name="Google Shape;1382;p58"/>
          <p:cNvSpPr txBox="1"/>
          <p:nvPr>
            <p:ph idx="4294967295" type="title"/>
          </p:nvPr>
        </p:nvSpPr>
        <p:spPr>
          <a:xfrm>
            <a:off x="713250" y="523025"/>
            <a:ext cx="7717500" cy="5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Web Scraping</a:t>
            </a:r>
            <a:r>
              <a:rPr lang="en"/>
              <a:t> in Python</a:t>
            </a:r>
            <a:endParaRPr/>
          </a:p>
        </p:txBody>
      </p:sp>
      <p:sp>
        <p:nvSpPr>
          <p:cNvPr id="1383" name="Google Shape;1383;p58"/>
          <p:cNvSpPr/>
          <p:nvPr/>
        </p:nvSpPr>
        <p:spPr>
          <a:xfrm>
            <a:off x="943250" y="1460200"/>
            <a:ext cx="7667700" cy="287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4" name="Google Shape;1384;p58"/>
          <p:cNvSpPr txBox="1"/>
          <p:nvPr>
            <p:ph idx="4294967295" type="subTitle"/>
          </p:nvPr>
        </p:nvSpPr>
        <p:spPr>
          <a:xfrm>
            <a:off x="918350" y="1789625"/>
            <a:ext cx="7717500" cy="3442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ora"/>
              <a:buChar char="●"/>
            </a:pPr>
            <a:r>
              <a:rPr lang="en" sz="1400"/>
              <a:t>Web scraping is a term used to describe the use of a program or algorithm to extract and process large amounts of data from the web. When you run the code for web scraping, a request is sent to the URL that you have mentioned. As a response to the request, the server sends the data and allows you to read the HTML or XML page. The code then, parses the HTML or XML page, finds the data and extracts it.</a:t>
            </a:r>
            <a:br>
              <a:rPr lang="en" sz="1400"/>
            </a:br>
            <a:r>
              <a:rPr lang="en" sz="1400"/>
              <a:t> </a:t>
            </a:r>
            <a:endParaRPr sz="1400"/>
          </a:p>
          <a:p>
            <a:pPr indent="-317500" lvl="0" marL="457200" rtl="0" algn="l">
              <a:lnSpc>
                <a:spcPct val="115000"/>
              </a:lnSpc>
              <a:spcBef>
                <a:spcPts val="0"/>
              </a:spcBef>
              <a:spcAft>
                <a:spcPts val="0"/>
              </a:spcAft>
              <a:buSzPts val="1400"/>
              <a:buChar char="●"/>
            </a:pPr>
            <a:r>
              <a:rPr lang="en" sz="1400"/>
              <a:t>In our project web scraping is used to scrape data from IMDB and Rotten Tomatoes websites. So, all the movie data comes from there.</a:t>
            </a:r>
            <a:endParaRPr sz="1400"/>
          </a:p>
          <a:p>
            <a:pPr indent="0" lvl="0" marL="457200" rtl="0" algn="l">
              <a:lnSpc>
                <a:spcPct val="115000"/>
              </a:lnSpc>
              <a:spcBef>
                <a:spcPts val="2300"/>
              </a:spcBef>
              <a:spcAft>
                <a:spcPts val="0"/>
              </a:spcAft>
              <a:buNone/>
            </a:pPr>
            <a:r>
              <a:t/>
            </a:r>
            <a:endParaRPr sz="1400">
              <a:highlight>
                <a:srgbClr val="FFFFFF"/>
              </a:highlight>
            </a:endParaRPr>
          </a:p>
          <a:p>
            <a:pPr indent="0" lvl="0" marL="0" rtl="0" algn="l">
              <a:spcBef>
                <a:spcPts val="0"/>
              </a:spcBef>
              <a:spcAft>
                <a:spcPts val="1200"/>
              </a:spcAft>
              <a:buNone/>
            </a:pPr>
            <a:r>
              <a:t/>
            </a:r>
            <a:endParaRPr sz="14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59"/>
          <p:cNvSpPr txBox="1"/>
          <p:nvPr>
            <p:ph type="title"/>
          </p:nvPr>
        </p:nvSpPr>
        <p:spPr>
          <a:xfrm>
            <a:off x="713250" y="36717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Modules Used</a:t>
            </a:r>
            <a:endParaRPr/>
          </a:p>
        </p:txBody>
      </p:sp>
      <p:sp>
        <p:nvSpPr>
          <p:cNvPr id="1390" name="Google Shape;1390;p59"/>
          <p:cNvSpPr/>
          <p:nvPr/>
        </p:nvSpPr>
        <p:spPr>
          <a:xfrm>
            <a:off x="223225" y="992600"/>
            <a:ext cx="2954400" cy="380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391" name="Google Shape;1391;p59"/>
          <p:cNvSpPr/>
          <p:nvPr/>
        </p:nvSpPr>
        <p:spPr>
          <a:xfrm>
            <a:off x="6039900" y="992600"/>
            <a:ext cx="2954400" cy="380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392" name="Google Shape;1392;p59"/>
          <p:cNvSpPr txBox="1"/>
          <p:nvPr>
            <p:ph idx="1" type="body"/>
          </p:nvPr>
        </p:nvSpPr>
        <p:spPr>
          <a:xfrm>
            <a:off x="51775" y="1510650"/>
            <a:ext cx="3012600" cy="3338700"/>
          </a:xfrm>
          <a:prstGeom prst="rect">
            <a:avLst/>
          </a:prstGeom>
        </p:spPr>
        <p:txBody>
          <a:bodyPr anchorCtr="0" anchor="t" bIns="91425" lIns="91425" spcFirstLastPara="1" rIns="91425" wrap="square" tIns="91425">
            <a:normAutofit fontScale="92500" lnSpcReduction="10000"/>
          </a:bodyPr>
          <a:lstStyle/>
          <a:p>
            <a:pPr indent="-299085" lvl="0" marL="457200" rtl="0" algn="just">
              <a:lnSpc>
                <a:spcPct val="100000"/>
              </a:lnSpc>
              <a:spcBef>
                <a:spcPts val="0"/>
              </a:spcBef>
              <a:spcAft>
                <a:spcPts val="0"/>
              </a:spcAft>
              <a:buClr>
                <a:schemeClr val="accent2"/>
              </a:buClr>
              <a:buSzPct val="100000"/>
              <a:buFont typeface="Manjari"/>
              <a:buChar char="●"/>
            </a:pPr>
            <a:r>
              <a:rPr lang="en" sz="1200"/>
              <a:t>Beautiful Soup is a pure Python library for extracting structured data from a website. It allows you to parse data from HTML and XML files. It acts as a helper module and interacts with HTML in a similar and better way as to how you would interact with a web page using other available developer tools.</a:t>
            </a:r>
            <a:endParaRPr sz="1200"/>
          </a:p>
          <a:p>
            <a:pPr indent="0" lvl="0" marL="0" rtl="0" algn="just">
              <a:lnSpc>
                <a:spcPct val="100000"/>
              </a:lnSpc>
              <a:spcBef>
                <a:spcPts val="0"/>
              </a:spcBef>
              <a:spcAft>
                <a:spcPts val="0"/>
              </a:spcAft>
              <a:buNone/>
            </a:pPr>
            <a:r>
              <a:t/>
            </a:r>
            <a:endParaRPr sz="1200"/>
          </a:p>
          <a:p>
            <a:pPr indent="-299085" lvl="0" marL="457200" rtl="0" algn="just">
              <a:lnSpc>
                <a:spcPct val="100000"/>
              </a:lnSpc>
              <a:spcBef>
                <a:spcPts val="0"/>
              </a:spcBef>
              <a:spcAft>
                <a:spcPts val="0"/>
              </a:spcAft>
              <a:buClr>
                <a:schemeClr val="accent2"/>
              </a:buClr>
              <a:buSzPct val="100000"/>
              <a:buFont typeface="Manjari"/>
              <a:buChar char="●"/>
            </a:pPr>
            <a:r>
              <a:rPr lang="en" sz="1200"/>
              <a:t>In our project beautiful soup is used to parse over the data of IMDB and Rotten Tomatoes Website</a:t>
            </a:r>
            <a:endParaRPr sz="1200"/>
          </a:p>
          <a:p>
            <a:pPr indent="0" lvl="0" marL="0" rtl="0" algn="l">
              <a:lnSpc>
                <a:spcPct val="180000"/>
              </a:lnSpc>
              <a:spcBef>
                <a:spcPts val="2300"/>
              </a:spcBef>
              <a:spcAft>
                <a:spcPts val="0"/>
              </a:spcAft>
              <a:buNone/>
            </a:pPr>
            <a:r>
              <a:t/>
            </a:r>
            <a:endParaRPr sz="1500">
              <a:highlight>
                <a:srgbClr val="FFFFFF"/>
              </a:highlight>
            </a:endParaRPr>
          </a:p>
          <a:p>
            <a:pPr indent="0" lvl="0" marL="457200" rtl="0" algn="l">
              <a:spcBef>
                <a:spcPts val="1500"/>
              </a:spcBef>
              <a:spcAft>
                <a:spcPts val="0"/>
              </a:spcAft>
              <a:buNone/>
            </a:pPr>
            <a:r>
              <a:t/>
            </a:r>
            <a:endParaRPr sz="1500">
              <a:highlight>
                <a:srgbClr val="FFFFFF"/>
              </a:highlight>
            </a:endParaRPr>
          </a:p>
        </p:txBody>
      </p:sp>
      <p:sp>
        <p:nvSpPr>
          <p:cNvPr id="1393" name="Google Shape;1393;p59"/>
          <p:cNvSpPr txBox="1"/>
          <p:nvPr>
            <p:ph idx="2" type="body"/>
          </p:nvPr>
        </p:nvSpPr>
        <p:spPr>
          <a:xfrm>
            <a:off x="5890800" y="1469750"/>
            <a:ext cx="3012600" cy="26469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1400"/>
              </a:spcBef>
              <a:spcAft>
                <a:spcPts val="0"/>
              </a:spcAft>
              <a:buClr>
                <a:schemeClr val="accent2"/>
              </a:buClr>
              <a:buSzPts val="1200"/>
              <a:buFont typeface="Manjari"/>
              <a:buChar char="●"/>
            </a:pPr>
            <a:r>
              <a:rPr lang="en" sz="1200"/>
              <a:t>Requests will allow you to send HTTP/1.1 requests using Python. With it, you can add content like headers, form data, multipart files, and parameters via simple Python libraries. It also allows you to access the response data of Python in the same way</a:t>
            </a:r>
            <a:endParaRPr sz="1200"/>
          </a:p>
          <a:p>
            <a:pPr indent="-304800" lvl="0" marL="457200" rtl="0" algn="just">
              <a:lnSpc>
                <a:spcPct val="115000"/>
              </a:lnSpc>
              <a:spcBef>
                <a:spcPts val="0"/>
              </a:spcBef>
              <a:spcAft>
                <a:spcPts val="0"/>
              </a:spcAft>
              <a:buClr>
                <a:schemeClr val="accent2"/>
              </a:buClr>
              <a:buSzPts val="1200"/>
              <a:buFont typeface="Manjari"/>
              <a:buChar char="●"/>
            </a:pPr>
            <a:r>
              <a:rPr lang="en" sz="1200"/>
              <a:t>The HTTP request returns a Response Object with all the response data (content, encoding, status, etc).</a:t>
            </a:r>
            <a:endParaRPr sz="1200"/>
          </a:p>
          <a:p>
            <a:pPr indent="0" lvl="0" marL="0" rtl="0" algn="l">
              <a:lnSpc>
                <a:spcPct val="115000"/>
              </a:lnSpc>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solidFill>
                <a:schemeClr val="dk1"/>
              </a:solidFill>
            </a:endParaRPr>
          </a:p>
        </p:txBody>
      </p:sp>
      <p:sp>
        <p:nvSpPr>
          <p:cNvPr id="1394" name="Google Shape;1394;p59"/>
          <p:cNvSpPr txBox="1"/>
          <p:nvPr>
            <p:ph idx="3" type="subTitle"/>
          </p:nvPr>
        </p:nvSpPr>
        <p:spPr>
          <a:xfrm>
            <a:off x="223225" y="1097400"/>
            <a:ext cx="2954400" cy="467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BeautifulSoup</a:t>
            </a:r>
            <a:endParaRPr/>
          </a:p>
        </p:txBody>
      </p:sp>
      <p:sp>
        <p:nvSpPr>
          <p:cNvPr id="1395" name="Google Shape;1395;p59"/>
          <p:cNvSpPr txBox="1"/>
          <p:nvPr>
            <p:ph idx="4" type="subTitle"/>
          </p:nvPr>
        </p:nvSpPr>
        <p:spPr>
          <a:xfrm>
            <a:off x="5919900" y="1043250"/>
            <a:ext cx="2954400" cy="467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Requests</a:t>
            </a:r>
            <a:endParaRPr/>
          </a:p>
        </p:txBody>
      </p:sp>
      <p:sp>
        <p:nvSpPr>
          <p:cNvPr id="1396" name="Google Shape;1396;p59"/>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9"/>
          <p:cNvSpPr/>
          <p:nvPr/>
        </p:nvSpPr>
        <p:spPr>
          <a:xfrm>
            <a:off x="3094800" y="992600"/>
            <a:ext cx="3012600" cy="380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398" name="Google Shape;1398;p59"/>
          <p:cNvSpPr txBox="1"/>
          <p:nvPr>
            <p:ph idx="3" type="subTitle"/>
          </p:nvPr>
        </p:nvSpPr>
        <p:spPr>
          <a:xfrm>
            <a:off x="3094800" y="1072050"/>
            <a:ext cx="2954400" cy="409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Pandas</a:t>
            </a:r>
            <a:endParaRPr/>
          </a:p>
        </p:txBody>
      </p:sp>
      <p:sp>
        <p:nvSpPr>
          <p:cNvPr id="1399" name="Google Shape;1399;p59"/>
          <p:cNvSpPr txBox="1"/>
          <p:nvPr>
            <p:ph idx="1" type="body"/>
          </p:nvPr>
        </p:nvSpPr>
        <p:spPr>
          <a:xfrm>
            <a:off x="2907300" y="1474550"/>
            <a:ext cx="3012600" cy="3338700"/>
          </a:xfrm>
          <a:prstGeom prst="rect">
            <a:avLst/>
          </a:prstGeom>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Clr>
                <a:schemeClr val="accent2"/>
              </a:buClr>
              <a:buSzPts val="1200"/>
              <a:buFont typeface="Times New Roman"/>
              <a:buChar char="●"/>
            </a:pPr>
            <a:r>
              <a:rPr b="1" lang="en" sz="1200"/>
              <a:t>Pandas</a:t>
            </a:r>
            <a:r>
              <a:rPr lang="en" sz="1200"/>
              <a:t> is a software library written for the Python programming language for data manipulation and analysis. In particular, it offers data structures and operations for manipulating numerical tables and time series.</a:t>
            </a:r>
            <a:endParaRPr sz="1200"/>
          </a:p>
          <a:p>
            <a:pPr indent="0" lvl="0" marL="0" rtl="0" algn="just">
              <a:lnSpc>
                <a:spcPct val="100000"/>
              </a:lnSpc>
              <a:spcBef>
                <a:spcPts val="0"/>
              </a:spcBef>
              <a:spcAft>
                <a:spcPts val="0"/>
              </a:spcAft>
              <a:buNone/>
            </a:pPr>
            <a:r>
              <a:t/>
            </a:r>
            <a:endParaRPr sz="1200"/>
          </a:p>
          <a:p>
            <a:pPr indent="-304800" lvl="0" marL="457200" rtl="0" algn="just">
              <a:lnSpc>
                <a:spcPct val="100000"/>
              </a:lnSpc>
              <a:spcBef>
                <a:spcPts val="0"/>
              </a:spcBef>
              <a:spcAft>
                <a:spcPts val="0"/>
              </a:spcAft>
              <a:buClr>
                <a:schemeClr val="accent2"/>
              </a:buClr>
              <a:buSzPts val="1200"/>
              <a:buFont typeface="Manjari"/>
              <a:buChar char="●"/>
            </a:pPr>
            <a:r>
              <a:rPr lang="en" sz="1200"/>
              <a:t>It allows importing data from various file formats such as comma-separated values, JSON, SQL, Microsoft Excel. </a:t>
            </a:r>
            <a:br>
              <a:rPr lang="en" sz="1200"/>
            </a:br>
            <a:endParaRPr sz="1200"/>
          </a:p>
          <a:p>
            <a:pPr indent="-304800" lvl="0" marL="457200" rtl="0" algn="just">
              <a:lnSpc>
                <a:spcPct val="100000"/>
              </a:lnSpc>
              <a:spcBef>
                <a:spcPts val="0"/>
              </a:spcBef>
              <a:spcAft>
                <a:spcPts val="0"/>
              </a:spcAft>
              <a:buClr>
                <a:schemeClr val="accent2"/>
              </a:buClr>
              <a:buSzPts val="1200"/>
              <a:buFont typeface="Manjari"/>
              <a:buChar char="●"/>
            </a:pPr>
            <a:r>
              <a:rPr lang="en" sz="1200"/>
              <a:t>In our project Pandas are used to make a dataframe table of the movies scraped from IMDB.</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3" name="Shape 1403"/>
        <p:cNvGrpSpPr/>
        <p:nvPr/>
      </p:nvGrpSpPr>
      <p:grpSpPr>
        <a:xfrm>
          <a:off x="0" y="0"/>
          <a:ext cx="0" cy="0"/>
          <a:chOff x="0" y="0"/>
          <a:chExt cx="0" cy="0"/>
        </a:xfrm>
      </p:grpSpPr>
      <p:sp>
        <p:nvSpPr>
          <p:cNvPr id="1404" name="Google Shape;1404;p60"/>
          <p:cNvSpPr/>
          <p:nvPr/>
        </p:nvSpPr>
        <p:spPr>
          <a:xfrm>
            <a:off x="820325" y="716800"/>
            <a:ext cx="5955600" cy="38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05" name="Google Shape;1405;p60"/>
          <p:cNvSpPr/>
          <p:nvPr/>
        </p:nvSpPr>
        <p:spPr>
          <a:xfrm>
            <a:off x="820325" y="2370775"/>
            <a:ext cx="7284600" cy="54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06" name="Google Shape;1406;p60"/>
          <p:cNvSpPr/>
          <p:nvPr/>
        </p:nvSpPr>
        <p:spPr>
          <a:xfrm>
            <a:off x="820325" y="3888400"/>
            <a:ext cx="7604400" cy="61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07" name="Google Shape;1407;p60"/>
          <p:cNvSpPr txBox="1"/>
          <p:nvPr>
            <p:ph idx="4294967295" type="subTitle"/>
          </p:nvPr>
        </p:nvSpPr>
        <p:spPr>
          <a:xfrm>
            <a:off x="754275" y="715925"/>
            <a:ext cx="7717500" cy="422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First we import the necessary modules and methods</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br>
              <a:rPr lang="en"/>
            </a:br>
            <a:endParaRPr/>
          </a:p>
          <a:p>
            <a:pPr indent="-342900" lvl="0" marL="457200" rtl="0" algn="l">
              <a:spcBef>
                <a:spcPts val="1200"/>
              </a:spcBef>
              <a:spcAft>
                <a:spcPts val="0"/>
              </a:spcAft>
              <a:buClr>
                <a:schemeClr val="dk1"/>
              </a:buClr>
              <a:buSzPts val="1800"/>
              <a:buChar char="●"/>
            </a:pPr>
            <a:r>
              <a:rPr lang="en">
                <a:solidFill>
                  <a:schemeClr val="dk1"/>
                </a:solidFill>
              </a:rPr>
              <a:t>We insert the desired url and get the response from the requests module and parse through the data using BeautifulSoup.</a:t>
            </a:r>
            <a:endParaRPr>
              <a:solidFill>
                <a:schemeClr val="dk1"/>
              </a:solidFill>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Clr>
                <a:schemeClr val="dk1"/>
              </a:buClr>
              <a:buSzPts val="1800"/>
              <a:buChar char="●"/>
            </a:pPr>
            <a:r>
              <a:rPr lang="en">
                <a:solidFill>
                  <a:schemeClr val="dk1"/>
                </a:solidFill>
              </a:rPr>
              <a:t>With this we can see the documentation of BeautifulSoup and all the methods that are available to work with.</a:t>
            </a:r>
            <a:endParaRPr>
              <a:solidFill>
                <a:schemeClr val="dk1"/>
              </a:solidFill>
            </a:endParaRPr>
          </a:p>
          <a:p>
            <a:pPr indent="0" lvl="0" marL="457200" rtl="0" algn="l">
              <a:spcBef>
                <a:spcPts val="1200"/>
              </a:spcBef>
              <a:spcAft>
                <a:spcPts val="1200"/>
              </a:spcAft>
              <a:buNone/>
            </a:pPr>
            <a:r>
              <a:t/>
            </a:r>
            <a:endParaRPr/>
          </a:p>
        </p:txBody>
      </p:sp>
      <p:sp>
        <p:nvSpPr>
          <p:cNvPr id="1408" name="Google Shape;1408;p60"/>
          <p:cNvSpPr txBox="1"/>
          <p:nvPr>
            <p:ph type="title"/>
          </p:nvPr>
        </p:nvSpPr>
        <p:spPr>
          <a:xfrm>
            <a:off x="713250" y="137450"/>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 End Code</a:t>
            </a:r>
            <a:endParaRPr/>
          </a:p>
        </p:txBody>
      </p:sp>
      <p:pic>
        <p:nvPicPr>
          <p:cNvPr id="1409" name="Google Shape;1409;p60"/>
          <p:cNvPicPr preferRelativeResize="0"/>
          <p:nvPr/>
        </p:nvPicPr>
        <p:blipFill>
          <a:blip r:embed="rId3">
            <a:alphaModFix/>
          </a:blip>
          <a:stretch>
            <a:fillRect/>
          </a:stretch>
        </p:blipFill>
        <p:spPr>
          <a:xfrm>
            <a:off x="1205525" y="1135050"/>
            <a:ext cx="4963400" cy="906500"/>
          </a:xfrm>
          <a:prstGeom prst="rect">
            <a:avLst/>
          </a:prstGeom>
          <a:noFill/>
          <a:ln>
            <a:noFill/>
          </a:ln>
        </p:spPr>
      </p:pic>
      <p:pic>
        <p:nvPicPr>
          <p:cNvPr id="1410" name="Google Shape;1410;p60"/>
          <p:cNvPicPr preferRelativeResize="0"/>
          <p:nvPr/>
        </p:nvPicPr>
        <p:blipFill>
          <a:blip r:embed="rId4">
            <a:alphaModFix/>
          </a:blip>
          <a:stretch>
            <a:fillRect/>
          </a:stretch>
        </p:blipFill>
        <p:spPr>
          <a:xfrm>
            <a:off x="1239450" y="2924675"/>
            <a:ext cx="6019800" cy="647700"/>
          </a:xfrm>
          <a:prstGeom prst="rect">
            <a:avLst/>
          </a:prstGeom>
          <a:noFill/>
          <a:ln>
            <a:noFill/>
          </a:ln>
        </p:spPr>
      </p:pic>
      <p:pic>
        <p:nvPicPr>
          <p:cNvPr id="1411" name="Google Shape;1411;p60"/>
          <p:cNvPicPr preferRelativeResize="0"/>
          <p:nvPr/>
        </p:nvPicPr>
        <p:blipFill>
          <a:blip r:embed="rId5">
            <a:alphaModFix/>
          </a:blip>
          <a:stretch>
            <a:fillRect/>
          </a:stretch>
        </p:blipFill>
        <p:spPr>
          <a:xfrm>
            <a:off x="1361602" y="4604102"/>
            <a:ext cx="1648400" cy="38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gant Education Pack for Students by Slidesgo">
  <a:themeElements>
    <a:clrScheme name="Simple Light">
      <a:dk1>
        <a:srgbClr val="FFFFFF"/>
      </a:dk1>
      <a:lt1>
        <a:srgbClr val="EDECDF"/>
      </a:lt1>
      <a:dk2>
        <a:srgbClr val="C8A591"/>
      </a:dk2>
      <a:lt2>
        <a:srgbClr val="FFFFFF"/>
      </a:lt2>
      <a:accent1>
        <a:srgbClr val="A0A299"/>
      </a:accent1>
      <a:accent2>
        <a:srgbClr val="404B45"/>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