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CBF4-CF30-42E1-9925-2C23F476EE1E}" type="datetimeFigureOut">
              <a:rPr lang="en-US" smtClean="0"/>
              <a:t>11-Mar-2015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9A0C-D7E3-4E7F-9BD6-0FD23A71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Workplains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Nabil Manzoor</dc:creator>
  <cp:lastModifiedBy>Nabil Manzoor</cp:lastModifiedBy>
  <cp:revision>1</cp:revision>
  <dcterms:created xsi:type="dcterms:W3CDTF">2015-03-11T06:53:49Z</dcterms:created>
  <dcterms:modified xsi:type="dcterms:W3CDTF">2015-03-11T06:53:59Z</dcterms:modified>
</cp:coreProperties>
</file>