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72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41" autoAdjust="0"/>
  </p:normalViewPr>
  <p:slideViewPr>
    <p:cSldViewPr>
      <p:cViewPr varScale="1">
        <p:scale>
          <a:sx n="85" d="100"/>
          <a:sy n="85" d="100"/>
        </p:scale>
        <p:origin x="1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327C0E-6C5E-4B8A-A835-99B5DFCDB659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FCA748-E0F4-43EC-A8B6-DC00FCDC7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143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47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3E3C3-F9B6-41BF-9A37-09ACAB61C51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3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3C50C-1424-4DFB-8451-B8CF561DC3D7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D1B8-6BC3-4AAB-912E-C3FD63185A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08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2914E-769B-41E1-8142-DC38E86D4299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DE88E-D78E-44FB-9E1C-22FEF1A815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68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CB155-15CD-46B7-8DD6-117187121BEB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DCF42-DEEC-4520-AE35-F7854224B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2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5E29-64B1-4936-846F-3D02EFD3211E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6449-194E-41E1-912E-6203EDFFA0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75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DE7F7-5F55-497C-B4A2-CA65A1518412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43835-B6E7-41CC-B7D9-1E15EE347F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C6327-6C71-4541-9B45-3745DEA34871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BE99-3849-4B83-B2DF-B641D090A5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D600D-76B3-4124-B061-8BC0825DE127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EA98-0E9A-4EFB-B326-070DF06A41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9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7B1E-55A8-48AB-ACC5-65F88C4C3E41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2638-A695-4B9A-B9A3-ADACAB407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8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721D-069E-445C-8DDA-FE94D966B46B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3BA9E-357E-4EA7-941A-794C9AE957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4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724A-B8A1-471A-989C-BBE96DAD8F96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48765-0DDB-47D1-827C-D5A18DB99E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91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89FC6-999A-47E1-A949-7C8B1D82AB18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3C6E8-1D8B-43FB-8237-FA8C972AB4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20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 userDrawn="1"/>
        </p:nvGrpSpPr>
        <p:grpSpPr bwMode="auto">
          <a:xfrm>
            <a:off x="-48684" y="-49213"/>
            <a:ext cx="12287251" cy="7007226"/>
            <a:chOff x="-36513" y="-49213"/>
            <a:chExt cx="9215438" cy="7007226"/>
          </a:xfrm>
        </p:grpSpPr>
        <p:sp>
          <p:nvSpPr>
            <p:cNvPr id="20" name="Freeform 19"/>
            <p:cNvSpPr/>
            <p:nvPr userDrawn="1"/>
          </p:nvSpPr>
          <p:spPr bwMode="auto">
            <a:xfrm rot="10800000">
              <a:off x="-36513" y="5670550"/>
              <a:ext cx="9213851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 rot="10800000">
              <a:off x="-31750" y="6010275"/>
              <a:ext cx="9193213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-36513" y="-26988"/>
              <a:ext cx="9215438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23813" y="-49213"/>
              <a:ext cx="9194801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527B494-2F53-42F0-BB27-3E0536DAD6BF}" type="datetimeFigureOut">
              <a:rPr lang="en-GB"/>
              <a:pPr>
                <a:defRPr/>
              </a:pPr>
              <a:t>30/03/2017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48AF1F-E807-41A2-B710-20D21AF22C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ckoverflow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95400" y="2348880"/>
            <a:ext cx="5112568" cy="747515"/>
          </a:xfrm>
        </p:spPr>
        <p:txBody>
          <a:bodyPr/>
          <a:lstStyle/>
          <a:p>
            <a:pPr eaLnBrk="1" hangingPunct="1"/>
            <a:r>
              <a:rPr lang="en-GB" altLang="en-US" sz="6600" dirty="0"/>
              <a:t>Bank Auction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604648"/>
            <a:ext cx="5820400" cy="39131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2068" y="3933056"/>
            <a:ext cx="34567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u="sng" dirty="0"/>
              <a:t>Our Team</a:t>
            </a:r>
          </a:p>
          <a:p>
            <a:endParaRPr lang="en-IN" b="1" u="sng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Manish Shaw - 15/CA/601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Rajan</a:t>
            </a:r>
            <a:r>
              <a:rPr lang="en-IN" dirty="0"/>
              <a:t> </a:t>
            </a:r>
            <a:r>
              <a:rPr lang="en-IN" dirty="0" err="1"/>
              <a:t>Priyadarshi</a:t>
            </a:r>
            <a:r>
              <a:rPr lang="en-IN" dirty="0"/>
              <a:t> – 15/CA/629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Nabanita</a:t>
            </a:r>
            <a:r>
              <a:rPr lang="en-IN" dirty="0"/>
              <a:t> </a:t>
            </a:r>
            <a:r>
              <a:rPr lang="en-IN" dirty="0" err="1"/>
              <a:t>Mondal</a:t>
            </a:r>
            <a:r>
              <a:rPr lang="en-IN" dirty="0"/>
              <a:t> – 15/CA/634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240" y="274638"/>
            <a:ext cx="3326160" cy="1143000"/>
          </a:xfrm>
        </p:spPr>
        <p:txBody>
          <a:bodyPr/>
          <a:lstStyle/>
          <a:p>
            <a:r>
              <a:rPr lang="en-IN" dirty="0"/>
              <a:t>Sign Up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7638"/>
            <a:ext cx="10199939" cy="5073427"/>
          </a:xfrm>
        </p:spPr>
      </p:pic>
    </p:spTree>
    <p:extLst>
      <p:ext uri="{BB962C8B-B14F-4D97-AF65-F5344CB8AC3E}">
        <p14:creationId xmlns:p14="http://schemas.microsoft.com/office/powerpoint/2010/main" val="62277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144" y="332656"/>
            <a:ext cx="4694312" cy="1143000"/>
          </a:xfrm>
        </p:spPr>
        <p:txBody>
          <a:bodyPr/>
          <a:lstStyle/>
          <a:p>
            <a:r>
              <a:rPr lang="en-IN" dirty="0"/>
              <a:t>Product Description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75656"/>
            <a:ext cx="10076592" cy="4997152"/>
          </a:xfrm>
        </p:spPr>
      </p:pic>
    </p:spTree>
    <p:extLst>
      <p:ext uri="{BB962C8B-B14F-4D97-AF65-F5344CB8AC3E}">
        <p14:creationId xmlns:p14="http://schemas.microsoft.com/office/powerpoint/2010/main" val="200691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040" y="442641"/>
            <a:ext cx="5630416" cy="1143000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88840"/>
            <a:ext cx="10972800" cy="3888432"/>
          </a:xfrm>
        </p:spPr>
        <p:txBody>
          <a:bodyPr/>
          <a:lstStyle/>
          <a:p>
            <a:r>
              <a:rPr lang="en-IN" sz="3600" dirty="0"/>
              <a:t>Debugging</a:t>
            </a:r>
          </a:p>
          <a:p>
            <a:r>
              <a:rPr lang="en-IN" sz="3600" dirty="0"/>
              <a:t>More User Friendly</a:t>
            </a:r>
          </a:p>
          <a:p>
            <a:r>
              <a:rPr lang="en-IN" sz="3600" dirty="0"/>
              <a:t>Memory and Traffic Management</a:t>
            </a:r>
          </a:p>
          <a:p>
            <a:r>
              <a:rPr lang="en-IN" sz="3600" dirty="0"/>
              <a:t>Live Bidding</a:t>
            </a:r>
          </a:p>
          <a:p>
            <a:r>
              <a:rPr lang="en-IN" sz="3600" dirty="0"/>
              <a:t>More Secure</a:t>
            </a:r>
          </a:p>
        </p:txBody>
      </p:sp>
    </p:spTree>
    <p:extLst>
      <p:ext uri="{BB962C8B-B14F-4D97-AF65-F5344CB8AC3E}">
        <p14:creationId xmlns:p14="http://schemas.microsoft.com/office/powerpoint/2010/main" val="284132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696" y="2780928"/>
            <a:ext cx="4896544" cy="1143000"/>
          </a:xfrm>
        </p:spPr>
        <p:txBody>
          <a:bodyPr/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6416" y="404664"/>
            <a:ext cx="4478288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844824"/>
            <a:ext cx="8229600" cy="417646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laptop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XAMPP Server Software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www.w3schools.com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for knowledge of CSS, HTML,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www.stackoverflow.com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for solving the errors we faced.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Google Images – for pictures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6416" y="404664"/>
            <a:ext cx="4478288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988840"/>
            <a:ext cx="9505056" cy="31334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purpose of this mini-project is to develop a valuable set of information sources that provide banks to auction properties electronically.</a:t>
            </a:r>
          </a:p>
          <a:p>
            <a:pPr marL="0" indent="0" eaLnBrk="1" hangingPunct="1"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website will also serve as a e-Auction platform where can put their properties on sale and buyers will place a bid.</a:t>
            </a:r>
          </a:p>
        </p:txBody>
      </p:sp>
    </p:spTree>
    <p:extLst>
      <p:ext uri="{BB962C8B-B14F-4D97-AF65-F5344CB8AC3E}">
        <p14:creationId xmlns:p14="http://schemas.microsoft.com/office/powerpoint/2010/main" val="29489512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8208" y="476672"/>
            <a:ext cx="3974232" cy="1143000"/>
          </a:xfrm>
        </p:spPr>
        <p:txBody>
          <a:bodyPr/>
          <a:lstStyle/>
          <a:p>
            <a:r>
              <a:rPr lang="en-IN" dirty="0"/>
              <a:t>Target Audience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204864"/>
            <a:ext cx="3240360" cy="259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91" y="2316848"/>
            <a:ext cx="3290304" cy="24677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8660" y="4536882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Bank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6200" y="4536882"/>
            <a:ext cx="105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5396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272" y="274638"/>
            <a:ext cx="3038128" cy="114300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3432" y="1988840"/>
            <a:ext cx="98650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Easy site creation facility</a:t>
            </a:r>
          </a:p>
          <a:p>
            <a:r>
              <a:rPr lang="en-IN" sz="3200" dirty="0"/>
              <a:t>             -  Users with no programming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User Friendly Interface and User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Centralized </a:t>
            </a:r>
            <a:r>
              <a:rPr lang="en-IN" sz="3200" dirty="0" err="1"/>
              <a:t>Updation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Portability</a:t>
            </a:r>
          </a:p>
          <a:p>
            <a:r>
              <a:rPr lang="en-IN" sz="3200" dirty="0"/>
              <a:t>             -  Powerful &amp; flexible web page design</a:t>
            </a:r>
          </a:p>
          <a:p>
            <a:r>
              <a:rPr lang="en-IN" sz="3200" dirty="0"/>
              <a:t>             -  Makes complex things simple</a:t>
            </a:r>
          </a:p>
          <a:p>
            <a:pPr lvl="1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5403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052736"/>
            <a:ext cx="1597968" cy="1143000"/>
          </a:xfrm>
        </p:spPr>
        <p:txBody>
          <a:bodyPr/>
          <a:lstStyle/>
          <a:p>
            <a:r>
              <a:rPr lang="en-IN" dirty="0"/>
              <a:t>DFD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692696"/>
            <a:ext cx="5362575" cy="499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4" y="2564904"/>
            <a:ext cx="6361881" cy="23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7200800" cy="1143000"/>
          </a:xfrm>
        </p:spPr>
        <p:txBody>
          <a:bodyPr/>
          <a:lstStyle/>
          <a:p>
            <a:r>
              <a:rPr lang="en-IN" sz="7200" dirty="0"/>
              <a:t>GUI of our website</a:t>
            </a:r>
          </a:p>
        </p:txBody>
      </p:sp>
    </p:spTree>
    <p:extLst>
      <p:ext uri="{BB962C8B-B14F-4D97-AF65-F5344CB8AC3E}">
        <p14:creationId xmlns:p14="http://schemas.microsoft.com/office/powerpoint/2010/main" val="1131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272" y="274638"/>
            <a:ext cx="3038128" cy="1143000"/>
          </a:xfrm>
        </p:spPr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17638"/>
            <a:ext cx="10618384" cy="5257800"/>
          </a:xfrm>
        </p:spPr>
      </p:pic>
    </p:spTree>
    <p:extLst>
      <p:ext uri="{BB962C8B-B14F-4D97-AF65-F5344CB8AC3E}">
        <p14:creationId xmlns:p14="http://schemas.microsoft.com/office/powerpoint/2010/main" val="223760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272" y="274638"/>
            <a:ext cx="3038128" cy="1143000"/>
          </a:xfrm>
        </p:spPr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417638"/>
            <a:ext cx="10265563" cy="5075624"/>
          </a:xfrm>
        </p:spPr>
      </p:pic>
    </p:spTree>
    <p:extLst>
      <p:ext uri="{BB962C8B-B14F-4D97-AF65-F5344CB8AC3E}">
        <p14:creationId xmlns:p14="http://schemas.microsoft.com/office/powerpoint/2010/main" val="247030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185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Bank Auction</vt:lpstr>
      <vt:lpstr>Requirements</vt:lpstr>
      <vt:lpstr>Purpose</vt:lpstr>
      <vt:lpstr>Target Audience</vt:lpstr>
      <vt:lpstr>Objectives</vt:lpstr>
      <vt:lpstr>DFD</vt:lpstr>
      <vt:lpstr>GUI of our website</vt:lpstr>
      <vt:lpstr>Home Page</vt:lpstr>
      <vt:lpstr>Login Page</vt:lpstr>
      <vt:lpstr>Sign Up Page</vt:lpstr>
      <vt:lpstr>Product Description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waves PowerPoint Presentation</dc:title>
  <dc:creator>Amy Pearce</dc:creator>
  <cp:lastModifiedBy>Manish</cp:lastModifiedBy>
  <cp:revision>18</cp:revision>
  <dcterms:created xsi:type="dcterms:W3CDTF">2011-04-27T14:44:38Z</dcterms:created>
  <dcterms:modified xsi:type="dcterms:W3CDTF">2017-03-30T06:40:36Z</dcterms:modified>
</cp:coreProperties>
</file>