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4" r:id="rId7"/>
    <p:sldId id="269" r:id="rId8"/>
    <p:sldId id="274" r:id="rId9"/>
    <p:sldId id="270" r:id="rId10"/>
    <p:sldId id="271" r:id="rId11"/>
    <p:sldId id="275" r:id="rId12"/>
    <p:sldId id="276" r:id="rId13"/>
    <p:sldId id="280" r:id="rId14"/>
    <p:sldId id="278" r:id="rId15"/>
    <p:sldId id="263" r:id="rId16"/>
    <p:sldId id="265" r:id="rId17"/>
    <p:sldId id="279" r:id="rId18"/>
    <p:sldId id="268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>
        <p:scale>
          <a:sx n="82" d="100"/>
          <a:sy n="82" d="100"/>
        </p:scale>
        <p:origin x="-10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493FB-F1DA-48E2-B577-E516EEFF56AC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E1B35-D760-43B1-9E4D-09D4D7233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00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03F99A-19C8-4867-9D60-D52BB78537BF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98AD0E-1FDF-4C67-8A61-DA2350872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K-NAV</a:t>
            </a:r>
            <a:endParaRPr lang="en-US" sz="8000" b="1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524000"/>
            <a:ext cx="7315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(KOLKATA NAVIGATION)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000" dirty="0" smtClean="0"/>
              <a:t>Project Guide:</a:t>
            </a:r>
          </a:p>
          <a:p>
            <a:pPr algn="ctr"/>
            <a:r>
              <a:rPr lang="en-US" dirty="0" smtClean="0"/>
              <a:t>Prof. Kaushik </a:t>
            </a:r>
            <a:r>
              <a:rPr lang="en-US" dirty="0" err="1" smtClean="0"/>
              <a:t>Goswami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r>
              <a:rPr lang="en-US" sz="2400" dirty="0" smtClean="0"/>
              <a:t>By:</a:t>
            </a:r>
          </a:p>
          <a:p>
            <a:endParaRPr lang="en-US" dirty="0"/>
          </a:p>
          <a:p>
            <a:r>
              <a:rPr lang="en-US" dirty="0" smtClean="0"/>
              <a:t>JOSHUA BAHIRVANI    	(Roll no.: 3-15-12-0515)</a:t>
            </a:r>
          </a:p>
          <a:p>
            <a:r>
              <a:rPr lang="en-US" dirty="0" smtClean="0"/>
              <a:t>NABANITA MONDAL   	(Roll no.:3-15-12-0530)</a:t>
            </a:r>
          </a:p>
          <a:p>
            <a:r>
              <a:rPr lang="en-US" dirty="0" smtClean="0"/>
              <a:t>KASTURI PAUL                	(Roll no.:3-15-12-0536)</a:t>
            </a:r>
          </a:p>
        </p:txBody>
      </p:sp>
    </p:spTree>
    <p:extLst>
      <p:ext uri="{BB962C8B-B14F-4D97-AF65-F5344CB8AC3E}">
        <p14:creationId xmlns:p14="http://schemas.microsoft.com/office/powerpoint/2010/main" xmlns="" val="85140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 DIAGRAM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1112" y="2961928"/>
            <a:ext cx="237626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391472" y="2889920"/>
            <a:ext cx="1728192" cy="9361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USES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5728" y="2961928"/>
            <a:ext cx="237626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3527376" y="335797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>
            <a:off x="6119664" y="33579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15608" y="4618112"/>
            <a:ext cx="1656184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Type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87816" y="4690120"/>
            <a:ext cx="1656184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75648" y="1737792"/>
            <a:ext cx="1368152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Org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816" y="1737792"/>
            <a:ext cx="1475656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Dest</a:t>
            </a:r>
            <a:endParaRPr lang="en-IN" u="sng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6659724" y="2457872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4"/>
          </p:cNvCxnSpPr>
          <p:nvPr/>
        </p:nvCxnSpPr>
        <p:spPr>
          <a:xfrm flipH="1">
            <a:off x="8135888" y="2457872"/>
            <a:ext cx="897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839744" y="3754016"/>
            <a:ext cx="50405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51912" y="3754016"/>
            <a:ext cx="14401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41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database “</a:t>
            </a:r>
            <a:r>
              <a:rPr lang="en-US" dirty="0" err="1" smtClean="0"/>
              <a:t>clsdb</a:t>
            </a:r>
            <a:r>
              <a:rPr lang="en-US" dirty="0" smtClean="0"/>
              <a:t>” used has table name “</a:t>
            </a:r>
            <a:r>
              <a:rPr lang="en-US" dirty="0" err="1" smtClean="0"/>
              <a:t>trsp</a:t>
            </a:r>
            <a:r>
              <a:rPr lang="en-US" dirty="0" smtClean="0"/>
              <a:t>” , having attributes Org ,</a:t>
            </a:r>
            <a:r>
              <a:rPr lang="en-US" dirty="0" err="1" smtClean="0"/>
              <a:t>Dest</a:t>
            </a:r>
            <a:r>
              <a:rPr lang="en-US" dirty="0" smtClean="0"/>
              <a:t> ,Type and Cost(Approx.)  i.e. ,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trsp</a:t>
            </a:r>
            <a:r>
              <a:rPr lang="en-US" sz="2800" dirty="0" smtClean="0"/>
              <a:t>(</a:t>
            </a:r>
            <a:r>
              <a:rPr lang="en-US" sz="2800" u="sng" dirty="0" smtClean="0"/>
              <a:t>Org</a:t>
            </a:r>
            <a:r>
              <a:rPr lang="en-US" sz="2800" dirty="0" smtClean="0"/>
              <a:t> </a:t>
            </a:r>
            <a:r>
              <a:rPr lang="en-US" sz="2800" dirty="0" smtClean="0"/>
              <a:t>, </a:t>
            </a:r>
            <a:r>
              <a:rPr lang="en-US" sz="2800" u="sng" dirty="0" err="1" smtClean="0"/>
              <a:t>Dest</a:t>
            </a:r>
            <a:r>
              <a:rPr lang="en-US" sz="2800" dirty="0" smtClean="0"/>
              <a:t> , </a:t>
            </a:r>
            <a:r>
              <a:rPr lang="en-US" sz="2800" u="sng" dirty="0" smtClean="0"/>
              <a:t>Type </a:t>
            </a:r>
            <a:r>
              <a:rPr lang="en-US" sz="2800" dirty="0" smtClean="0"/>
              <a:t>, Cost(Approx.))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Where Org , </a:t>
            </a:r>
            <a:r>
              <a:rPr lang="en-US" sz="2800" dirty="0" err="1" smtClean="0"/>
              <a:t>Dest</a:t>
            </a:r>
            <a:r>
              <a:rPr lang="en-US" sz="2800" dirty="0" smtClean="0"/>
              <a:t> and Type are primary key and 1NF Normalization is done.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4121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3238" y="1611630"/>
            <a:ext cx="2815362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14478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Sample Estimation fare based on distance</a:t>
            </a: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endParaRPr 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193618"/>
              </p:ext>
            </p:extLst>
          </p:nvPr>
        </p:nvGraphicFramePr>
        <p:xfrm>
          <a:off x="4504690" y="2514600"/>
          <a:ext cx="4486910" cy="3552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790"/>
                <a:gridCol w="1496060"/>
                <a:gridCol w="1496060"/>
              </a:tblGrid>
              <a:tr h="298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Origin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Distance (in K.M.)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Howrah Station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Kalighat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Howrah Station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 Town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Howrah Station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Dakshineswar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Howrah Station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Maidan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Town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Kalighat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Town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Dakhineswar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Town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Maidan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Kalighat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Dakshineswar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Kalighat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Maidan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Dakshineswar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Maidan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114800" y="16116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1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2091603"/>
              </p:ext>
            </p:extLst>
          </p:nvPr>
        </p:nvGraphicFramePr>
        <p:xfrm>
          <a:off x="2133600" y="1981200"/>
          <a:ext cx="5623560" cy="61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520"/>
                <a:gridCol w="1874520"/>
                <a:gridCol w="187452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Distance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 Taxi (in </a:t>
                      </a:r>
                      <a:r>
                        <a:rPr lang="en-IN" sz="1200" dirty="0" err="1">
                          <a:effectLst/>
                        </a:rPr>
                        <a:t>Rs</a:t>
                      </a:r>
                      <a:r>
                        <a:rPr lang="en-IN" sz="1200" dirty="0">
                          <a:effectLst/>
                        </a:rPr>
                        <a:t>.)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General Taxi (in </a:t>
                      </a:r>
                      <a:r>
                        <a:rPr lang="en-IN" sz="1200" dirty="0" err="1">
                          <a:effectLst/>
                        </a:rPr>
                        <a:t>Rs</a:t>
                      </a:r>
                      <a:r>
                        <a:rPr lang="en-IN" sz="1200" dirty="0">
                          <a:effectLst/>
                        </a:rPr>
                        <a:t>.)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6271205"/>
              </p:ext>
            </p:extLst>
          </p:nvPr>
        </p:nvGraphicFramePr>
        <p:xfrm>
          <a:off x="5486400" y="3429000"/>
          <a:ext cx="2811780" cy="204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630"/>
                <a:gridCol w="1200150"/>
              </a:tblGrid>
              <a:tr h="736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Distance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General Bus (in Rs.)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4-6 K.M.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6-8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8-9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8-10 K.M. and above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644532"/>
              </p:ext>
            </p:extLst>
          </p:nvPr>
        </p:nvGraphicFramePr>
        <p:xfrm>
          <a:off x="1600200" y="3429000"/>
          <a:ext cx="2811780" cy="230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630"/>
                <a:gridCol w="1200150"/>
              </a:tblGrid>
              <a:tr h="736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Distance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 Bus (in </a:t>
                      </a:r>
                      <a:r>
                        <a:rPr lang="en-US" sz="1100" dirty="0" err="1">
                          <a:effectLst/>
                        </a:rPr>
                        <a:t>Rs</a:t>
                      </a:r>
                      <a:r>
                        <a:rPr lang="en-US" sz="1100" dirty="0">
                          <a:effectLst/>
                        </a:rPr>
                        <a:t>.)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4-10 K.M.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10-14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14-20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&gt;20 K.M.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800" y="6096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1295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TAXI FARE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2743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BUS FARE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212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LOOK AND FEEL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look and feel of the interface provided is to be easy to use by all users having different cognitive abilities.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Thus the </a:t>
            </a:r>
            <a:r>
              <a:rPr lang="en-US" sz="2400" b="1" dirty="0" smtClean="0"/>
              <a:t>User Interface </a:t>
            </a:r>
            <a:r>
              <a:rPr lang="en-US" sz="2400" dirty="0" smtClean="0"/>
              <a:t>is tried to be kept simple and usable keep in mind the metrics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/>
              <a:t>Speed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/>
              <a:t>Efficiency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/>
              <a:t>Learnability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/>
              <a:t>Memorability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/>
              <a:t>User Preference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84801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Google Maps JavaScript API </a:t>
            </a:r>
            <a:r>
              <a:rPr lang="en-US" dirty="0" smtClean="0"/>
              <a:t>v3: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b="1" dirty="0" smtClean="0"/>
              <a:t>Build </a:t>
            </a:r>
            <a:r>
              <a:rPr lang="en-US" sz="2400" b="1" dirty="0"/>
              <a:t>highly </a:t>
            </a:r>
            <a:r>
              <a:rPr lang="en-US" sz="2400" b="1" dirty="0" err="1"/>
              <a:t>customisable</a:t>
            </a:r>
            <a:r>
              <a:rPr lang="en-US" sz="2400" b="1" dirty="0"/>
              <a:t> maps with your own content and </a:t>
            </a:r>
            <a:r>
              <a:rPr lang="en-US" sz="2400" b="1" dirty="0" smtClean="0"/>
              <a:t>imagery.</a:t>
            </a:r>
            <a:r>
              <a:rPr lang="en-US" sz="2400" dirty="0"/>
              <a:t> </a:t>
            </a:r>
            <a:endParaRPr lang="en-US" sz="2400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b="1" dirty="0"/>
              <a:t>With plenty of Google libraries and services at your disposal (including Geocoding, Directions, Street View and more) your imagination is truly the limit.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27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Google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Maps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5181601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Latitude and Longitude values </a:t>
            </a:r>
          </a:p>
          <a:p>
            <a:pPr marL="0" indent="0">
              <a:buNone/>
            </a:pPr>
            <a:r>
              <a:rPr lang="en-US" sz="2000" dirty="0" smtClean="0"/>
              <a:t>     are passed to a inbuilt Google </a:t>
            </a:r>
          </a:p>
          <a:p>
            <a:pPr marL="0" indent="0">
              <a:buNone/>
            </a:pPr>
            <a:r>
              <a:rPr lang="en-US" sz="2000" dirty="0" smtClean="0"/>
              <a:t>     maps function via the API.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Based on Origin and Destination</a:t>
            </a:r>
          </a:p>
          <a:p>
            <a:pPr marL="0" indent="0">
              <a:buNone/>
            </a:pPr>
            <a:r>
              <a:rPr lang="en-US" sz="2000" dirty="0" smtClean="0"/>
              <a:t>     being set , the rote for travel is </a:t>
            </a:r>
          </a:p>
          <a:p>
            <a:pPr marL="0" indent="0">
              <a:buNone/>
            </a:pPr>
            <a:r>
              <a:rPr lang="en-US" sz="2000" dirty="0" smtClean="0"/>
              <a:t>     calculated.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1752600"/>
            <a:ext cx="3810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252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FEEDBACKS AND TESTING DATA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1" y="5124073"/>
            <a:ext cx="7924800" cy="1378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762000"/>
            <a:ext cx="4343400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2796" y="1828800"/>
            <a:ext cx="4318804" cy="3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969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FUTURE SCOPE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8001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</a:t>
            </a:r>
            <a:r>
              <a:rPr lang="en-US" sz="2800" dirty="0" smtClean="0"/>
              <a:t>Recommender systems.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 Applications for Android, iOS ,Windows and 	other mobile computing platforms.</a:t>
            </a:r>
          </a:p>
          <a:p>
            <a:pPr marL="82296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 Inclusion of more APIs for more 	personalization.</a:t>
            </a:r>
          </a:p>
          <a:p>
            <a:pPr marL="82296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 Real time traffic data for better service 	providing.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2703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Wikipedia </a:t>
            </a:r>
            <a:r>
              <a:rPr lang="en-US" sz="2000" dirty="0" smtClean="0"/>
              <a:t>(http://en.wikipedia.org/wikiApplication_programming_interface)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Google Maps API </a:t>
            </a:r>
          </a:p>
          <a:p>
            <a:pPr marL="8229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(https://maps.googleapis.com/maps/api)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Apache services</a:t>
            </a:r>
          </a:p>
          <a:p>
            <a:pPr marL="82296" indent="0">
              <a:buNone/>
            </a:pPr>
            <a:r>
              <a:rPr lang="en-US" sz="2000" dirty="0" smtClean="0"/>
              <a:t>     (https:source forge.net/projects/</a:t>
            </a:r>
            <a:r>
              <a:rPr lang="en-US" sz="2000" dirty="0" err="1" smtClean="0"/>
              <a:t>xampp</a:t>
            </a:r>
            <a:r>
              <a:rPr lang="en-US" sz="2000" dirty="0" smtClean="0"/>
              <a:t>/files)</a:t>
            </a:r>
          </a:p>
          <a:p>
            <a:pPr marL="82296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8808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NAVIGATION:</a:t>
            </a:r>
          </a:p>
          <a:p>
            <a:endParaRPr lang="en-US" sz="2800" b="1" dirty="0" smtClean="0"/>
          </a:p>
          <a:p>
            <a:r>
              <a:rPr lang="en-US" sz="2000" dirty="0" smtClean="0"/>
              <a:t>Navigation</a:t>
            </a:r>
            <a:r>
              <a:rPr lang="en-US" sz="2000" dirty="0"/>
              <a:t>, in a broader sense, can refer to </a:t>
            </a:r>
            <a:r>
              <a:rPr lang="en-US" sz="2000" b="1" dirty="0"/>
              <a:t>any skill or study that involves the determination of position and direction</a:t>
            </a:r>
            <a:r>
              <a:rPr lang="en-US" sz="2000" dirty="0"/>
              <a:t>. </a:t>
            </a:r>
            <a:r>
              <a:rPr lang="en-US" sz="2000" b="1" dirty="0" smtClean="0"/>
              <a:t> </a:t>
            </a:r>
          </a:p>
          <a:p>
            <a:endParaRPr lang="en-US" sz="2000" b="1" dirty="0"/>
          </a:p>
          <a:p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K-NAV :</a:t>
            </a:r>
          </a:p>
          <a:p>
            <a:endParaRPr lang="en-US" sz="2000" b="1" dirty="0"/>
          </a:p>
          <a:p>
            <a:r>
              <a:rPr lang="en-US" b="1" dirty="0" smtClean="0"/>
              <a:t>An </a:t>
            </a:r>
            <a:r>
              <a:rPr lang="en-US" b="1" dirty="0"/>
              <a:t>on-the-go consulting tool that will help you to reach your desired location, while giving suggestions on the fare, bus numbers and on the side promote tourism in the City of Joy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30777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OBJECTIVE OF THE WEBSITE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website is a tool which a user can apply to provide advice and suggestions to travel more efficiently using the public transport 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Displaying </a:t>
            </a:r>
            <a:r>
              <a:rPr lang="en-US" sz="1800" b="1" dirty="0"/>
              <a:t>information about the bus or taxi fare, bus numbers going to the required destination , mapping solutions to see your route of travel and in the promote tourism for the city</a:t>
            </a:r>
            <a:r>
              <a:rPr lang="en-US" sz="1800" dirty="0"/>
              <a:t>. </a:t>
            </a:r>
            <a:endParaRPr lang="en-US" sz="1800" dirty="0" smtClean="0"/>
          </a:p>
          <a:p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Our objective is to take a step to make navigation in the city </a:t>
            </a:r>
            <a:r>
              <a:rPr lang="en-US" sz="1800" b="1" dirty="0" smtClean="0"/>
              <a:t>more efficient </a:t>
            </a:r>
            <a:r>
              <a:rPr lang="en-US" sz="1800" dirty="0" smtClean="0"/>
              <a:t>by providing :</a:t>
            </a:r>
          </a:p>
          <a:p>
            <a:pPr marL="82296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/>
              <a:t>cost beneficial travelling routes</a:t>
            </a:r>
            <a:r>
              <a:rPr lang="en-US" sz="1400" dirty="0"/>
              <a:t> 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1400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 smtClean="0"/>
              <a:t>user-friendliness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 smtClean="0"/>
              <a:t>Visual representation of routes via mapping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227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1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 Flow Diagram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3429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Oval 56"/>
          <p:cNvSpPr>
            <a:spLocks noChangeArrowheads="1"/>
          </p:cNvSpPr>
          <p:nvPr/>
        </p:nvSpPr>
        <p:spPr bwMode="auto">
          <a:xfrm>
            <a:off x="3886200" y="2005012"/>
            <a:ext cx="2317018" cy="19573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KOLKATA NAVIGATION SYSTEM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7239000" y="2398196"/>
            <a:ext cx="1752600" cy="13070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PROGRAMMER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1076324" y="2402404"/>
            <a:ext cx="1743076" cy="13028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traight Arrow Connector 59"/>
          <p:cNvSpPr>
            <a:spLocks noChangeShapeType="1"/>
          </p:cNvSpPr>
          <p:nvPr/>
        </p:nvSpPr>
        <p:spPr bwMode="auto">
          <a:xfrm>
            <a:off x="2819400" y="2983706"/>
            <a:ext cx="1066800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4" name="Straight Arrow Connector 60"/>
          <p:cNvSpPr>
            <a:spLocks noChangeShapeType="1"/>
          </p:cNvSpPr>
          <p:nvPr/>
        </p:nvSpPr>
        <p:spPr bwMode="auto">
          <a:xfrm rot="10800000">
            <a:off x="2819400" y="3288696"/>
            <a:ext cx="1143000" cy="45719"/>
          </a:xfrm>
          <a:prstGeom prst="bentConnector3">
            <a:avLst>
              <a:gd name="adj1" fmla="val 517"/>
            </a:avLst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5" name="Straight Arrow Connector 68"/>
          <p:cNvSpPr>
            <a:spLocks noChangeShapeType="1"/>
          </p:cNvSpPr>
          <p:nvPr/>
        </p:nvSpPr>
        <p:spPr bwMode="auto">
          <a:xfrm>
            <a:off x="6172200" y="2983706"/>
            <a:ext cx="1066800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6" name="Straight Arrow Connector 69"/>
          <p:cNvSpPr>
            <a:spLocks noChangeShapeType="1"/>
          </p:cNvSpPr>
          <p:nvPr/>
        </p:nvSpPr>
        <p:spPr bwMode="auto">
          <a:xfrm rot="10800000">
            <a:off x="6134100" y="3262312"/>
            <a:ext cx="1104900" cy="45720"/>
          </a:xfrm>
          <a:prstGeom prst="bentConnector3">
            <a:avLst>
              <a:gd name="adj1" fmla="val 1166"/>
            </a:avLst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3700" y="258168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Operates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03218" y="2687635"/>
            <a:ext cx="95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933700" y="3429000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Results,</a:t>
            </a:r>
          </a:p>
          <a:p>
            <a:pPr algn="ctr"/>
            <a:r>
              <a:rPr lang="en-US" sz="1400" dirty="0" smtClean="0"/>
              <a:t>Feedback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34100" y="3429000"/>
            <a:ext cx="102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Sets rules, </a:t>
            </a:r>
          </a:p>
          <a:p>
            <a:pPr algn="ctr"/>
            <a:r>
              <a:rPr lang="en-US" sz="1400" dirty="0" smtClean="0"/>
              <a:t>Constraints / Controls      </a:t>
            </a:r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73496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LANGUAGES AND TECHNOLOGIES USED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708392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PHP: </a:t>
            </a:r>
            <a:r>
              <a:rPr lang="en-US" sz="2000" dirty="0"/>
              <a:t>PHP web development means developing websites </a:t>
            </a:r>
            <a:r>
              <a:rPr lang="en-US" sz="2000" dirty="0" smtClean="0"/>
              <a:t>and 	dynamic </a:t>
            </a:r>
            <a:r>
              <a:rPr lang="en-US" sz="2000" dirty="0"/>
              <a:t>web pages using the versatile and </a:t>
            </a:r>
            <a:r>
              <a:rPr lang="en-US" sz="2000" dirty="0" smtClean="0"/>
              <a:t>capable server-side 	scripting language.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XHTML and HTML 5:</a:t>
            </a:r>
            <a:r>
              <a:rPr lang="en-US" sz="2800" dirty="0" smtClean="0"/>
              <a:t> </a:t>
            </a:r>
            <a:r>
              <a:rPr lang="en-US" sz="2000" b="1" dirty="0"/>
              <a:t>HyperText Markup </a:t>
            </a:r>
            <a:r>
              <a:rPr lang="en-US" sz="2000" b="1" dirty="0" smtClean="0"/>
              <a:t>	Language</a:t>
            </a:r>
            <a:r>
              <a:rPr lang="en-US" sz="2000" dirty="0"/>
              <a:t>, </a:t>
            </a:r>
            <a:r>
              <a:rPr lang="en-US" sz="2000" dirty="0" smtClean="0"/>
              <a:t>commonly </a:t>
            </a:r>
            <a:r>
              <a:rPr lang="en-US" sz="2000" dirty="0"/>
              <a:t>referred to as HTML, is the </a:t>
            </a:r>
            <a:r>
              <a:rPr lang="en-US" sz="2000" dirty="0" smtClean="0"/>
              <a:t>	standard</a:t>
            </a:r>
            <a:r>
              <a:rPr lang="en-US" sz="2000" dirty="0"/>
              <a:t> </a:t>
            </a:r>
            <a:r>
              <a:rPr lang="en-US" sz="2000" dirty="0" smtClean="0"/>
              <a:t>markup language</a:t>
            </a:r>
            <a:r>
              <a:rPr lang="en-US" sz="2000" dirty="0"/>
              <a:t> used to </a:t>
            </a:r>
            <a:r>
              <a:rPr lang="en-US" sz="2000" dirty="0" smtClean="0"/>
              <a:t>create </a:t>
            </a:r>
            <a:r>
              <a:rPr lang="en-US" sz="2000" dirty="0"/>
              <a:t> </a:t>
            </a:r>
            <a:r>
              <a:rPr lang="en-US" sz="2000" dirty="0" smtClean="0"/>
              <a:t>web pages.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CSS:</a:t>
            </a: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2000" b="1" dirty="0" smtClean="0"/>
              <a:t>Cascading Style Sheets</a:t>
            </a:r>
            <a:r>
              <a:rPr lang="en-US" sz="2000" dirty="0" smtClean="0"/>
              <a:t> (</a:t>
            </a:r>
            <a:r>
              <a:rPr lang="en-US" sz="2000" b="1" dirty="0" smtClean="0"/>
              <a:t>CSS</a:t>
            </a:r>
            <a:r>
              <a:rPr lang="en-US" sz="2000" dirty="0" smtClean="0"/>
              <a:t>) is a style sheet language 	used for describing the look and formatting of a document 	written in a markup language.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5566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632192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JAVASCRIPT: </a:t>
            </a:r>
            <a:r>
              <a:rPr lang="en-US" sz="2000" dirty="0" smtClean="0"/>
              <a:t>It is </a:t>
            </a:r>
            <a:r>
              <a:rPr lang="en-US" sz="2000" dirty="0"/>
              <a:t>a dynamic </a:t>
            </a:r>
            <a:r>
              <a:rPr lang="en-US" sz="2000" dirty="0" smtClean="0"/>
              <a:t> programming 	language</a:t>
            </a:r>
            <a:r>
              <a:rPr lang="en-US" sz="2000" dirty="0"/>
              <a:t> </a:t>
            </a:r>
            <a:r>
              <a:rPr lang="en-US" sz="2000" dirty="0" smtClean="0"/>
              <a:t>and is most </a:t>
            </a:r>
            <a:r>
              <a:rPr lang="en-US" sz="2000" dirty="0"/>
              <a:t>commonly used as part of web browsers, </a:t>
            </a:r>
            <a:r>
              <a:rPr lang="en-US" sz="2000" dirty="0" smtClean="0"/>
              <a:t>	whose  implementations </a:t>
            </a:r>
            <a:r>
              <a:rPr lang="en-US" sz="2000" dirty="0"/>
              <a:t>allow client-side scripts </a:t>
            </a:r>
            <a:r>
              <a:rPr lang="en-US" sz="2000" dirty="0" smtClean="0"/>
              <a:t>to interact 	with </a:t>
            </a:r>
            <a:r>
              <a:rPr lang="en-US" sz="2000" dirty="0"/>
              <a:t>the </a:t>
            </a:r>
            <a:r>
              <a:rPr lang="en-US" sz="2000" dirty="0" smtClean="0"/>
              <a:t>user</a:t>
            </a:r>
            <a:r>
              <a:rPr lang="en-US" sz="2000" dirty="0"/>
              <a:t>, control the </a:t>
            </a:r>
            <a:r>
              <a:rPr lang="en-US" sz="2000" dirty="0" smtClean="0"/>
              <a:t>browser, 	communicate</a:t>
            </a:r>
            <a:r>
              <a:rPr lang="en-US" sz="2000" dirty="0"/>
              <a:t> asynchronously, </a:t>
            </a:r>
            <a:r>
              <a:rPr lang="en-US" sz="2000" dirty="0" smtClean="0"/>
              <a:t> and 	alter </a:t>
            </a:r>
            <a:r>
              <a:rPr lang="en-US" sz="2000" dirty="0"/>
              <a:t>the document </a:t>
            </a:r>
            <a:r>
              <a:rPr lang="en-US" sz="2000" dirty="0" smtClean="0"/>
              <a:t>	content</a:t>
            </a:r>
            <a:r>
              <a:rPr lang="en-US" sz="2000" dirty="0"/>
              <a:t> that is displayed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Xampp : </a:t>
            </a:r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2000" dirty="0" smtClean="0"/>
              <a:t>Is </a:t>
            </a:r>
            <a:r>
              <a:rPr lang="en-US" sz="2000" dirty="0"/>
              <a:t>a free and open source cross-platform web </a:t>
            </a:r>
            <a:r>
              <a:rPr lang="en-US" sz="2000" dirty="0" smtClean="0"/>
              <a:t>	server</a:t>
            </a:r>
            <a:r>
              <a:rPr lang="en-US" sz="2000" dirty="0"/>
              <a:t> solution stack package, consisting mainly of the Apache </a:t>
            </a:r>
            <a:r>
              <a:rPr lang="en-US" sz="2000" dirty="0" smtClean="0"/>
              <a:t>	HTTP </a:t>
            </a:r>
            <a:r>
              <a:rPr lang="en-US" sz="2000" dirty="0"/>
              <a:t>Server, MySQL database, and interpreters for scripts </a:t>
            </a:r>
            <a:r>
              <a:rPr lang="en-US" sz="2000" dirty="0" smtClean="0"/>
              <a:t>	written </a:t>
            </a:r>
            <a:r>
              <a:rPr lang="en-US" sz="2000" dirty="0"/>
              <a:t>in the </a:t>
            </a:r>
            <a:r>
              <a:rPr lang="en-US" sz="2000" dirty="0" smtClean="0"/>
              <a:t>PHP.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LANGUAGES AND TECHNOLOGIES USED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95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57912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Xampp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838200"/>
            <a:ext cx="4033672" cy="2404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066800" y="1752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Control Panel</a:t>
            </a:r>
            <a:endParaRPr lang="en-US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3505200"/>
            <a:ext cx="3748706" cy="29293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0000" y="4655403"/>
            <a:ext cx="406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localhost page running on browser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64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1828800"/>
            <a:ext cx="5410200" cy="4137212"/>
          </a:xfrm>
        </p:spPr>
      </p:pic>
      <p:sp>
        <p:nvSpPr>
          <p:cNvPr id="5" name="TextBox 4"/>
          <p:cNvSpPr txBox="1"/>
          <p:nvPr/>
        </p:nvSpPr>
        <p:spPr>
          <a:xfrm>
            <a:off x="2209800" y="3810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Xampp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83231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phpMyAdmin</a:t>
            </a:r>
            <a:r>
              <a:rPr lang="en-US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page for handling the database </a:t>
            </a:r>
            <a:endParaRPr lang="en-US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12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3100" y="1912203"/>
            <a:ext cx="6819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Server Side Insertion page for updating the Database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464066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Xampp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2971800"/>
            <a:ext cx="763059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058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344</TotalTime>
  <Words>604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K-NAV</vt:lpstr>
      <vt:lpstr>INTRODUCTION</vt:lpstr>
      <vt:lpstr>OBJECTIVE OF THE WEBSITE</vt:lpstr>
      <vt:lpstr>Control Flow Diagram</vt:lpstr>
      <vt:lpstr>LANGUAGES AND TECHNOLOGIES USED </vt:lpstr>
      <vt:lpstr>LANGUAGES AND TECHNOLOGIES USED </vt:lpstr>
      <vt:lpstr>Xampp</vt:lpstr>
      <vt:lpstr>Slide 8</vt:lpstr>
      <vt:lpstr>Slide 9</vt:lpstr>
      <vt:lpstr>ER DIAGRAM</vt:lpstr>
      <vt:lpstr>DATABASE</vt:lpstr>
      <vt:lpstr>Database</vt:lpstr>
      <vt:lpstr>Slide 13</vt:lpstr>
      <vt:lpstr>LOOK AND FEEL</vt:lpstr>
      <vt:lpstr>MAPPING</vt:lpstr>
      <vt:lpstr>Google Maps API</vt:lpstr>
      <vt:lpstr>FEEDBACKS AND TESTING DATA</vt:lpstr>
      <vt:lpstr>FUTURE SCOPE</vt:lpstr>
      <vt:lpstr>REFERNCES :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OF A WEBSITE FOR NAVIGATION</dc:title>
  <dc:creator>ismail - [2010]</dc:creator>
  <cp:lastModifiedBy>Nabanita</cp:lastModifiedBy>
  <cp:revision>52</cp:revision>
  <dcterms:created xsi:type="dcterms:W3CDTF">2015-04-21T04:59:32Z</dcterms:created>
  <dcterms:modified xsi:type="dcterms:W3CDTF">2015-04-23T01:40:39Z</dcterms:modified>
</cp:coreProperties>
</file>