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8" r:id="rId3"/>
    <p:sldId id="259" r:id="rId4"/>
    <p:sldId id="318" r:id="rId5"/>
    <p:sldId id="319" r:id="rId6"/>
    <p:sldId id="306" r:id="rId7"/>
    <p:sldId id="274" r:id="rId8"/>
    <p:sldId id="260" r:id="rId9"/>
    <p:sldId id="307" r:id="rId10"/>
    <p:sldId id="308" r:id="rId11"/>
    <p:sldId id="309" r:id="rId12"/>
    <p:sldId id="310" r:id="rId13"/>
    <p:sldId id="311" r:id="rId14"/>
    <p:sldId id="265" r:id="rId15"/>
    <p:sldId id="312" r:id="rId16"/>
    <p:sldId id="313" r:id="rId17"/>
    <p:sldId id="314" r:id="rId18"/>
    <p:sldId id="268" r:id="rId19"/>
    <p:sldId id="315" r:id="rId20"/>
    <p:sldId id="316" r:id="rId21"/>
    <p:sldId id="317" r:id="rId22"/>
    <p:sldId id="281" r:id="rId23"/>
    <p:sldId id="284" r:id="rId24"/>
  </p:sldIdLst>
  <p:sldSz cx="9144000" cy="5143500" type="screen16x9"/>
  <p:notesSz cx="6858000" cy="9144000"/>
  <p:embeddedFontLst>
    <p:embeddedFont>
      <p:font typeface="Cambria" pitchFamily="18" charset="0"/>
      <p:regular r:id="rId26"/>
      <p:bold r:id="rId27"/>
      <p:italic r:id="rId28"/>
      <p:boldItalic r:id="rId29"/>
    </p:embeddedFont>
    <p:embeddedFont>
      <p:font typeface="Average Sans" charset="0"/>
      <p:regular r:id="rId30"/>
    </p:embeddedFont>
    <p:embeddedFont>
      <p:font typeface="Bebas Neue" charset="0"/>
      <p:regular r:id="rId31"/>
    </p:embeddedFont>
    <p:embeddedFont>
      <p:font typeface="Commissioner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EF7100D-9D45-4E90-8F76-34163348108F}">
  <a:tblStyle styleId="{7EF7100D-9D45-4E90-8F76-3416334810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10" autoAdjust="0"/>
  </p:normalViewPr>
  <p:slideViewPr>
    <p:cSldViewPr>
      <p:cViewPr>
        <p:scale>
          <a:sx n="70" d="100"/>
          <a:sy n="70" d="100"/>
        </p:scale>
        <p:origin x="-1810" y="-7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3d8d08ee1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3d8d08ee1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3d8d08ee1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3d8d08ee1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3d8d08ee1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3d8d08ee1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3d8d08ee1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3d8d08ee1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3d8d08ee1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3d8d08ee1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19bfa93e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19bfa93e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219bfa93eb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219bfa93eb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19bfa93eb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219bfa93eb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7270529">
            <a:off x="-1656915" y="2714164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90775" y="1648050"/>
            <a:ext cx="6762600" cy="14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500" y="30859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065127">
            <a:off x="4609515" y="-1990619"/>
            <a:ext cx="3858447" cy="3050825"/>
          </a:xfrm>
          <a:custGeom>
            <a:avLst/>
            <a:gdLst/>
            <a:ahLst/>
            <a:cxnLst/>
            <a:rect l="l" t="t" r="r" b="b"/>
            <a:pathLst>
              <a:path w="81008" h="64052" extrusionOk="0">
                <a:moveTo>
                  <a:pt x="33793" y="1"/>
                </a:moveTo>
                <a:cubicBezTo>
                  <a:pt x="30318" y="1"/>
                  <a:pt x="26819" y="506"/>
                  <a:pt x="23602" y="1821"/>
                </a:cubicBezTo>
                <a:cubicBezTo>
                  <a:pt x="21451" y="2740"/>
                  <a:pt x="19454" y="3892"/>
                  <a:pt x="17597" y="5201"/>
                </a:cubicBezTo>
                <a:cubicBezTo>
                  <a:pt x="15129" y="6682"/>
                  <a:pt x="12928" y="8523"/>
                  <a:pt x="11436" y="10758"/>
                </a:cubicBezTo>
                <a:cubicBezTo>
                  <a:pt x="10349" y="11603"/>
                  <a:pt x="8860" y="12055"/>
                  <a:pt x="7892" y="13054"/>
                </a:cubicBezTo>
                <a:cubicBezTo>
                  <a:pt x="6924" y="14057"/>
                  <a:pt x="5007" y="14876"/>
                  <a:pt x="5626" y="16364"/>
                </a:cubicBezTo>
                <a:cubicBezTo>
                  <a:pt x="4031" y="17574"/>
                  <a:pt x="3204" y="19223"/>
                  <a:pt x="2661" y="20911"/>
                </a:cubicBezTo>
                <a:cubicBezTo>
                  <a:pt x="2064" y="22139"/>
                  <a:pt x="1451" y="23368"/>
                  <a:pt x="1072" y="24654"/>
                </a:cubicBezTo>
                <a:cubicBezTo>
                  <a:pt x="732" y="25683"/>
                  <a:pt x="341" y="26709"/>
                  <a:pt x="154" y="27765"/>
                </a:cubicBezTo>
                <a:cubicBezTo>
                  <a:pt x="1" y="30276"/>
                  <a:pt x="1616" y="32403"/>
                  <a:pt x="2488" y="34681"/>
                </a:cubicBezTo>
                <a:cubicBezTo>
                  <a:pt x="3686" y="37815"/>
                  <a:pt x="4693" y="41083"/>
                  <a:pt x="6932" y="43804"/>
                </a:cubicBezTo>
                <a:cubicBezTo>
                  <a:pt x="8171" y="45771"/>
                  <a:pt x="10070" y="47333"/>
                  <a:pt x="11467" y="49204"/>
                </a:cubicBezTo>
                <a:cubicBezTo>
                  <a:pt x="12569" y="50559"/>
                  <a:pt x="13591" y="52032"/>
                  <a:pt x="15355" y="52851"/>
                </a:cubicBezTo>
                <a:cubicBezTo>
                  <a:pt x="16698" y="53923"/>
                  <a:pt x="18439" y="54478"/>
                  <a:pt x="20047" y="55197"/>
                </a:cubicBezTo>
                <a:cubicBezTo>
                  <a:pt x="22397" y="56985"/>
                  <a:pt x="24540" y="59181"/>
                  <a:pt x="27689" y="60016"/>
                </a:cubicBezTo>
                <a:cubicBezTo>
                  <a:pt x="30728" y="60712"/>
                  <a:pt x="33476" y="62009"/>
                  <a:pt x="36205" y="63246"/>
                </a:cubicBezTo>
                <a:cubicBezTo>
                  <a:pt x="37521" y="63460"/>
                  <a:pt x="38880" y="63575"/>
                  <a:pt x="40104" y="64049"/>
                </a:cubicBezTo>
                <a:cubicBezTo>
                  <a:pt x="40176" y="64051"/>
                  <a:pt x="40247" y="64051"/>
                  <a:pt x="40319" y="64051"/>
                </a:cubicBezTo>
                <a:cubicBezTo>
                  <a:pt x="41303" y="64051"/>
                  <a:pt x="42282" y="63929"/>
                  <a:pt x="43239" y="63690"/>
                </a:cubicBezTo>
                <a:cubicBezTo>
                  <a:pt x="47112" y="62959"/>
                  <a:pt x="51142" y="62848"/>
                  <a:pt x="54877" y="61554"/>
                </a:cubicBezTo>
                <a:cubicBezTo>
                  <a:pt x="55784" y="61236"/>
                  <a:pt x="56675" y="60869"/>
                  <a:pt x="57632" y="60708"/>
                </a:cubicBezTo>
                <a:cubicBezTo>
                  <a:pt x="60372" y="60188"/>
                  <a:pt x="62623" y="58630"/>
                  <a:pt x="64984" y="57402"/>
                </a:cubicBezTo>
                <a:cubicBezTo>
                  <a:pt x="66549" y="56376"/>
                  <a:pt x="67980" y="55205"/>
                  <a:pt x="69634" y="54275"/>
                </a:cubicBezTo>
                <a:cubicBezTo>
                  <a:pt x="71850" y="53012"/>
                  <a:pt x="73380" y="51125"/>
                  <a:pt x="75214" y="49518"/>
                </a:cubicBezTo>
                <a:cubicBezTo>
                  <a:pt x="76155" y="48703"/>
                  <a:pt x="77242" y="47869"/>
                  <a:pt x="77571" y="46732"/>
                </a:cubicBezTo>
                <a:cubicBezTo>
                  <a:pt x="77808" y="45656"/>
                  <a:pt x="77805" y="44562"/>
                  <a:pt x="78057" y="43487"/>
                </a:cubicBezTo>
                <a:cubicBezTo>
                  <a:pt x="79144" y="41275"/>
                  <a:pt x="79243" y="38883"/>
                  <a:pt x="79909" y="36586"/>
                </a:cubicBezTo>
                <a:cubicBezTo>
                  <a:pt x="80005" y="34470"/>
                  <a:pt x="80786" y="32415"/>
                  <a:pt x="81008" y="30310"/>
                </a:cubicBezTo>
                <a:cubicBezTo>
                  <a:pt x="80763" y="27241"/>
                  <a:pt x="80112" y="24122"/>
                  <a:pt x="78294" y="21473"/>
                </a:cubicBezTo>
                <a:cubicBezTo>
                  <a:pt x="76499" y="18599"/>
                  <a:pt x="75719" y="15362"/>
                  <a:pt x="74219" y="12380"/>
                </a:cubicBezTo>
                <a:cubicBezTo>
                  <a:pt x="72986" y="9916"/>
                  <a:pt x="70181" y="8519"/>
                  <a:pt x="67736" y="7007"/>
                </a:cubicBezTo>
                <a:cubicBezTo>
                  <a:pt x="65608" y="5844"/>
                  <a:pt x="63507" y="4585"/>
                  <a:pt x="61023" y="3957"/>
                </a:cubicBezTo>
                <a:cubicBezTo>
                  <a:pt x="58206" y="3310"/>
                  <a:pt x="55279" y="3031"/>
                  <a:pt x="52435" y="2453"/>
                </a:cubicBezTo>
                <a:cubicBezTo>
                  <a:pt x="51536" y="2239"/>
                  <a:pt x="50621" y="2055"/>
                  <a:pt x="49703" y="1879"/>
                </a:cubicBezTo>
                <a:cubicBezTo>
                  <a:pt x="45722" y="1098"/>
                  <a:pt x="41654" y="589"/>
                  <a:pt x="37571" y="187"/>
                </a:cubicBezTo>
                <a:cubicBezTo>
                  <a:pt x="36325" y="68"/>
                  <a:pt x="35061" y="1"/>
                  <a:pt x="337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56300" y="-1290036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96718">
            <a:off x="-640532" y="-755143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2927788">
            <a:off x="7365167" y="3388973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-208816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228625" y="4360850"/>
            <a:ext cx="3162902" cy="2319712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559738" y="4269650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308011" y="2445815"/>
            <a:ext cx="4506196" cy="3078308"/>
            <a:chOff x="-717998" y="2363140"/>
            <a:chExt cx="4506196" cy="3078308"/>
          </a:xfrm>
        </p:grpSpPr>
        <p:sp>
          <p:nvSpPr>
            <p:cNvPr id="20" name="Google Shape;20;p2"/>
            <p:cNvSpPr/>
            <p:nvPr/>
          </p:nvSpPr>
          <p:spPr>
            <a:xfrm rot="294436">
              <a:off x="-622745" y="2685375"/>
              <a:ext cx="3788465" cy="2389344"/>
            </a:xfrm>
            <a:custGeom>
              <a:avLst/>
              <a:gdLst/>
              <a:ahLst/>
              <a:cxnLst/>
              <a:rect l="l" t="t" r="r" b="b"/>
              <a:pathLst>
                <a:path w="78327" h="49400" extrusionOk="0">
                  <a:moveTo>
                    <a:pt x="6187" y="0"/>
                  </a:moveTo>
                  <a:cubicBezTo>
                    <a:pt x="4723" y="0"/>
                    <a:pt x="3311" y="707"/>
                    <a:pt x="2164" y="1589"/>
                  </a:cubicBezTo>
                  <a:cubicBezTo>
                    <a:pt x="1386" y="2190"/>
                    <a:pt x="687" y="2886"/>
                    <a:pt x="80" y="3658"/>
                  </a:cubicBezTo>
                  <a:cubicBezTo>
                    <a:pt x="1" y="3758"/>
                    <a:pt x="86" y="3893"/>
                    <a:pt x="183" y="3893"/>
                  </a:cubicBezTo>
                  <a:cubicBezTo>
                    <a:pt x="213" y="3893"/>
                    <a:pt x="245" y="3880"/>
                    <a:pt x="273" y="3848"/>
                  </a:cubicBezTo>
                  <a:cubicBezTo>
                    <a:pt x="1537" y="2385"/>
                    <a:pt x="3172" y="1004"/>
                    <a:pt x="5096" y="540"/>
                  </a:cubicBezTo>
                  <a:cubicBezTo>
                    <a:pt x="5438" y="458"/>
                    <a:pt x="5777" y="418"/>
                    <a:pt x="6108" y="418"/>
                  </a:cubicBezTo>
                  <a:cubicBezTo>
                    <a:pt x="7579" y="418"/>
                    <a:pt x="8900" y="1206"/>
                    <a:pt x="9680" y="2545"/>
                  </a:cubicBezTo>
                  <a:cubicBezTo>
                    <a:pt x="10572" y="4078"/>
                    <a:pt x="10808" y="5917"/>
                    <a:pt x="11024" y="7645"/>
                  </a:cubicBezTo>
                  <a:cubicBezTo>
                    <a:pt x="11318" y="10003"/>
                    <a:pt x="11668" y="12355"/>
                    <a:pt x="12078" y="14698"/>
                  </a:cubicBezTo>
                  <a:cubicBezTo>
                    <a:pt x="12492" y="17073"/>
                    <a:pt x="12967" y="19434"/>
                    <a:pt x="13498" y="21785"/>
                  </a:cubicBezTo>
                  <a:cubicBezTo>
                    <a:pt x="13990" y="23959"/>
                    <a:pt x="14506" y="26131"/>
                    <a:pt x="15203" y="28249"/>
                  </a:cubicBezTo>
                  <a:cubicBezTo>
                    <a:pt x="16465" y="32087"/>
                    <a:pt x="18435" y="35806"/>
                    <a:pt x="21824" y="38161"/>
                  </a:cubicBezTo>
                  <a:cubicBezTo>
                    <a:pt x="23366" y="39230"/>
                    <a:pt x="25140" y="39979"/>
                    <a:pt x="27008" y="40201"/>
                  </a:cubicBezTo>
                  <a:cubicBezTo>
                    <a:pt x="27353" y="40241"/>
                    <a:pt x="27696" y="40261"/>
                    <a:pt x="28039" y="40261"/>
                  </a:cubicBezTo>
                  <a:cubicBezTo>
                    <a:pt x="29617" y="40261"/>
                    <a:pt x="31164" y="39842"/>
                    <a:pt x="32575" y="39114"/>
                  </a:cubicBezTo>
                  <a:cubicBezTo>
                    <a:pt x="36328" y="37179"/>
                    <a:pt x="38712" y="33582"/>
                    <a:pt x="41516" y="30569"/>
                  </a:cubicBezTo>
                  <a:cubicBezTo>
                    <a:pt x="43793" y="28122"/>
                    <a:pt x="46967" y="25681"/>
                    <a:pt x="50428" y="25681"/>
                  </a:cubicBezTo>
                  <a:cubicBezTo>
                    <a:pt x="51068" y="25681"/>
                    <a:pt x="51718" y="25765"/>
                    <a:pt x="52374" y="25947"/>
                  </a:cubicBezTo>
                  <a:cubicBezTo>
                    <a:pt x="55580" y="26839"/>
                    <a:pt x="57364" y="29881"/>
                    <a:pt x="59039" y="32507"/>
                  </a:cubicBezTo>
                  <a:cubicBezTo>
                    <a:pt x="59890" y="33836"/>
                    <a:pt x="60765" y="35171"/>
                    <a:pt x="61834" y="36337"/>
                  </a:cubicBezTo>
                  <a:cubicBezTo>
                    <a:pt x="63151" y="37770"/>
                    <a:pt x="64781" y="38717"/>
                    <a:pt x="66523" y="39539"/>
                  </a:cubicBezTo>
                  <a:cubicBezTo>
                    <a:pt x="68391" y="40419"/>
                    <a:pt x="70216" y="41308"/>
                    <a:pt x="71874" y="42559"/>
                  </a:cubicBezTo>
                  <a:cubicBezTo>
                    <a:pt x="73491" y="43780"/>
                    <a:pt x="74925" y="45222"/>
                    <a:pt x="76138" y="46848"/>
                  </a:cubicBezTo>
                  <a:cubicBezTo>
                    <a:pt x="76706" y="47615"/>
                    <a:pt x="77222" y="48419"/>
                    <a:pt x="77685" y="49253"/>
                  </a:cubicBezTo>
                  <a:cubicBezTo>
                    <a:pt x="77743" y="49357"/>
                    <a:pt x="77832" y="49400"/>
                    <a:pt x="77922" y="49400"/>
                  </a:cubicBezTo>
                  <a:cubicBezTo>
                    <a:pt x="78122" y="49400"/>
                    <a:pt x="78327" y="49186"/>
                    <a:pt x="78198" y="48953"/>
                  </a:cubicBezTo>
                  <a:cubicBezTo>
                    <a:pt x="76254" y="45464"/>
                    <a:pt x="73357" y="42524"/>
                    <a:pt x="69883" y="40548"/>
                  </a:cubicBezTo>
                  <a:cubicBezTo>
                    <a:pt x="68007" y="39478"/>
                    <a:pt x="65932" y="38779"/>
                    <a:pt x="64134" y="37569"/>
                  </a:cubicBezTo>
                  <a:cubicBezTo>
                    <a:pt x="62726" y="36619"/>
                    <a:pt x="61627" y="35311"/>
                    <a:pt x="60660" y="33929"/>
                  </a:cubicBezTo>
                  <a:cubicBezTo>
                    <a:pt x="58865" y="31362"/>
                    <a:pt x="57387" y="28313"/>
                    <a:pt x="54718" y="26518"/>
                  </a:cubicBezTo>
                  <a:cubicBezTo>
                    <a:pt x="53416" y="25644"/>
                    <a:pt x="51983" y="25269"/>
                    <a:pt x="50539" y="25269"/>
                  </a:cubicBezTo>
                  <a:cubicBezTo>
                    <a:pt x="48299" y="25269"/>
                    <a:pt x="46031" y="26171"/>
                    <a:pt x="44179" y="27518"/>
                  </a:cubicBezTo>
                  <a:cubicBezTo>
                    <a:pt x="40706" y="30045"/>
                    <a:pt x="38491" y="33856"/>
                    <a:pt x="35285" y="36669"/>
                  </a:cubicBezTo>
                  <a:cubicBezTo>
                    <a:pt x="33752" y="38015"/>
                    <a:pt x="31971" y="39152"/>
                    <a:pt x="29964" y="39612"/>
                  </a:cubicBezTo>
                  <a:cubicBezTo>
                    <a:pt x="29335" y="39756"/>
                    <a:pt x="28699" y="39824"/>
                    <a:pt x="28065" y="39824"/>
                  </a:cubicBezTo>
                  <a:cubicBezTo>
                    <a:pt x="26670" y="39824"/>
                    <a:pt x="25282" y="39494"/>
                    <a:pt x="24004" y="38913"/>
                  </a:cubicBezTo>
                  <a:cubicBezTo>
                    <a:pt x="20067" y="37129"/>
                    <a:pt x="17587" y="33460"/>
                    <a:pt x="16091" y="29532"/>
                  </a:cubicBezTo>
                  <a:cubicBezTo>
                    <a:pt x="15322" y="27509"/>
                    <a:pt x="14771" y="25411"/>
                    <a:pt x="14267" y="23310"/>
                  </a:cubicBezTo>
                  <a:cubicBezTo>
                    <a:pt x="13693" y="20917"/>
                    <a:pt x="13183" y="18510"/>
                    <a:pt x="12734" y="16091"/>
                  </a:cubicBezTo>
                  <a:cubicBezTo>
                    <a:pt x="12282" y="13637"/>
                    <a:pt x="11895" y="11174"/>
                    <a:pt x="11571" y="8703"/>
                  </a:cubicBezTo>
                  <a:cubicBezTo>
                    <a:pt x="11338" y="6896"/>
                    <a:pt x="11198" y="5025"/>
                    <a:pt x="10516" y="3317"/>
                  </a:cubicBezTo>
                  <a:cubicBezTo>
                    <a:pt x="9902" y="1779"/>
                    <a:pt x="8768" y="441"/>
                    <a:pt x="7080" y="91"/>
                  </a:cubicBezTo>
                  <a:cubicBezTo>
                    <a:pt x="6782" y="29"/>
                    <a:pt x="6483" y="0"/>
                    <a:pt x="6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94436">
              <a:off x="-568472" y="2539836"/>
              <a:ext cx="4247906" cy="2724917"/>
            </a:xfrm>
            <a:custGeom>
              <a:avLst/>
              <a:gdLst/>
              <a:ahLst/>
              <a:cxnLst/>
              <a:rect l="l" t="t" r="r" b="b"/>
              <a:pathLst>
                <a:path w="87826" h="56338" extrusionOk="0">
                  <a:moveTo>
                    <a:pt x="6540" y="1"/>
                  </a:moveTo>
                  <a:cubicBezTo>
                    <a:pt x="4880" y="1"/>
                    <a:pt x="3253" y="581"/>
                    <a:pt x="1925" y="1605"/>
                  </a:cubicBezTo>
                  <a:cubicBezTo>
                    <a:pt x="1181" y="2182"/>
                    <a:pt x="555" y="2960"/>
                    <a:pt x="86" y="3770"/>
                  </a:cubicBezTo>
                  <a:cubicBezTo>
                    <a:pt x="1" y="3916"/>
                    <a:pt x="130" y="4051"/>
                    <a:pt x="259" y="4051"/>
                  </a:cubicBezTo>
                  <a:cubicBezTo>
                    <a:pt x="316" y="4051"/>
                    <a:pt x="374" y="4024"/>
                    <a:pt x="412" y="3960"/>
                  </a:cubicBezTo>
                  <a:cubicBezTo>
                    <a:pt x="1514" y="2147"/>
                    <a:pt x="3522" y="874"/>
                    <a:pt x="5629" y="617"/>
                  </a:cubicBezTo>
                  <a:cubicBezTo>
                    <a:pt x="5888" y="586"/>
                    <a:pt x="6148" y="571"/>
                    <a:pt x="6407" y="571"/>
                  </a:cubicBezTo>
                  <a:cubicBezTo>
                    <a:pt x="8205" y="571"/>
                    <a:pt x="9969" y="1305"/>
                    <a:pt x="11265" y="2561"/>
                  </a:cubicBezTo>
                  <a:cubicBezTo>
                    <a:pt x="13022" y="4266"/>
                    <a:pt x="13462" y="6647"/>
                    <a:pt x="13760" y="8978"/>
                  </a:cubicBezTo>
                  <a:cubicBezTo>
                    <a:pt x="14095" y="11595"/>
                    <a:pt x="14415" y="14218"/>
                    <a:pt x="14745" y="16838"/>
                  </a:cubicBezTo>
                  <a:cubicBezTo>
                    <a:pt x="15359" y="21746"/>
                    <a:pt x="15709" y="26881"/>
                    <a:pt x="17717" y="31468"/>
                  </a:cubicBezTo>
                  <a:cubicBezTo>
                    <a:pt x="19340" y="35178"/>
                    <a:pt x="22252" y="38608"/>
                    <a:pt x="26294" y="39675"/>
                  </a:cubicBezTo>
                  <a:cubicBezTo>
                    <a:pt x="27156" y="39903"/>
                    <a:pt x="28056" y="40024"/>
                    <a:pt x="28955" y="40024"/>
                  </a:cubicBezTo>
                  <a:cubicBezTo>
                    <a:pt x="30078" y="40024"/>
                    <a:pt x="31200" y="39835"/>
                    <a:pt x="32242" y="39427"/>
                  </a:cubicBezTo>
                  <a:cubicBezTo>
                    <a:pt x="34206" y="38655"/>
                    <a:pt x="35567" y="37154"/>
                    <a:pt x="36745" y="35452"/>
                  </a:cubicBezTo>
                  <a:cubicBezTo>
                    <a:pt x="37400" y="34505"/>
                    <a:pt x="38009" y="33520"/>
                    <a:pt x="38729" y="32616"/>
                  </a:cubicBezTo>
                  <a:cubicBezTo>
                    <a:pt x="39382" y="31797"/>
                    <a:pt x="40105" y="31040"/>
                    <a:pt x="40892" y="30349"/>
                  </a:cubicBezTo>
                  <a:cubicBezTo>
                    <a:pt x="42489" y="28953"/>
                    <a:pt x="44354" y="27843"/>
                    <a:pt x="46368" y="27161"/>
                  </a:cubicBezTo>
                  <a:cubicBezTo>
                    <a:pt x="47852" y="26656"/>
                    <a:pt x="49409" y="26403"/>
                    <a:pt x="50961" y="26403"/>
                  </a:cubicBezTo>
                  <a:cubicBezTo>
                    <a:pt x="53632" y="26403"/>
                    <a:pt x="56289" y="27153"/>
                    <a:pt x="58543" y="28664"/>
                  </a:cubicBezTo>
                  <a:cubicBezTo>
                    <a:pt x="60263" y="29816"/>
                    <a:pt x="61531" y="31395"/>
                    <a:pt x="62641" y="33117"/>
                  </a:cubicBezTo>
                  <a:cubicBezTo>
                    <a:pt x="63652" y="34682"/>
                    <a:pt x="64564" y="36320"/>
                    <a:pt x="65748" y="37766"/>
                  </a:cubicBezTo>
                  <a:cubicBezTo>
                    <a:pt x="66986" y="39281"/>
                    <a:pt x="68522" y="40429"/>
                    <a:pt x="70425" y="40954"/>
                  </a:cubicBezTo>
                  <a:cubicBezTo>
                    <a:pt x="72640" y="41563"/>
                    <a:pt x="74957" y="41554"/>
                    <a:pt x="77064" y="42551"/>
                  </a:cubicBezTo>
                  <a:cubicBezTo>
                    <a:pt x="81257" y="44539"/>
                    <a:pt x="83805" y="48659"/>
                    <a:pt x="85658" y="52734"/>
                  </a:cubicBezTo>
                  <a:cubicBezTo>
                    <a:pt x="86168" y="53853"/>
                    <a:pt x="86637" y="54989"/>
                    <a:pt x="87109" y="56126"/>
                  </a:cubicBezTo>
                  <a:cubicBezTo>
                    <a:pt x="87171" y="56274"/>
                    <a:pt x="87305" y="56338"/>
                    <a:pt x="87435" y="56338"/>
                  </a:cubicBezTo>
                  <a:cubicBezTo>
                    <a:pt x="87635" y="56338"/>
                    <a:pt x="87826" y="56186"/>
                    <a:pt x="87730" y="55954"/>
                  </a:cubicBezTo>
                  <a:cubicBezTo>
                    <a:pt x="85929" y="51641"/>
                    <a:pt x="84029" y="47129"/>
                    <a:pt x="80392" y="44017"/>
                  </a:cubicBezTo>
                  <a:cubicBezTo>
                    <a:pt x="78725" y="42592"/>
                    <a:pt x="76784" y="41557"/>
                    <a:pt x="74630" y="41108"/>
                  </a:cubicBezTo>
                  <a:cubicBezTo>
                    <a:pt x="72404" y="40645"/>
                    <a:pt x="70081" y="40572"/>
                    <a:pt x="68161" y="39211"/>
                  </a:cubicBezTo>
                  <a:cubicBezTo>
                    <a:pt x="66604" y="38110"/>
                    <a:pt x="65514" y="36481"/>
                    <a:pt x="64512" y="34892"/>
                  </a:cubicBezTo>
                  <a:cubicBezTo>
                    <a:pt x="63469" y="33246"/>
                    <a:pt x="62487" y="31532"/>
                    <a:pt x="61163" y="30087"/>
                  </a:cubicBezTo>
                  <a:cubicBezTo>
                    <a:pt x="58588" y="27274"/>
                    <a:pt x="54756" y="25771"/>
                    <a:pt x="50967" y="25771"/>
                  </a:cubicBezTo>
                  <a:cubicBezTo>
                    <a:pt x="50598" y="25771"/>
                    <a:pt x="50229" y="25786"/>
                    <a:pt x="49862" y="25814"/>
                  </a:cubicBezTo>
                  <a:cubicBezTo>
                    <a:pt x="45604" y="26144"/>
                    <a:pt x="41620" y="28373"/>
                    <a:pt x="38831" y="31564"/>
                  </a:cubicBezTo>
                  <a:cubicBezTo>
                    <a:pt x="37374" y="33231"/>
                    <a:pt x="36386" y="35251"/>
                    <a:pt x="34891" y="36877"/>
                  </a:cubicBezTo>
                  <a:cubicBezTo>
                    <a:pt x="33381" y="38518"/>
                    <a:pt x="31339" y="39383"/>
                    <a:pt x="29118" y="39418"/>
                  </a:cubicBezTo>
                  <a:cubicBezTo>
                    <a:pt x="29066" y="39419"/>
                    <a:pt x="29014" y="39419"/>
                    <a:pt x="28962" y="39419"/>
                  </a:cubicBezTo>
                  <a:cubicBezTo>
                    <a:pt x="24529" y="39419"/>
                    <a:pt x="20992" y="36358"/>
                    <a:pt x="18964" y="32613"/>
                  </a:cubicBezTo>
                  <a:cubicBezTo>
                    <a:pt x="16557" y="28169"/>
                    <a:pt x="16143" y="22964"/>
                    <a:pt x="15534" y="18039"/>
                  </a:cubicBezTo>
                  <a:lnTo>
                    <a:pt x="14511" y="9797"/>
                  </a:lnTo>
                  <a:cubicBezTo>
                    <a:pt x="14229" y="7521"/>
                    <a:pt x="14001" y="5079"/>
                    <a:pt x="12620" y="3161"/>
                  </a:cubicBezTo>
                  <a:cubicBezTo>
                    <a:pt x="11454" y="1541"/>
                    <a:pt x="9633" y="404"/>
                    <a:pt x="7657" y="90"/>
                  </a:cubicBezTo>
                  <a:cubicBezTo>
                    <a:pt x="7285" y="30"/>
                    <a:pt x="6912" y="1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4994600" y="-740125"/>
            <a:ext cx="4358946" cy="2760182"/>
            <a:chOff x="5516575" y="-222725"/>
            <a:chExt cx="4358946" cy="2760182"/>
          </a:xfrm>
        </p:grpSpPr>
        <p:sp>
          <p:nvSpPr>
            <p:cNvPr id="23" name="Google Shape;23;p2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>
            <a:spLocks noGrp="1"/>
          </p:cNvSpPr>
          <p:nvPr>
            <p:ph type="ctrTitle"/>
          </p:nvPr>
        </p:nvSpPr>
        <p:spPr>
          <a:xfrm>
            <a:off x="2430125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1"/>
          </p:nvPr>
        </p:nvSpPr>
        <p:spPr>
          <a:xfrm>
            <a:off x="3095175" y="1532800"/>
            <a:ext cx="2954100" cy="12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2125950" y="3760363"/>
            <a:ext cx="4892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CRÉDITOS: Esta plantilla para presentaciones es una creación de </a:t>
            </a:r>
            <a:r>
              <a:rPr lang="es" sz="1200" b="1">
                <a:solidFill>
                  <a:schemeClr val="accent3"/>
                </a:solidFill>
                <a:uFill>
                  <a:noFill/>
                </a:uFill>
                <a:latin typeface="Average Sans"/>
                <a:ea typeface="Average Sans"/>
                <a:cs typeface="Average Sans"/>
                <a:sym typeface="Average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, e incluye iconos de </a:t>
            </a:r>
            <a:r>
              <a:rPr lang="es" sz="1200" b="1">
                <a:solidFill>
                  <a:schemeClr val="accent3"/>
                </a:solidFill>
                <a:uFill>
                  <a:noFill/>
                </a:uFill>
                <a:latin typeface="Average Sans"/>
                <a:ea typeface="Average Sans"/>
                <a:cs typeface="Average Sans"/>
                <a:sym typeface="Average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, infografías e imágenes de </a:t>
            </a:r>
            <a:r>
              <a:rPr lang="es" sz="1200" b="1">
                <a:solidFill>
                  <a:schemeClr val="accent3"/>
                </a:solidFill>
                <a:uFill>
                  <a:noFill/>
                </a:uFill>
                <a:latin typeface="Average Sans"/>
                <a:ea typeface="Average Sans"/>
                <a:cs typeface="Average Sans"/>
                <a:sym typeface="Average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283" name="Google Shape;283;p24"/>
          <p:cNvSpPr/>
          <p:nvPr/>
        </p:nvSpPr>
        <p:spPr>
          <a:xfrm flipH="1">
            <a:off x="-1666704" y="-2070986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 rot="-3008152">
            <a:off x="-1860471" y="758808"/>
            <a:ext cx="2711284" cy="2319807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 rot="1319922">
            <a:off x="7918734" y="3579797"/>
            <a:ext cx="3163012" cy="2319793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 rot="2927788">
            <a:off x="7906430" y="1274886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flipH="1">
            <a:off x="-1066800" y="-73844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6714125" y="4484575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4"/>
          <p:cNvGrpSpPr/>
          <p:nvPr/>
        </p:nvGrpSpPr>
        <p:grpSpPr>
          <a:xfrm rot="3200595" flipH="1">
            <a:off x="-588765" y="3359630"/>
            <a:ext cx="4358801" cy="2760091"/>
            <a:chOff x="5516575" y="-222725"/>
            <a:chExt cx="4358946" cy="2760182"/>
          </a:xfrm>
        </p:grpSpPr>
        <p:sp>
          <p:nvSpPr>
            <p:cNvPr id="290" name="Google Shape;290;p24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24"/>
          <p:cNvSpPr/>
          <p:nvPr/>
        </p:nvSpPr>
        <p:spPr>
          <a:xfrm rot="3855676" flipH="1">
            <a:off x="5732472" y="-346233"/>
            <a:ext cx="4303143" cy="2760251"/>
          </a:xfrm>
          <a:custGeom>
            <a:avLst/>
            <a:gdLst/>
            <a:ahLst/>
            <a:cxnLst/>
            <a:rect l="l" t="t" r="r" b="b"/>
            <a:pathLst>
              <a:path w="87826" h="56336" extrusionOk="0">
                <a:moveTo>
                  <a:pt x="391" y="0"/>
                </a:moveTo>
                <a:cubicBezTo>
                  <a:pt x="191" y="0"/>
                  <a:pt x="0" y="151"/>
                  <a:pt x="97" y="383"/>
                </a:cubicBezTo>
                <a:cubicBezTo>
                  <a:pt x="1898" y="4699"/>
                  <a:pt x="3799" y="9207"/>
                  <a:pt x="7436" y="12320"/>
                </a:cubicBezTo>
                <a:cubicBezTo>
                  <a:pt x="9100" y="13745"/>
                  <a:pt x="11041" y="14780"/>
                  <a:pt x="13194" y="15228"/>
                </a:cubicBezTo>
                <a:cubicBezTo>
                  <a:pt x="15424" y="15692"/>
                  <a:pt x="17744" y="15765"/>
                  <a:pt x="19667" y="17126"/>
                </a:cubicBezTo>
                <a:cubicBezTo>
                  <a:pt x="21220" y="18227"/>
                  <a:pt x="22310" y="19859"/>
                  <a:pt x="23316" y="21445"/>
                </a:cubicBezTo>
                <a:cubicBezTo>
                  <a:pt x="24356" y="23094"/>
                  <a:pt x="25338" y="24805"/>
                  <a:pt x="26664" y="26250"/>
                </a:cubicBezTo>
                <a:cubicBezTo>
                  <a:pt x="29239" y="29065"/>
                  <a:pt x="33075" y="30568"/>
                  <a:pt x="36868" y="30568"/>
                </a:cubicBezTo>
                <a:cubicBezTo>
                  <a:pt x="37235" y="30568"/>
                  <a:pt x="37601" y="30554"/>
                  <a:pt x="37966" y="30526"/>
                </a:cubicBezTo>
                <a:cubicBezTo>
                  <a:pt x="42224" y="30193"/>
                  <a:pt x="46207" y="27964"/>
                  <a:pt x="48996" y="24773"/>
                </a:cubicBezTo>
                <a:cubicBezTo>
                  <a:pt x="50451" y="23106"/>
                  <a:pt x="51439" y="21086"/>
                  <a:pt x="52937" y="19460"/>
                </a:cubicBezTo>
                <a:cubicBezTo>
                  <a:pt x="54446" y="17819"/>
                  <a:pt x="56489" y="16954"/>
                  <a:pt x="58710" y="16919"/>
                </a:cubicBezTo>
                <a:cubicBezTo>
                  <a:pt x="58762" y="16918"/>
                  <a:pt x="58814" y="16917"/>
                  <a:pt x="58866" y="16917"/>
                </a:cubicBezTo>
                <a:cubicBezTo>
                  <a:pt x="63295" y="16917"/>
                  <a:pt x="66835" y="19979"/>
                  <a:pt x="68860" y="23724"/>
                </a:cubicBezTo>
                <a:cubicBezTo>
                  <a:pt x="71267" y="28168"/>
                  <a:pt x="71681" y="33373"/>
                  <a:pt x="72293" y="38298"/>
                </a:cubicBezTo>
                <a:lnTo>
                  <a:pt x="73316" y="46540"/>
                </a:lnTo>
                <a:cubicBezTo>
                  <a:pt x="73599" y="48816"/>
                  <a:pt x="73826" y="51258"/>
                  <a:pt x="75208" y="53176"/>
                </a:cubicBezTo>
                <a:cubicBezTo>
                  <a:pt x="76373" y="54796"/>
                  <a:pt x="78195" y="55932"/>
                  <a:pt x="80168" y="56247"/>
                </a:cubicBezTo>
                <a:cubicBezTo>
                  <a:pt x="80540" y="56307"/>
                  <a:pt x="80914" y="56336"/>
                  <a:pt x="81286" y="56336"/>
                </a:cubicBezTo>
                <a:cubicBezTo>
                  <a:pt x="82948" y="56336"/>
                  <a:pt x="84574" y="55756"/>
                  <a:pt x="85900" y="54732"/>
                </a:cubicBezTo>
                <a:cubicBezTo>
                  <a:pt x="86643" y="54155"/>
                  <a:pt x="87270" y="53380"/>
                  <a:pt x="87739" y="52569"/>
                </a:cubicBezTo>
                <a:cubicBezTo>
                  <a:pt x="87826" y="52422"/>
                  <a:pt x="87696" y="52286"/>
                  <a:pt x="87566" y="52286"/>
                </a:cubicBezTo>
                <a:cubicBezTo>
                  <a:pt x="87509" y="52286"/>
                  <a:pt x="87451" y="52313"/>
                  <a:pt x="87413" y="52377"/>
                </a:cubicBezTo>
                <a:cubicBezTo>
                  <a:pt x="86311" y="54193"/>
                  <a:pt x="84303" y="55463"/>
                  <a:pt x="82196" y="55720"/>
                </a:cubicBezTo>
                <a:cubicBezTo>
                  <a:pt x="81935" y="55752"/>
                  <a:pt x="81673" y="55767"/>
                  <a:pt x="81412" y="55767"/>
                </a:cubicBezTo>
                <a:cubicBezTo>
                  <a:pt x="79617" y="55767"/>
                  <a:pt x="77855" y="55030"/>
                  <a:pt x="76563" y="53776"/>
                </a:cubicBezTo>
                <a:cubicBezTo>
                  <a:pt x="74805" y="52074"/>
                  <a:pt x="74362" y="49690"/>
                  <a:pt x="74065" y="47359"/>
                </a:cubicBezTo>
                <a:cubicBezTo>
                  <a:pt x="73733" y="44742"/>
                  <a:pt x="73409" y="42119"/>
                  <a:pt x="73083" y="39499"/>
                </a:cubicBezTo>
                <a:cubicBezTo>
                  <a:pt x="72465" y="34591"/>
                  <a:pt x="72115" y="29456"/>
                  <a:pt x="70110" y="24869"/>
                </a:cubicBezTo>
                <a:cubicBezTo>
                  <a:pt x="68487" y="21159"/>
                  <a:pt x="65576" y="17729"/>
                  <a:pt x="61531" y="16662"/>
                </a:cubicBezTo>
                <a:cubicBezTo>
                  <a:pt x="60668" y="16435"/>
                  <a:pt x="59767" y="16314"/>
                  <a:pt x="58867" y="16314"/>
                </a:cubicBezTo>
                <a:cubicBezTo>
                  <a:pt x="57744" y="16314"/>
                  <a:pt x="56624" y="16502"/>
                  <a:pt x="55583" y="16910"/>
                </a:cubicBezTo>
                <a:cubicBezTo>
                  <a:pt x="53618" y="17682"/>
                  <a:pt x="52260" y="19183"/>
                  <a:pt x="51083" y="20885"/>
                </a:cubicBezTo>
                <a:cubicBezTo>
                  <a:pt x="50427" y="21832"/>
                  <a:pt x="49815" y="22817"/>
                  <a:pt x="49098" y="23721"/>
                </a:cubicBezTo>
                <a:cubicBezTo>
                  <a:pt x="48446" y="24540"/>
                  <a:pt x="47720" y="25297"/>
                  <a:pt x="46933" y="25988"/>
                </a:cubicBezTo>
                <a:cubicBezTo>
                  <a:pt x="45336" y="27384"/>
                  <a:pt x="43471" y="28494"/>
                  <a:pt x="41460" y="29176"/>
                </a:cubicBezTo>
                <a:cubicBezTo>
                  <a:pt x="39975" y="29681"/>
                  <a:pt x="38419" y="29934"/>
                  <a:pt x="36867" y="29934"/>
                </a:cubicBezTo>
                <a:cubicBezTo>
                  <a:pt x="34196" y="29934"/>
                  <a:pt x="31538" y="29184"/>
                  <a:pt x="29284" y="27672"/>
                </a:cubicBezTo>
                <a:cubicBezTo>
                  <a:pt x="27565" y="26521"/>
                  <a:pt x="26297" y="24942"/>
                  <a:pt x="25184" y="23219"/>
                </a:cubicBezTo>
                <a:cubicBezTo>
                  <a:pt x="24172" y="21654"/>
                  <a:pt x="23260" y="20017"/>
                  <a:pt x="22080" y="18571"/>
                </a:cubicBezTo>
                <a:cubicBezTo>
                  <a:pt x="20841" y="17056"/>
                  <a:pt x="19303" y="15907"/>
                  <a:pt x="17400" y="15383"/>
                </a:cubicBezTo>
                <a:cubicBezTo>
                  <a:pt x="15188" y="14774"/>
                  <a:pt x="12871" y="14783"/>
                  <a:pt x="10761" y="13786"/>
                </a:cubicBezTo>
                <a:cubicBezTo>
                  <a:pt x="6567" y="11798"/>
                  <a:pt x="4020" y="7677"/>
                  <a:pt x="2170" y="3603"/>
                </a:cubicBezTo>
                <a:cubicBezTo>
                  <a:pt x="1660" y="2484"/>
                  <a:pt x="1187" y="1348"/>
                  <a:pt x="715" y="211"/>
                </a:cubicBezTo>
                <a:cubicBezTo>
                  <a:pt x="654" y="64"/>
                  <a:pt x="521" y="0"/>
                  <a:pt x="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/>
          <p:nvPr/>
        </p:nvSpPr>
        <p:spPr>
          <a:xfrm>
            <a:off x="7361100" y="-1987061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/>
          <p:nvPr/>
        </p:nvSpPr>
        <p:spPr>
          <a:xfrm rot="696718">
            <a:off x="-1231082" y="-1250443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 rot="8100000">
            <a:off x="-2014501" y="3495206"/>
            <a:ext cx="3897074" cy="4751784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0" y="-221949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7515025" y="3929250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25"/>
          <p:cNvGrpSpPr/>
          <p:nvPr/>
        </p:nvGrpSpPr>
        <p:grpSpPr>
          <a:xfrm>
            <a:off x="5756838" y="-581075"/>
            <a:ext cx="4358946" cy="2760182"/>
            <a:chOff x="5516575" y="-222725"/>
            <a:chExt cx="4358946" cy="2760182"/>
          </a:xfrm>
        </p:grpSpPr>
        <p:sp>
          <p:nvSpPr>
            <p:cNvPr id="300" name="Google Shape;300;p25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5"/>
          <p:cNvSpPr/>
          <p:nvPr/>
        </p:nvSpPr>
        <p:spPr>
          <a:xfrm rot="2927788">
            <a:off x="507167" y="4472948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5"/>
          <p:cNvGrpSpPr/>
          <p:nvPr/>
        </p:nvGrpSpPr>
        <p:grpSpPr>
          <a:xfrm>
            <a:off x="-4506186" y="-740135"/>
            <a:ext cx="4506196" cy="3078308"/>
            <a:chOff x="-717998" y="2363140"/>
            <a:chExt cx="4506196" cy="3078308"/>
          </a:xfrm>
        </p:grpSpPr>
        <p:sp>
          <p:nvSpPr>
            <p:cNvPr id="304" name="Google Shape;304;p25"/>
            <p:cNvSpPr/>
            <p:nvPr/>
          </p:nvSpPr>
          <p:spPr>
            <a:xfrm rot="294436">
              <a:off x="-622745" y="2685375"/>
              <a:ext cx="3788465" cy="2389344"/>
            </a:xfrm>
            <a:custGeom>
              <a:avLst/>
              <a:gdLst/>
              <a:ahLst/>
              <a:cxnLst/>
              <a:rect l="l" t="t" r="r" b="b"/>
              <a:pathLst>
                <a:path w="78327" h="49400" extrusionOk="0">
                  <a:moveTo>
                    <a:pt x="6187" y="0"/>
                  </a:moveTo>
                  <a:cubicBezTo>
                    <a:pt x="4723" y="0"/>
                    <a:pt x="3311" y="707"/>
                    <a:pt x="2164" y="1589"/>
                  </a:cubicBezTo>
                  <a:cubicBezTo>
                    <a:pt x="1386" y="2190"/>
                    <a:pt x="687" y="2886"/>
                    <a:pt x="80" y="3658"/>
                  </a:cubicBezTo>
                  <a:cubicBezTo>
                    <a:pt x="1" y="3758"/>
                    <a:pt x="86" y="3893"/>
                    <a:pt x="183" y="3893"/>
                  </a:cubicBezTo>
                  <a:cubicBezTo>
                    <a:pt x="213" y="3893"/>
                    <a:pt x="245" y="3880"/>
                    <a:pt x="273" y="3848"/>
                  </a:cubicBezTo>
                  <a:cubicBezTo>
                    <a:pt x="1537" y="2385"/>
                    <a:pt x="3172" y="1004"/>
                    <a:pt x="5096" y="540"/>
                  </a:cubicBezTo>
                  <a:cubicBezTo>
                    <a:pt x="5438" y="458"/>
                    <a:pt x="5777" y="418"/>
                    <a:pt x="6108" y="418"/>
                  </a:cubicBezTo>
                  <a:cubicBezTo>
                    <a:pt x="7579" y="418"/>
                    <a:pt x="8900" y="1206"/>
                    <a:pt x="9680" y="2545"/>
                  </a:cubicBezTo>
                  <a:cubicBezTo>
                    <a:pt x="10572" y="4078"/>
                    <a:pt x="10808" y="5917"/>
                    <a:pt x="11024" y="7645"/>
                  </a:cubicBezTo>
                  <a:cubicBezTo>
                    <a:pt x="11318" y="10003"/>
                    <a:pt x="11668" y="12355"/>
                    <a:pt x="12078" y="14698"/>
                  </a:cubicBezTo>
                  <a:cubicBezTo>
                    <a:pt x="12492" y="17073"/>
                    <a:pt x="12967" y="19434"/>
                    <a:pt x="13498" y="21785"/>
                  </a:cubicBezTo>
                  <a:cubicBezTo>
                    <a:pt x="13990" y="23959"/>
                    <a:pt x="14506" y="26131"/>
                    <a:pt x="15203" y="28249"/>
                  </a:cubicBezTo>
                  <a:cubicBezTo>
                    <a:pt x="16465" y="32087"/>
                    <a:pt x="18435" y="35806"/>
                    <a:pt x="21824" y="38161"/>
                  </a:cubicBezTo>
                  <a:cubicBezTo>
                    <a:pt x="23366" y="39230"/>
                    <a:pt x="25140" y="39979"/>
                    <a:pt x="27008" y="40201"/>
                  </a:cubicBezTo>
                  <a:cubicBezTo>
                    <a:pt x="27353" y="40241"/>
                    <a:pt x="27696" y="40261"/>
                    <a:pt x="28039" y="40261"/>
                  </a:cubicBezTo>
                  <a:cubicBezTo>
                    <a:pt x="29617" y="40261"/>
                    <a:pt x="31164" y="39842"/>
                    <a:pt x="32575" y="39114"/>
                  </a:cubicBezTo>
                  <a:cubicBezTo>
                    <a:pt x="36328" y="37179"/>
                    <a:pt x="38712" y="33582"/>
                    <a:pt x="41516" y="30569"/>
                  </a:cubicBezTo>
                  <a:cubicBezTo>
                    <a:pt x="43793" y="28122"/>
                    <a:pt x="46967" y="25681"/>
                    <a:pt x="50428" y="25681"/>
                  </a:cubicBezTo>
                  <a:cubicBezTo>
                    <a:pt x="51068" y="25681"/>
                    <a:pt x="51718" y="25765"/>
                    <a:pt x="52374" y="25947"/>
                  </a:cubicBezTo>
                  <a:cubicBezTo>
                    <a:pt x="55580" y="26839"/>
                    <a:pt x="57364" y="29881"/>
                    <a:pt x="59039" y="32507"/>
                  </a:cubicBezTo>
                  <a:cubicBezTo>
                    <a:pt x="59890" y="33836"/>
                    <a:pt x="60765" y="35171"/>
                    <a:pt x="61834" y="36337"/>
                  </a:cubicBezTo>
                  <a:cubicBezTo>
                    <a:pt x="63151" y="37770"/>
                    <a:pt x="64781" y="38717"/>
                    <a:pt x="66523" y="39539"/>
                  </a:cubicBezTo>
                  <a:cubicBezTo>
                    <a:pt x="68391" y="40419"/>
                    <a:pt x="70216" y="41308"/>
                    <a:pt x="71874" y="42559"/>
                  </a:cubicBezTo>
                  <a:cubicBezTo>
                    <a:pt x="73491" y="43780"/>
                    <a:pt x="74925" y="45222"/>
                    <a:pt x="76138" y="46848"/>
                  </a:cubicBezTo>
                  <a:cubicBezTo>
                    <a:pt x="76706" y="47615"/>
                    <a:pt x="77222" y="48419"/>
                    <a:pt x="77685" y="49253"/>
                  </a:cubicBezTo>
                  <a:cubicBezTo>
                    <a:pt x="77743" y="49357"/>
                    <a:pt x="77832" y="49400"/>
                    <a:pt x="77922" y="49400"/>
                  </a:cubicBezTo>
                  <a:cubicBezTo>
                    <a:pt x="78122" y="49400"/>
                    <a:pt x="78327" y="49186"/>
                    <a:pt x="78198" y="48953"/>
                  </a:cubicBezTo>
                  <a:cubicBezTo>
                    <a:pt x="76254" y="45464"/>
                    <a:pt x="73357" y="42524"/>
                    <a:pt x="69883" y="40548"/>
                  </a:cubicBezTo>
                  <a:cubicBezTo>
                    <a:pt x="68007" y="39478"/>
                    <a:pt x="65932" y="38779"/>
                    <a:pt x="64134" y="37569"/>
                  </a:cubicBezTo>
                  <a:cubicBezTo>
                    <a:pt x="62726" y="36619"/>
                    <a:pt x="61627" y="35311"/>
                    <a:pt x="60660" y="33929"/>
                  </a:cubicBezTo>
                  <a:cubicBezTo>
                    <a:pt x="58865" y="31362"/>
                    <a:pt x="57387" y="28313"/>
                    <a:pt x="54718" y="26518"/>
                  </a:cubicBezTo>
                  <a:cubicBezTo>
                    <a:pt x="53416" y="25644"/>
                    <a:pt x="51983" y="25269"/>
                    <a:pt x="50539" y="25269"/>
                  </a:cubicBezTo>
                  <a:cubicBezTo>
                    <a:pt x="48299" y="25269"/>
                    <a:pt x="46031" y="26171"/>
                    <a:pt x="44179" y="27518"/>
                  </a:cubicBezTo>
                  <a:cubicBezTo>
                    <a:pt x="40706" y="30045"/>
                    <a:pt x="38491" y="33856"/>
                    <a:pt x="35285" y="36669"/>
                  </a:cubicBezTo>
                  <a:cubicBezTo>
                    <a:pt x="33752" y="38015"/>
                    <a:pt x="31971" y="39152"/>
                    <a:pt x="29964" y="39612"/>
                  </a:cubicBezTo>
                  <a:cubicBezTo>
                    <a:pt x="29335" y="39756"/>
                    <a:pt x="28699" y="39824"/>
                    <a:pt x="28065" y="39824"/>
                  </a:cubicBezTo>
                  <a:cubicBezTo>
                    <a:pt x="26670" y="39824"/>
                    <a:pt x="25282" y="39494"/>
                    <a:pt x="24004" y="38913"/>
                  </a:cubicBezTo>
                  <a:cubicBezTo>
                    <a:pt x="20067" y="37129"/>
                    <a:pt x="17587" y="33460"/>
                    <a:pt x="16091" y="29532"/>
                  </a:cubicBezTo>
                  <a:cubicBezTo>
                    <a:pt x="15322" y="27509"/>
                    <a:pt x="14771" y="25411"/>
                    <a:pt x="14267" y="23310"/>
                  </a:cubicBezTo>
                  <a:cubicBezTo>
                    <a:pt x="13693" y="20917"/>
                    <a:pt x="13183" y="18510"/>
                    <a:pt x="12734" y="16091"/>
                  </a:cubicBezTo>
                  <a:cubicBezTo>
                    <a:pt x="12282" y="13637"/>
                    <a:pt x="11895" y="11174"/>
                    <a:pt x="11571" y="8703"/>
                  </a:cubicBezTo>
                  <a:cubicBezTo>
                    <a:pt x="11338" y="6896"/>
                    <a:pt x="11198" y="5025"/>
                    <a:pt x="10516" y="3317"/>
                  </a:cubicBezTo>
                  <a:cubicBezTo>
                    <a:pt x="9902" y="1779"/>
                    <a:pt x="8768" y="441"/>
                    <a:pt x="7080" y="91"/>
                  </a:cubicBezTo>
                  <a:cubicBezTo>
                    <a:pt x="6782" y="29"/>
                    <a:pt x="6483" y="0"/>
                    <a:pt x="6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 rot="294436">
              <a:off x="-568472" y="2539836"/>
              <a:ext cx="4247906" cy="2724917"/>
            </a:xfrm>
            <a:custGeom>
              <a:avLst/>
              <a:gdLst/>
              <a:ahLst/>
              <a:cxnLst/>
              <a:rect l="l" t="t" r="r" b="b"/>
              <a:pathLst>
                <a:path w="87826" h="56338" extrusionOk="0">
                  <a:moveTo>
                    <a:pt x="6540" y="1"/>
                  </a:moveTo>
                  <a:cubicBezTo>
                    <a:pt x="4880" y="1"/>
                    <a:pt x="3253" y="581"/>
                    <a:pt x="1925" y="1605"/>
                  </a:cubicBezTo>
                  <a:cubicBezTo>
                    <a:pt x="1181" y="2182"/>
                    <a:pt x="555" y="2960"/>
                    <a:pt x="86" y="3770"/>
                  </a:cubicBezTo>
                  <a:cubicBezTo>
                    <a:pt x="1" y="3916"/>
                    <a:pt x="130" y="4051"/>
                    <a:pt x="259" y="4051"/>
                  </a:cubicBezTo>
                  <a:cubicBezTo>
                    <a:pt x="316" y="4051"/>
                    <a:pt x="374" y="4024"/>
                    <a:pt x="412" y="3960"/>
                  </a:cubicBezTo>
                  <a:cubicBezTo>
                    <a:pt x="1514" y="2147"/>
                    <a:pt x="3522" y="874"/>
                    <a:pt x="5629" y="617"/>
                  </a:cubicBezTo>
                  <a:cubicBezTo>
                    <a:pt x="5888" y="586"/>
                    <a:pt x="6148" y="571"/>
                    <a:pt x="6407" y="571"/>
                  </a:cubicBezTo>
                  <a:cubicBezTo>
                    <a:pt x="8205" y="571"/>
                    <a:pt x="9969" y="1305"/>
                    <a:pt x="11265" y="2561"/>
                  </a:cubicBezTo>
                  <a:cubicBezTo>
                    <a:pt x="13022" y="4266"/>
                    <a:pt x="13462" y="6647"/>
                    <a:pt x="13760" y="8978"/>
                  </a:cubicBezTo>
                  <a:cubicBezTo>
                    <a:pt x="14095" y="11595"/>
                    <a:pt x="14415" y="14218"/>
                    <a:pt x="14745" y="16838"/>
                  </a:cubicBezTo>
                  <a:cubicBezTo>
                    <a:pt x="15359" y="21746"/>
                    <a:pt x="15709" y="26881"/>
                    <a:pt x="17717" y="31468"/>
                  </a:cubicBezTo>
                  <a:cubicBezTo>
                    <a:pt x="19340" y="35178"/>
                    <a:pt x="22252" y="38608"/>
                    <a:pt x="26294" y="39675"/>
                  </a:cubicBezTo>
                  <a:cubicBezTo>
                    <a:pt x="27156" y="39903"/>
                    <a:pt x="28056" y="40024"/>
                    <a:pt x="28955" y="40024"/>
                  </a:cubicBezTo>
                  <a:cubicBezTo>
                    <a:pt x="30078" y="40024"/>
                    <a:pt x="31200" y="39835"/>
                    <a:pt x="32242" y="39427"/>
                  </a:cubicBezTo>
                  <a:cubicBezTo>
                    <a:pt x="34206" y="38655"/>
                    <a:pt x="35567" y="37154"/>
                    <a:pt x="36745" y="35452"/>
                  </a:cubicBezTo>
                  <a:cubicBezTo>
                    <a:pt x="37400" y="34505"/>
                    <a:pt x="38009" y="33520"/>
                    <a:pt x="38729" y="32616"/>
                  </a:cubicBezTo>
                  <a:cubicBezTo>
                    <a:pt x="39382" y="31797"/>
                    <a:pt x="40105" y="31040"/>
                    <a:pt x="40892" y="30349"/>
                  </a:cubicBezTo>
                  <a:cubicBezTo>
                    <a:pt x="42489" y="28953"/>
                    <a:pt x="44354" y="27843"/>
                    <a:pt x="46368" y="27161"/>
                  </a:cubicBezTo>
                  <a:cubicBezTo>
                    <a:pt x="47852" y="26656"/>
                    <a:pt x="49409" y="26403"/>
                    <a:pt x="50961" y="26403"/>
                  </a:cubicBezTo>
                  <a:cubicBezTo>
                    <a:pt x="53632" y="26403"/>
                    <a:pt x="56289" y="27153"/>
                    <a:pt x="58543" y="28664"/>
                  </a:cubicBezTo>
                  <a:cubicBezTo>
                    <a:pt x="60263" y="29816"/>
                    <a:pt x="61531" y="31395"/>
                    <a:pt x="62641" y="33117"/>
                  </a:cubicBezTo>
                  <a:cubicBezTo>
                    <a:pt x="63652" y="34682"/>
                    <a:pt x="64564" y="36320"/>
                    <a:pt x="65748" y="37766"/>
                  </a:cubicBezTo>
                  <a:cubicBezTo>
                    <a:pt x="66986" y="39281"/>
                    <a:pt x="68522" y="40429"/>
                    <a:pt x="70425" y="40954"/>
                  </a:cubicBezTo>
                  <a:cubicBezTo>
                    <a:pt x="72640" y="41563"/>
                    <a:pt x="74957" y="41554"/>
                    <a:pt x="77064" y="42551"/>
                  </a:cubicBezTo>
                  <a:cubicBezTo>
                    <a:pt x="81257" y="44539"/>
                    <a:pt x="83805" y="48659"/>
                    <a:pt x="85658" y="52734"/>
                  </a:cubicBezTo>
                  <a:cubicBezTo>
                    <a:pt x="86168" y="53853"/>
                    <a:pt x="86637" y="54989"/>
                    <a:pt x="87109" y="56126"/>
                  </a:cubicBezTo>
                  <a:cubicBezTo>
                    <a:pt x="87171" y="56274"/>
                    <a:pt x="87305" y="56338"/>
                    <a:pt x="87435" y="56338"/>
                  </a:cubicBezTo>
                  <a:cubicBezTo>
                    <a:pt x="87635" y="56338"/>
                    <a:pt x="87826" y="56186"/>
                    <a:pt x="87730" y="55954"/>
                  </a:cubicBezTo>
                  <a:cubicBezTo>
                    <a:pt x="85929" y="51641"/>
                    <a:pt x="84029" y="47129"/>
                    <a:pt x="80392" y="44017"/>
                  </a:cubicBezTo>
                  <a:cubicBezTo>
                    <a:pt x="78725" y="42592"/>
                    <a:pt x="76784" y="41557"/>
                    <a:pt x="74630" y="41108"/>
                  </a:cubicBezTo>
                  <a:cubicBezTo>
                    <a:pt x="72404" y="40645"/>
                    <a:pt x="70081" y="40572"/>
                    <a:pt x="68161" y="39211"/>
                  </a:cubicBezTo>
                  <a:cubicBezTo>
                    <a:pt x="66604" y="38110"/>
                    <a:pt x="65514" y="36481"/>
                    <a:pt x="64512" y="34892"/>
                  </a:cubicBezTo>
                  <a:cubicBezTo>
                    <a:pt x="63469" y="33246"/>
                    <a:pt x="62487" y="31532"/>
                    <a:pt x="61163" y="30087"/>
                  </a:cubicBezTo>
                  <a:cubicBezTo>
                    <a:pt x="58588" y="27274"/>
                    <a:pt x="54756" y="25771"/>
                    <a:pt x="50967" y="25771"/>
                  </a:cubicBezTo>
                  <a:cubicBezTo>
                    <a:pt x="50598" y="25771"/>
                    <a:pt x="50229" y="25786"/>
                    <a:pt x="49862" y="25814"/>
                  </a:cubicBezTo>
                  <a:cubicBezTo>
                    <a:pt x="45604" y="26144"/>
                    <a:pt x="41620" y="28373"/>
                    <a:pt x="38831" y="31564"/>
                  </a:cubicBezTo>
                  <a:cubicBezTo>
                    <a:pt x="37374" y="33231"/>
                    <a:pt x="36386" y="35251"/>
                    <a:pt x="34891" y="36877"/>
                  </a:cubicBezTo>
                  <a:cubicBezTo>
                    <a:pt x="33381" y="38518"/>
                    <a:pt x="31339" y="39383"/>
                    <a:pt x="29118" y="39418"/>
                  </a:cubicBezTo>
                  <a:cubicBezTo>
                    <a:pt x="29066" y="39419"/>
                    <a:pt x="29014" y="39419"/>
                    <a:pt x="28962" y="39419"/>
                  </a:cubicBezTo>
                  <a:cubicBezTo>
                    <a:pt x="24529" y="39419"/>
                    <a:pt x="20992" y="36358"/>
                    <a:pt x="18964" y="32613"/>
                  </a:cubicBezTo>
                  <a:cubicBezTo>
                    <a:pt x="16557" y="28169"/>
                    <a:pt x="16143" y="22964"/>
                    <a:pt x="15534" y="18039"/>
                  </a:cubicBezTo>
                  <a:lnTo>
                    <a:pt x="14511" y="9797"/>
                  </a:lnTo>
                  <a:cubicBezTo>
                    <a:pt x="14229" y="7521"/>
                    <a:pt x="14001" y="5079"/>
                    <a:pt x="12620" y="3161"/>
                  </a:cubicBezTo>
                  <a:cubicBezTo>
                    <a:pt x="11454" y="1541"/>
                    <a:pt x="9633" y="404"/>
                    <a:pt x="7657" y="90"/>
                  </a:cubicBezTo>
                  <a:cubicBezTo>
                    <a:pt x="7285" y="30"/>
                    <a:pt x="6912" y="1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/>
          <p:nvPr/>
        </p:nvSpPr>
        <p:spPr>
          <a:xfrm>
            <a:off x="-2282587" y="-2219511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 rot="696718">
            <a:off x="8296431" y="2039582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 rot="8100000">
            <a:off x="8470399" y="3020106"/>
            <a:ext cx="3897074" cy="4751784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15100" y="-179549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 rot="9719693">
            <a:off x="7361066" y="4309120"/>
            <a:ext cx="2943706" cy="2410952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-701112" y="3608400"/>
            <a:ext cx="4303035" cy="2760182"/>
          </a:xfrm>
          <a:custGeom>
            <a:avLst/>
            <a:gdLst/>
            <a:ahLst/>
            <a:cxnLst/>
            <a:rect l="l" t="t" r="r" b="b"/>
            <a:pathLst>
              <a:path w="87826" h="56336" extrusionOk="0">
                <a:moveTo>
                  <a:pt x="391" y="0"/>
                </a:moveTo>
                <a:cubicBezTo>
                  <a:pt x="191" y="0"/>
                  <a:pt x="0" y="151"/>
                  <a:pt x="97" y="383"/>
                </a:cubicBezTo>
                <a:cubicBezTo>
                  <a:pt x="1898" y="4699"/>
                  <a:pt x="3799" y="9207"/>
                  <a:pt x="7436" y="12320"/>
                </a:cubicBezTo>
                <a:cubicBezTo>
                  <a:pt x="9100" y="13745"/>
                  <a:pt x="11041" y="14780"/>
                  <a:pt x="13194" y="15228"/>
                </a:cubicBezTo>
                <a:cubicBezTo>
                  <a:pt x="15424" y="15692"/>
                  <a:pt x="17744" y="15765"/>
                  <a:pt x="19667" y="17126"/>
                </a:cubicBezTo>
                <a:cubicBezTo>
                  <a:pt x="21220" y="18227"/>
                  <a:pt x="22310" y="19859"/>
                  <a:pt x="23316" y="21445"/>
                </a:cubicBezTo>
                <a:cubicBezTo>
                  <a:pt x="24356" y="23094"/>
                  <a:pt x="25338" y="24805"/>
                  <a:pt x="26664" y="26250"/>
                </a:cubicBezTo>
                <a:cubicBezTo>
                  <a:pt x="29239" y="29065"/>
                  <a:pt x="33075" y="30568"/>
                  <a:pt x="36868" y="30568"/>
                </a:cubicBezTo>
                <a:cubicBezTo>
                  <a:pt x="37235" y="30568"/>
                  <a:pt x="37601" y="30554"/>
                  <a:pt x="37966" y="30526"/>
                </a:cubicBezTo>
                <a:cubicBezTo>
                  <a:pt x="42224" y="30193"/>
                  <a:pt x="46207" y="27964"/>
                  <a:pt x="48996" y="24773"/>
                </a:cubicBezTo>
                <a:cubicBezTo>
                  <a:pt x="50451" y="23106"/>
                  <a:pt x="51439" y="21086"/>
                  <a:pt x="52937" y="19460"/>
                </a:cubicBezTo>
                <a:cubicBezTo>
                  <a:pt x="54446" y="17819"/>
                  <a:pt x="56489" y="16954"/>
                  <a:pt x="58710" y="16919"/>
                </a:cubicBezTo>
                <a:cubicBezTo>
                  <a:pt x="58762" y="16918"/>
                  <a:pt x="58814" y="16917"/>
                  <a:pt x="58866" y="16917"/>
                </a:cubicBezTo>
                <a:cubicBezTo>
                  <a:pt x="63295" y="16917"/>
                  <a:pt x="66835" y="19979"/>
                  <a:pt x="68860" y="23724"/>
                </a:cubicBezTo>
                <a:cubicBezTo>
                  <a:pt x="71267" y="28168"/>
                  <a:pt x="71681" y="33373"/>
                  <a:pt x="72293" y="38298"/>
                </a:cubicBezTo>
                <a:lnTo>
                  <a:pt x="73316" y="46540"/>
                </a:lnTo>
                <a:cubicBezTo>
                  <a:pt x="73599" y="48816"/>
                  <a:pt x="73826" y="51258"/>
                  <a:pt x="75208" y="53176"/>
                </a:cubicBezTo>
                <a:cubicBezTo>
                  <a:pt x="76373" y="54796"/>
                  <a:pt x="78195" y="55932"/>
                  <a:pt x="80168" y="56247"/>
                </a:cubicBezTo>
                <a:cubicBezTo>
                  <a:pt x="80540" y="56307"/>
                  <a:pt x="80914" y="56336"/>
                  <a:pt x="81286" y="56336"/>
                </a:cubicBezTo>
                <a:cubicBezTo>
                  <a:pt x="82948" y="56336"/>
                  <a:pt x="84574" y="55756"/>
                  <a:pt x="85900" y="54732"/>
                </a:cubicBezTo>
                <a:cubicBezTo>
                  <a:pt x="86643" y="54155"/>
                  <a:pt x="87270" y="53380"/>
                  <a:pt x="87739" y="52569"/>
                </a:cubicBezTo>
                <a:cubicBezTo>
                  <a:pt x="87826" y="52422"/>
                  <a:pt x="87696" y="52286"/>
                  <a:pt x="87566" y="52286"/>
                </a:cubicBezTo>
                <a:cubicBezTo>
                  <a:pt x="87509" y="52286"/>
                  <a:pt x="87451" y="52313"/>
                  <a:pt x="87413" y="52377"/>
                </a:cubicBezTo>
                <a:cubicBezTo>
                  <a:pt x="86311" y="54193"/>
                  <a:pt x="84303" y="55463"/>
                  <a:pt x="82196" y="55720"/>
                </a:cubicBezTo>
                <a:cubicBezTo>
                  <a:pt x="81935" y="55752"/>
                  <a:pt x="81673" y="55767"/>
                  <a:pt x="81412" y="55767"/>
                </a:cubicBezTo>
                <a:cubicBezTo>
                  <a:pt x="79617" y="55767"/>
                  <a:pt x="77855" y="55030"/>
                  <a:pt x="76563" y="53776"/>
                </a:cubicBezTo>
                <a:cubicBezTo>
                  <a:pt x="74805" y="52074"/>
                  <a:pt x="74362" y="49690"/>
                  <a:pt x="74065" y="47359"/>
                </a:cubicBezTo>
                <a:cubicBezTo>
                  <a:pt x="73733" y="44742"/>
                  <a:pt x="73409" y="42119"/>
                  <a:pt x="73083" y="39499"/>
                </a:cubicBezTo>
                <a:cubicBezTo>
                  <a:pt x="72465" y="34591"/>
                  <a:pt x="72115" y="29456"/>
                  <a:pt x="70110" y="24869"/>
                </a:cubicBezTo>
                <a:cubicBezTo>
                  <a:pt x="68487" y="21159"/>
                  <a:pt x="65576" y="17729"/>
                  <a:pt x="61531" y="16662"/>
                </a:cubicBezTo>
                <a:cubicBezTo>
                  <a:pt x="60668" y="16435"/>
                  <a:pt x="59767" y="16314"/>
                  <a:pt x="58867" y="16314"/>
                </a:cubicBezTo>
                <a:cubicBezTo>
                  <a:pt x="57744" y="16314"/>
                  <a:pt x="56624" y="16502"/>
                  <a:pt x="55583" y="16910"/>
                </a:cubicBezTo>
                <a:cubicBezTo>
                  <a:pt x="53618" y="17682"/>
                  <a:pt x="52260" y="19183"/>
                  <a:pt x="51083" y="20885"/>
                </a:cubicBezTo>
                <a:cubicBezTo>
                  <a:pt x="50427" y="21832"/>
                  <a:pt x="49815" y="22817"/>
                  <a:pt x="49098" y="23721"/>
                </a:cubicBezTo>
                <a:cubicBezTo>
                  <a:pt x="48446" y="24540"/>
                  <a:pt x="47720" y="25297"/>
                  <a:pt x="46933" y="25988"/>
                </a:cubicBezTo>
                <a:cubicBezTo>
                  <a:pt x="45336" y="27384"/>
                  <a:pt x="43471" y="28494"/>
                  <a:pt x="41460" y="29176"/>
                </a:cubicBezTo>
                <a:cubicBezTo>
                  <a:pt x="39975" y="29681"/>
                  <a:pt x="38419" y="29934"/>
                  <a:pt x="36867" y="29934"/>
                </a:cubicBezTo>
                <a:cubicBezTo>
                  <a:pt x="34196" y="29934"/>
                  <a:pt x="31538" y="29184"/>
                  <a:pt x="29284" y="27672"/>
                </a:cubicBezTo>
                <a:cubicBezTo>
                  <a:pt x="27565" y="26521"/>
                  <a:pt x="26297" y="24942"/>
                  <a:pt x="25184" y="23219"/>
                </a:cubicBezTo>
                <a:cubicBezTo>
                  <a:pt x="24172" y="21654"/>
                  <a:pt x="23260" y="20017"/>
                  <a:pt x="22080" y="18571"/>
                </a:cubicBezTo>
                <a:cubicBezTo>
                  <a:pt x="20841" y="17056"/>
                  <a:pt x="19303" y="15907"/>
                  <a:pt x="17400" y="15383"/>
                </a:cubicBezTo>
                <a:cubicBezTo>
                  <a:pt x="15188" y="14774"/>
                  <a:pt x="12871" y="14783"/>
                  <a:pt x="10761" y="13786"/>
                </a:cubicBezTo>
                <a:cubicBezTo>
                  <a:pt x="6567" y="11798"/>
                  <a:pt x="4020" y="7677"/>
                  <a:pt x="2170" y="3603"/>
                </a:cubicBezTo>
                <a:cubicBezTo>
                  <a:pt x="1660" y="2484"/>
                  <a:pt x="1187" y="1348"/>
                  <a:pt x="715" y="211"/>
                </a:cubicBezTo>
                <a:cubicBezTo>
                  <a:pt x="654" y="64"/>
                  <a:pt x="521" y="0"/>
                  <a:pt x="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 rot="2927788">
            <a:off x="-2064583" y="255748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 rot="-10384621">
            <a:off x="6304935" y="-201494"/>
            <a:ext cx="4247937" cy="2724936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1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914750" y="3341725"/>
            <a:ext cx="3314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-1065127">
            <a:off x="4609515" y="-1990619"/>
            <a:ext cx="3858447" cy="3050825"/>
          </a:xfrm>
          <a:custGeom>
            <a:avLst/>
            <a:gdLst/>
            <a:ahLst/>
            <a:cxnLst/>
            <a:rect l="l" t="t" r="r" b="b"/>
            <a:pathLst>
              <a:path w="81008" h="64052" extrusionOk="0">
                <a:moveTo>
                  <a:pt x="33793" y="1"/>
                </a:moveTo>
                <a:cubicBezTo>
                  <a:pt x="30318" y="1"/>
                  <a:pt x="26819" y="506"/>
                  <a:pt x="23602" y="1821"/>
                </a:cubicBezTo>
                <a:cubicBezTo>
                  <a:pt x="21451" y="2740"/>
                  <a:pt x="19454" y="3892"/>
                  <a:pt x="17597" y="5201"/>
                </a:cubicBezTo>
                <a:cubicBezTo>
                  <a:pt x="15129" y="6682"/>
                  <a:pt x="12928" y="8523"/>
                  <a:pt x="11436" y="10758"/>
                </a:cubicBezTo>
                <a:cubicBezTo>
                  <a:pt x="10349" y="11603"/>
                  <a:pt x="8860" y="12055"/>
                  <a:pt x="7892" y="13054"/>
                </a:cubicBezTo>
                <a:cubicBezTo>
                  <a:pt x="6924" y="14057"/>
                  <a:pt x="5007" y="14876"/>
                  <a:pt x="5626" y="16364"/>
                </a:cubicBezTo>
                <a:cubicBezTo>
                  <a:pt x="4031" y="17574"/>
                  <a:pt x="3204" y="19223"/>
                  <a:pt x="2661" y="20911"/>
                </a:cubicBezTo>
                <a:cubicBezTo>
                  <a:pt x="2064" y="22139"/>
                  <a:pt x="1451" y="23368"/>
                  <a:pt x="1072" y="24654"/>
                </a:cubicBezTo>
                <a:cubicBezTo>
                  <a:pt x="732" y="25683"/>
                  <a:pt x="341" y="26709"/>
                  <a:pt x="154" y="27765"/>
                </a:cubicBezTo>
                <a:cubicBezTo>
                  <a:pt x="1" y="30276"/>
                  <a:pt x="1616" y="32403"/>
                  <a:pt x="2488" y="34681"/>
                </a:cubicBezTo>
                <a:cubicBezTo>
                  <a:pt x="3686" y="37815"/>
                  <a:pt x="4693" y="41083"/>
                  <a:pt x="6932" y="43804"/>
                </a:cubicBezTo>
                <a:cubicBezTo>
                  <a:pt x="8171" y="45771"/>
                  <a:pt x="10070" y="47333"/>
                  <a:pt x="11467" y="49204"/>
                </a:cubicBezTo>
                <a:cubicBezTo>
                  <a:pt x="12569" y="50559"/>
                  <a:pt x="13591" y="52032"/>
                  <a:pt x="15355" y="52851"/>
                </a:cubicBezTo>
                <a:cubicBezTo>
                  <a:pt x="16698" y="53923"/>
                  <a:pt x="18439" y="54478"/>
                  <a:pt x="20047" y="55197"/>
                </a:cubicBezTo>
                <a:cubicBezTo>
                  <a:pt x="22397" y="56985"/>
                  <a:pt x="24540" y="59181"/>
                  <a:pt x="27689" y="60016"/>
                </a:cubicBezTo>
                <a:cubicBezTo>
                  <a:pt x="30728" y="60712"/>
                  <a:pt x="33476" y="62009"/>
                  <a:pt x="36205" y="63246"/>
                </a:cubicBezTo>
                <a:cubicBezTo>
                  <a:pt x="37521" y="63460"/>
                  <a:pt x="38880" y="63575"/>
                  <a:pt x="40104" y="64049"/>
                </a:cubicBezTo>
                <a:cubicBezTo>
                  <a:pt x="40176" y="64051"/>
                  <a:pt x="40247" y="64051"/>
                  <a:pt x="40319" y="64051"/>
                </a:cubicBezTo>
                <a:cubicBezTo>
                  <a:pt x="41303" y="64051"/>
                  <a:pt x="42282" y="63929"/>
                  <a:pt x="43239" y="63690"/>
                </a:cubicBezTo>
                <a:cubicBezTo>
                  <a:pt x="47112" y="62959"/>
                  <a:pt x="51142" y="62848"/>
                  <a:pt x="54877" y="61554"/>
                </a:cubicBezTo>
                <a:cubicBezTo>
                  <a:pt x="55784" y="61236"/>
                  <a:pt x="56675" y="60869"/>
                  <a:pt x="57632" y="60708"/>
                </a:cubicBezTo>
                <a:cubicBezTo>
                  <a:pt x="60372" y="60188"/>
                  <a:pt x="62623" y="58630"/>
                  <a:pt x="64984" y="57402"/>
                </a:cubicBezTo>
                <a:cubicBezTo>
                  <a:pt x="66549" y="56376"/>
                  <a:pt x="67980" y="55205"/>
                  <a:pt x="69634" y="54275"/>
                </a:cubicBezTo>
                <a:cubicBezTo>
                  <a:pt x="71850" y="53012"/>
                  <a:pt x="73380" y="51125"/>
                  <a:pt x="75214" y="49518"/>
                </a:cubicBezTo>
                <a:cubicBezTo>
                  <a:pt x="76155" y="48703"/>
                  <a:pt x="77242" y="47869"/>
                  <a:pt x="77571" y="46732"/>
                </a:cubicBezTo>
                <a:cubicBezTo>
                  <a:pt x="77808" y="45656"/>
                  <a:pt x="77805" y="44562"/>
                  <a:pt x="78057" y="43487"/>
                </a:cubicBezTo>
                <a:cubicBezTo>
                  <a:pt x="79144" y="41275"/>
                  <a:pt x="79243" y="38883"/>
                  <a:pt x="79909" y="36586"/>
                </a:cubicBezTo>
                <a:cubicBezTo>
                  <a:pt x="80005" y="34470"/>
                  <a:pt x="80786" y="32415"/>
                  <a:pt x="81008" y="30310"/>
                </a:cubicBezTo>
                <a:cubicBezTo>
                  <a:pt x="80763" y="27241"/>
                  <a:pt x="80112" y="24122"/>
                  <a:pt x="78294" y="21473"/>
                </a:cubicBezTo>
                <a:cubicBezTo>
                  <a:pt x="76499" y="18599"/>
                  <a:pt x="75719" y="15362"/>
                  <a:pt x="74219" y="12380"/>
                </a:cubicBezTo>
                <a:cubicBezTo>
                  <a:pt x="72986" y="9916"/>
                  <a:pt x="70181" y="8519"/>
                  <a:pt x="67736" y="7007"/>
                </a:cubicBezTo>
                <a:cubicBezTo>
                  <a:pt x="65608" y="5844"/>
                  <a:pt x="63507" y="4585"/>
                  <a:pt x="61023" y="3957"/>
                </a:cubicBezTo>
                <a:cubicBezTo>
                  <a:pt x="58206" y="3310"/>
                  <a:pt x="55279" y="3031"/>
                  <a:pt x="52435" y="2453"/>
                </a:cubicBezTo>
                <a:cubicBezTo>
                  <a:pt x="51536" y="2239"/>
                  <a:pt x="50621" y="2055"/>
                  <a:pt x="49703" y="1879"/>
                </a:cubicBezTo>
                <a:cubicBezTo>
                  <a:pt x="45722" y="1098"/>
                  <a:pt x="41654" y="589"/>
                  <a:pt x="37571" y="187"/>
                </a:cubicBezTo>
                <a:cubicBezTo>
                  <a:pt x="36325" y="68"/>
                  <a:pt x="35061" y="1"/>
                  <a:pt x="337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056300" y="-1290036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2927788">
            <a:off x="-766258" y="-1233677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7270561">
            <a:off x="-1441441" y="3096360"/>
            <a:ext cx="3614516" cy="4407369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6485500" y="4294075"/>
            <a:ext cx="3162902" cy="2319712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9187" y="-1670650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3890970" flipH="1">
            <a:off x="-965354" y="2380961"/>
            <a:ext cx="4506224" cy="3078327"/>
            <a:chOff x="-717998" y="2363140"/>
            <a:chExt cx="4506196" cy="3078308"/>
          </a:xfrm>
        </p:grpSpPr>
        <p:sp>
          <p:nvSpPr>
            <p:cNvPr id="36" name="Google Shape;36;p3"/>
            <p:cNvSpPr/>
            <p:nvPr/>
          </p:nvSpPr>
          <p:spPr>
            <a:xfrm rot="294436">
              <a:off x="-622745" y="2685375"/>
              <a:ext cx="3788465" cy="2389344"/>
            </a:xfrm>
            <a:custGeom>
              <a:avLst/>
              <a:gdLst/>
              <a:ahLst/>
              <a:cxnLst/>
              <a:rect l="l" t="t" r="r" b="b"/>
              <a:pathLst>
                <a:path w="78327" h="49400" extrusionOk="0">
                  <a:moveTo>
                    <a:pt x="6187" y="0"/>
                  </a:moveTo>
                  <a:cubicBezTo>
                    <a:pt x="4723" y="0"/>
                    <a:pt x="3311" y="707"/>
                    <a:pt x="2164" y="1589"/>
                  </a:cubicBezTo>
                  <a:cubicBezTo>
                    <a:pt x="1386" y="2190"/>
                    <a:pt x="687" y="2886"/>
                    <a:pt x="80" y="3658"/>
                  </a:cubicBezTo>
                  <a:cubicBezTo>
                    <a:pt x="1" y="3758"/>
                    <a:pt x="86" y="3893"/>
                    <a:pt x="183" y="3893"/>
                  </a:cubicBezTo>
                  <a:cubicBezTo>
                    <a:pt x="213" y="3893"/>
                    <a:pt x="245" y="3880"/>
                    <a:pt x="273" y="3848"/>
                  </a:cubicBezTo>
                  <a:cubicBezTo>
                    <a:pt x="1537" y="2385"/>
                    <a:pt x="3172" y="1004"/>
                    <a:pt x="5096" y="540"/>
                  </a:cubicBezTo>
                  <a:cubicBezTo>
                    <a:pt x="5438" y="458"/>
                    <a:pt x="5777" y="418"/>
                    <a:pt x="6108" y="418"/>
                  </a:cubicBezTo>
                  <a:cubicBezTo>
                    <a:pt x="7579" y="418"/>
                    <a:pt x="8900" y="1206"/>
                    <a:pt x="9680" y="2545"/>
                  </a:cubicBezTo>
                  <a:cubicBezTo>
                    <a:pt x="10572" y="4078"/>
                    <a:pt x="10808" y="5917"/>
                    <a:pt x="11024" y="7645"/>
                  </a:cubicBezTo>
                  <a:cubicBezTo>
                    <a:pt x="11318" y="10003"/>
                    <a:pt x="11668" y="12355"/>
                    <a:pt x="12078" y="14698"/>
                  </a:cubicBezTo>
                  <a:cubicBezTo>
                    <a:pt x="12492" y="17073"/>
                    <a:pt x="12967" y="19434"/>
                    <a:pt x="13498" y="21785"/>
                  </a:cubicBezTo>
                  <a:cubicBezTo>
                    <a:pt x="13990" y="23959"/>
                    <a:pt x="14506" y="26131"/>
                    <a:pt x="15203" y="28249"/>
                  </a:cubicBezTo>
                  <a:cubicBezTo>
                    <a:pt x="16465" y="32087"/>
                    <a:pt x="18435" y="35806"/>
                    <a:pt x="21824" y="38161"/>
                  </a:cubicBezTo>
                  <a:cubicBezTo>
                    <a:pt x="23366" y="39230"/>
                    <a:pt x="25140" y="39979"/>
                    <a:pt x="27008" y="40201"/>
                  </a:cubicBezTo>
                  <a:cubicBezTo>
                    <a:pt x="27353" y="40241"/>
                    <a:pt x="27696" y="40261"/>
                    <a:pt x="28039" y="40261"/>
                  </a:cubicBezTo>
                  <a:cubicBezTo>
                    <a:pt x="29617" y="40261"/>
                    <a:pt x="31164" y="39842"/>
                    <a:pt x="32575" y="39114"/>
                  </a:cubicBezTo>
                  <a:cubicBezTo>
                    <a:pt x="36328" y="37179"/>
                    <a:pt x="38712" y="33582"/>
                    <a:pt x="41516" y="30569"/>
                  </a:cubicBezTo>
                  <a:cubicBezTo>
                    <a:pt x="43793" y="28122"/>
                    <a:pt x="46967" y="25681"/>
                    <a:pt x="50428" y="25681"/>
                  </a:cubicBezTo>
                  <a:cubicBezTo>
                    <a:pt x="51068" y="25681"/>
                    <a:pt x="51718" y="25765"/>
                    <a:pt x="52374" y="25947"/>
                  </a:cubicBezTo>
                  <a:cubicBezTo>
                    <a:pt x="55580" y="26839"/>
                    <a:pt x="57364" y="29881"/>
                    <a:pt x="59039" y="32507"/>
                  </a:cubicBezTo>
                  <a:cubicBezTo>
                    <a:pt x="59890" y="33836"/>
                    <a:pt x="60765" y="35171"/>
                    <a:pt x="61834" y="36337"/>
                  </a:cubicBezTo>
                  <a:cubicBezTo>
                    <a:pt x="63151" y="37770"/>
                    <a:pt x="64781" y="38717"/>
                    <a:pt x="66523" y="39539"/>
                  </a:cubicBezTo>
                  <a:cubicBezTo>
                    <a:pt x="68391" y="40419"/>
                    <a:pt x="70216" y="41308"/>
                    <a:pt x="71874" y="42559"/>
                  </a:cubicBezTo>
                  <a:cubicBezTo>
                    <a:pt x="73491" y="43780"/>
                    <a:pt x="74925" y="45222"/>
                    <a:pt x="76138" y="46848"/>
                  </a:cubicBezTo>
                  <a:cubicBezTo>
                    <a:pt x="76706" y="47615"/>
                    <a:pt x="77222" y="48419"/>
                    <a:pt x="77685" y="49253"/>
                  </a:cubicBezTo>
                  <a:cubicBezTo>
                    <a:pt x="77743" y="49357"/>
                    <a:pt x="77832" y="49400"/>
                    <a:pt x="77922" y="49400"/>
                  </a:cubicBezTo>
                  <a:cubicBezTo>
                    <a:pt x="78122" y="49400"/>
                    <a:pt x="78327" y="49186"/>
                    <a:pt x="78198" y="48953"/>
                  </a:cubicBezTo>
                  <a:cubicBezTo>
                    <a:pt x="76254" y="45464"/>
                    <a:pt x="73357" y="42524"/>
                    <a:pt x="69883" y="40548"/>
                  </a:cubicBezTo>
                  <a:cubicBezTo>
                    <a:pt x="68007" y="39478"/>
                    <a:pt x="65932" y="38779"/>
                    <a:pt x="64134" y="37569"/>
                  </a:cubicBezTo>
                  <a:cubicBezTo>
                    <a:pt x="62726" y="36619"/>
                    <a:pt x="61627" y="35311"/>
                    <a:pt x="60660" y="33929"/>
                  </a:cubicBezTo>
                  <a:cubicBezTo>
                    <a:pt x="58865" y="31362"/>
                    <a:pt x="57387" y="28313"/>
                    <a:pt x="54718" y="26518"/>
                  </a:cubicBezTo>
                  <a:cubicBezTo>
                    <a:pt x="53416" y="25644"/>
                    <a:pt x="51983" y="25269"/>
                    <a:pt x="50539" y="25269"/>
                  </a:cubicBezTo>
                  <a:cubicBezTo>
                    <a:pt x="48299" y="25269"/>
                    <a:pt x="46031" y="26171"/>
                    <a:pt x="44179" y="27518"/>
                  </a:cubicBezTo>
                  <a:cubicBezTo>
                    <a:pt x="40706" y="30045"/>
                    <a:pt x="38491" y="33856"/>
                    <a:pt x="35285" y="36669"/>
                  </a:cubicBezTo>
                  <a:cubicBezTo>
                    <a:pt x="33752" y="38015"/>
                    <a:pt x="31971" y="39152"/>
                    <a:pt x="29964" y="39612"/>
                  </a:cubicBezTo>
                  <a:cubicBezTo>
                    <a:pt x="29335" y="39756"/>
                    <a:pt x="28699" y="39824"/>
                    <a:pt x="28065" y="39824"/>
                  </a:cubicBezTo>
                  <a:cubicBezTo>
                    <a:pt x="26670" y="39824"/>
                    <a:pt x="25282" y="39494"/>
                    <a:pt x="24004" y="38913"/>
                  </a:cubicBezTo>
                  <a:cubicBezTo>
                    <a:pt x="20067" y="37129"/>
                    <a:pt x="17587" y="33460"/>
                    <a:pt x="16091" y="29532"/>
                  </a:cubicBezTo>
                  <a:cubicBezTo>
                    <a:pt x="15322" y="27509"/>
                    <a:pt x="14771" y="25411"/>
                    <a:pt x="14267" y="23310"/>
                  </a:cubicBezTo>
                  <a:cubicBezTo>
                    <a:pt x="13693" y="20917"/>
                    <a:pt x="13183" y="18510"/>
                    <a:pt x="12734" y="16091"/>
                  </a:cubicBezTo>
                  <a:cubicBezTo>
                    <a:pt x="12282" y="13637"/>
                    <a:pt x="11895" y="11174"/>
                    <a:pt x="11571" y="8703"/>
                  </a:cubicBezTo>
                  <a:cubicBezTo>
                    <a:pt x="11338" y="6896"/>
                    <a:pt x="11198" y="5025"/>
                    <a:pt x="10516" y="3317"/>
                  </a:cubicBezTo>
                  <a:cubicBezTo>
                    <a:pt x="9902" y="1779"/>
                    <a:pt x="8768" y="441"/>
                    <a:pt x="7080" y="91"/>
                  </a:cubicBezTo>
                  <a:cubicBezTo>
                    <a:pt x="6782" y="29"/>
                    <a:pt x="6483" y="0"/>
                    <a:pt x="6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294436">
              <a:off x="-568472" y="2539836"/>
              <a:ext cx="4247906" cy="2724917"/>
            </a:xfrm>
            <a:custGeom>
              <a:avLst/>
              <a:gdLst/>
              <a:ahLst/>
              <a:cxnLst/>
              <a:rect l="l" t="t" r="r" b="b"/>
              <a:pathLst>
                <a:path w="87826" h="56338" extrusionOk="0">
                  <a:moveTo>
                    <a:pt x="6540" y="1"/>
                  </a:moveTo>
                  <a:cubicBezTo>
                    <a:pt x="4880" y="1"/>
                    <a:pt x="3253" y="581"/>
                    <a:pt x="1925" y="1605"/>
                  </a:cubicBezTo>
                  <a:cubicBezTo>
                    <a:pt x="1181" y="2182"/>
                    <a:pt x="555" y="2960"/>
                    <a:pt x="86" y="3770"/>
                  </a:cubicBezTo>
                  <a:cubicBezTo>
                    <a:pt x="1" y="3916"/>
                    <a:pt x="130" y="4051"/>
                    <a:pt x="259" y="4051"/>
                  </a:cubicBezTo>
                  <a:cubicBezTo>
                    <a:pt x="316" y="4051"/>
                    <a:pt x="374" y="4024"/>
                    <a:pt x="412" y="3960"/>
                  </a:cubicBezTo>
                  <a:cubicBezTo>
                    <a:pt x="1514" y="2147"/>
                    <a:pt x="3522" y="874"/>
                    <a:pt x="5629" y="617"/>
                  </a:cubicBezTo>
                  <a:cubicBezTo>
                    <a:pt x="5888" y="586"/>
                    <a:pt x="6148" y="571"/>
                    <a:pt x="6407" y="571"/>
                  </a:cubicBezTo>
                  <a:cubicBezTo>
                    <a:pt x="8205" y="571"/>
                    <a:pt x="9969" y="1305"/>
                    <a:pt x="11265" y="2561"/>
                  </a:cubicBezTo>
                  <a:cubicBezTo>
                    <a:pt x="13022" y="4266"/>
                    <a:pt x="13462" y="6647"/>
                    <a:pt x="13760" y="8978"/>
                  </a:cubicBezTo>
                  <a:cubicBezTo>
                    <a:pt x="14095" y="11595"/>
                    <a:pt x="14415" y="14218"/>
                    <a:pt x="14745" y="16838"/>
                  </a:cubicBezTo>
                  <a:cubicBezTo>
                    <a:pt x="15359" y="21746"/>
                    <a:pt x="15709" y="26881"/>
                    <a:pt x="17717" y="31468"/>
                  </a:cubicBezTo>
                  <a:cubicBezTo>
                    <a:pt x="19340" y="35178"/>
                    <a:pt x="22252" y="38608"/>
                    <a:pt x="26294" y="39675"/>
                  </a:cubicBezTo>
                  <a:cubicBezTo>
                    <a:pt x="27156" y="39903"/>
                    <a:pt x="28056" y="40024"/>
                    <a:pt x="28955" y="40024"/>
                  </a:cubicBezTo>
                  <a:cubicBezTo>
                    <a:pt x="30078" y="40024"/>
                    <a:pt x="31200" y="39835"/>
                    <a:pt x="32242" y="39427"/>
                  </a:cubicBezTo>
                  <a:cubicBezTo>
                    <a:pt x="34206" y="38655"/>
                    <a:pt x="35567" y="37154"/>
                    <a:pt x="36745" y="35452"/>
                  </a:cubicBezTo>
                  <a:cubicBezTo>
                    <a:pt x="37400" y="34505"/>
                    <a:pt x="38009" y="33520"/>
                    <a:pt x="38729" y="32616"/>
                  </a:cubicBezTo>
                  <a:cubicBezTo>
                    <a:pt x="39382" y="31797"/>
                    <a:pt x="40105" y="31040"/>
                    <a:pt x="40892" y="30349"/>
                  </a:cubicBezTo>
                  <a:cubicBezTo>
                    <a:pt x="42489" y="28953"/>
                    <a:pt x="44354" y="27843"/>
                    <a:pt x="46368" y="27161"/>
                  </a:cubicBezTo>
                  <a:cubicBezTo>
                    <a:pt x="47852" y="26656"/>
                    <a:pt x="49409" y="26403"/>
                    <a:pt x="50961" y="26403"/>
                  </a:cubicBezTo>
                  <a:cubicBezTo>
                    <a:pt x="53632" y="26403"/>
                    <a:pt x="56289" y="27153"/>
                    <a:pt x="58543" y="28664"/>
                  </a:cubicBezTo>
                  <a:cubicBezTo>
                    <a:pt x="60263" y="29816"/>
                    <a:pt x="61531" y="31395"/>
                    <a:pt x="62641" y="33117"/>
                  </a:cubicBezTo>
                  <a:cubicBezTo>
                    <a:pt x="63652" y="34682"/>
                    <a:pt x="64564" y="36320"/>
                    <a:pt x="65748" y="37766"/>
                  </a:cubicBezTo>
                  <a:cubicBezTo>
                    <a:pt x="66986" y="39281"/>
                    <a:pt x="68522" y="40429"/>
                    <a:pt x="70425" y="40954"/>
                  </a:cubicBezTo>
                  <a:cubicBezTo>
                    <a:pt x="72640" y="41563"/>
                    <a:pt x="74957" y="41554"/>
                    <a:pt x="77064" y="42551"/>
                  </a:cubicBezTo>
                  <a:cubicBezTo>
                    <a:pt x="81257" y="44539"/>
                    <a:pt x="83805" y="48659"/>
                    <a:pt x="85658" y="52734"/>
                  </a:cubicBezTo>
                  <a:cubicBezTo>
                    <a:pt x="86168" y="53853"/>
                    <a:pt x="86637" y="54989"/>
                    <a:pt x="87109" y="56126"/>
                  </a:cubicBezTo>
                  <a:cubicBezTo>
                    <a:pt x="87171" y="56274"/>
                    <a:pt x="87305" y="56338"/>
                    <a:pt x="87435" y="56338"/>
                  </a:cubicBezTo>
                  <a:cubicBezTo>
                    <a:pt x="87635" y="56338"/>
                    <a:pt x="87826" y="56186"/>
                    <a:pt x="87730" y="55954"/>
                  </a:cubicBezTo>
                  <a:cubicBezTo>
                    <a:pt x="85929" y="51641"/>
                    <a:pt x="84029" y="47129"/>
                    <a:pt x="80392" y="44017"/>
                  </a:cubicBezTo>
                  <a:cubicBezTo>
                    <a:pt x="78725" y="42592"/>
                    <a:pt x="76784" y="41557"/>
                    <a:pt x="74630" y="41108"/>
                  </a:cubicBezTo>
                  <a:cubicBezTo>
                    <a:pt x="72404" y="40645"/>
                    <a:pt x="70081" y="40572"/>
                    <a:pt x="68161" y="39211"/>
                  </a:cubicBezTo>
                  <a:cubicBezTo>
                    <a:pt x="66604" y="38110"/>
                    <a:pt x="65514" y="36481"/>
                    <a:pt x="64512" y="34892"/>
                  </a:cubicBezTo>
                  <a:cubicBezTo>
                    <a:pt x="63469" y="33246"/>
                    <a:pt x="62487" y="31532"/>
                    <a:pt x="61163" y="30087"/>
                  </a:cubicBezTo>
                  <a:cubicBezTo>
                    <a:pt x="58588" y="27274"/>
                    <a:pt x="54756" y="25771"/>
                    <a:pt x="50967" y="25771"/>
                  </a:cubicBezTo>
                  <a:cubicBezTo>
                    <a:pt x="50598" y="25771"/>
                    <a:pt x="50229" y="25786"/>
                    <a:pt x="49862" y="25814"/>
                  </a:cubicBezTo>
                  <a:cubicBezTo>
                    <a:pt x="45604" y="26144"/>
                    <a:pt x="41620" y="28373"/>
                    <a:pt x="38831" y="31564"/>
                  </a:cubicBezTo>
                  <a:cubicBezTo>
                    <a:pt x="37374" y="33231"/>
                    <a:pt x="36386" y="35251"/>
                    <a:pt x="34891" y="36877"/>
                  </a:cubicBezTo>
                  <a:cubicBezTo>
                    <a:pt x="33381" y="38518"/>
                    <a:pt x="31339" y="39383"/>
                    <a:pt x="29118" y="39418"/>
                  </a:cubicBezTo>
                  <a:cubicBezTo>
                    <a:pt x="29066" y="39419"/>
                    <a:pt x="29014" y="39419"/>
                    <a:pt x="28962" y="39419"/>
                  </a:cubicBezTo>
                  <a:cubicBezTo>
                    <a:pt x="24529" y="39419"/>
                    <a:pt x="20992" y="36358"/>
                    <a:pt x="18964" y="32613"/>
                  </a:cubicBezTo>
                  <a:cubicBezTo>
                    <a:pt x="16557" y="28169"/>
                    <a:pt x="16143" y="22964"/>
                    <a:pt x="15534" y="18039"/>
                  </a:cubicBezTo>
                  <a:lnTo>
                    <a:pt x="14511" y="9797"/>
                  </a:lnTo>
                  <a:cubicBezTo>
                    <a:pt x="14229" y="7521"/>
                    <a:pt x="14001" y="5079"/>
                    <a:pt x="12620" y="3161"/>
                  </a:cubicBezTo>
                  <a:cubicBezTo>
                    <a:pt x="11454" y="1541"/>
                    <a:pt x="9633" y="404"/>
                    <a:pt x="7657" y="90"/>
                  </a:cubicBezTo>
                  <a:cubicBezTo>
                    <a:pt x="7285" y="30"/>
                    <a:pt x="6912" y="1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/>
          <p:nvPr/>
        </p:nvSpPr>
        <p:spPr>
          <a:xfrm rot="-6766462" flipH="1">
            <a:off x="5952003" y="-186306"/>
            <a:ext cx="3837404" cy="2420112"/>
          </a:xfrm>
          <a:custGeom>
            <a:avLst/>
            <a:gdLst/>
            <a:ahLst/>
            <a:cxnLst/>
            <a:rect l="l" t="t" r="r" b="b"/>
            <a:pathLst>
              <a:path w="78327" h="49398" extrusionOk="0">
                <a:moveTo>
                  <a:pt x="407" y="0"/>
                </a:moveTo>
                <a:cubicBezTo>
                  <a:pt x="206" y="0"/>
                  <a:pt x="1" y="214"/>
                  <a:pt x="130" y="445"/>
                </a:cubicBezTo>
                <a:cubicBezTo>
                  <a:pt x="2073" y="3934"/>
                  <a:pt x="4970" y="6874"/>
                  <a:pt x="8444" y="8853"/>
                </a:cubicBezTo>
                <a:cubicBezTo>
                  <a:pt x="10318" y="9920"/>
                  <a:pt x="12396" y="10619"/>
                  <a:pt x="14191" y="11829"/>
                </a:cubicBezTo>
                <a:cubicBezTo>
                  <a:pt x="15602" y="12779"/>
                  <a:pt x="16700" y="14087"/>
                  <a:pt x="17668" y="15469"/>
                </a:cubicBezTo>
                <a:cubicBezTo>
                  <a:pt x="19463" y="18036"/>
                  <a:pt x="20938" y="21084"/>
                  <a:pt x="23610" y="22880"/>
                </a:cubicBezTo>
                <a:cubicBezTo>
                  <a:pt x="24910" y="23754"/>
                  <a:pt x="26343" y="24129"/>
                  <a:pt x="27787" y="24129"/>
                </a:cubicBezTo>
                <a:cubicBezTo>
                  <a:pt x="30027" y="24129"/>
                  <a:pt x="32297" y="23227"/>
                  <a:pt x="34148" y="21880"/>
                </a:cubicBezTo>
                <a:cubicBezTo>
                  <a:pt x="37619" y="19353"/>
                  <a:pt x="39834" y="15541"/>
                  <a:pt x="43040" y="12729"/>
                </a:cubicBezTo>
                <a:cubicBezTo>
                  <a:pt x="44573" y="11383"/>
                  <a:pt x="46356" y="10246"/>
                  <a:pt x="48364" y="9786"/>
                </a:cubicBezTo>
                <a:cubicBezTo>
                  <a:pt x="48991" y="9642"/>
                  <a:pt x="49627" y="9574"/>
                  <a:pt x="50261" y="9574"/>
                </a:cubicBezTo>
                <a:cubicBezTo>
                  <a:pt x="51657" y="9574"/>
                  <a:pt x="53045" y="9904"/>
                  <a:pt x="54324" y="10485"/>
                </a:cubicBezTo>
                <a:cubicBezTo>
                  <a:pt x="58261" y="12272"/>
                  <a:pt x="60741" y="15938"/>
                  <a:pt x="62233" y="19866"/>
                </a:cubicBezTo>
                <a:cubicBezTo>
                  <a:pt x="63003" y="21889"/>
                  <a:pt x="63553" y="23987"/>
                  <a:pt x="64058" y="26088"/>
                </a:cubicBezTo>
                <a:cubicBezTo>
                  <a:pt x="64632" y="28481"/>
                  <a:pt x="65142" y="30888"/>
                  <a:pt x="65590" y="33307"/>
                </a:cubicBezTo>
                <a:cubicBezTo>
                  <a:pt x="66042" y="35761"/>
                  <a:pt x="66430" y="38223"/>
                  <a:pt x="66753" y="40695"/>
                </a:cubicBezTo>
                <a:cubicBezTo>
                  <a:pt x="66989" y="42505"/>
                  <a:pt x="67129" y="44373"/>
                  <a:pt x="67811" y="46080"/>
                </a:cubicBezTo>
                <a:cubicBezTo>
                  <a:pt x="68423" y="47619"/>
                  <a:pt x="69560" y="48957"/>
                  <a:pt x="71244" y="49307"/>
                </a:cubicBezTo>
                <a:cubicBezTo>
                  <a:pt x="71543" y="49369"/>
                  <a:pt x="71842" y="49398"/>
                  <a:pt x="72138" y="49398"/>
                </a:cubicBezTo>
                <a:cubicBezTo>
                  <a:pt x="73604" y="49398"/>
                  <a:pt x="75015" y="48691"/>
                  <a:pt x="76164" y="47809"/>
                </a:cubicBezTo>
                <a:cubicBezTo>
                  <a:pt x="76939" y="47208"/>
                  <a:pt x="77638" y="46512"/>
                  <a:pt x="78244" y="45742"/>
                </a:cubicBezTo>
                <a:cubicBezTo>
                  <a:pt x="78326" y="45640"/>
                  <a:pt x="78240" y="45505"/>
                  <a:pt x="78143" y="45505"/>
                </a:cubicBezTo>
                <a:cubicBezTo>
                  <a:pt x="78113" y="45505"/>
                  <a:pt x="78082" y="45518"/>
                  <a:pt x="78055" y="45550"/>
                </a:cubicBezTo>
                <a:cubicBezTo>
                  <a:pt x="76790" y="47016"/>
                  <a:pt x="75155" y="48394"/>
                  <a:pt x="73232" y="48858"/>
                </a:cubicBezTo>
                <a:cubicBezTo>
                  <a:pt x="72890" y="48940"/>
                  <a:pt x="72551" y="48980"/>
                  <a:pt x="72220" y="48980"/>
                </a:cubicBezTo>
                <a:cubicBezTo>
                  <a:pt x="70747" y="48980"/>
                  <a:pt x="69426" y="48192"/>
                  <a:pt x="68648" y="46853"/>
                </a:cubicBezTo>
                <a:cubicBezTo>
                  <a:pt x="67753" y="45320"/>
                  <a:pt x="67517" y="43481"/>
                  <a:pt x="67301" y="41753"/>
                </a:cubicBezTo>
                <a:cubicBezTo>
                  <a:pt x="67010" y="39395"/>
                  <a:pt x="66657" y="37043"/>
                  <a:pt x="66249" y="34700"/>
                </a:cubicBezTo>
                <a:cubicBezTo>
                  <a:pt x="65832" y="32325"/>
                  <a:pt x="65360" y="29964"/>
                  <a:pt x="64827" y="27612"/>
                </a:cubicBezTo>
                <a:cubicBezTo>
                  <a:pt x="64337" y="25441"/>
                  <a:pt x="63821" y="23267"/>
                  <a:pt x="63125" y="21149"/>
                </a:cubicBezTo>
                <a:cubicBezTo>
                  <a:pt x="61860" y="17310"/>
                  <a:pt x="59893" y="13595"/>
                  <a:pt x="56504" y="11237"/>
                </a:cubicBezTo>
                <a:cubicBezTo>
                  <a:pt x="54962" y="10167"/>
                  <a:pt x="53187" y="9419"/>
                  <a:pt x="51316" y="9197"/>
                </a:cubicBezTo>
                <a:cubicBezTo>
                  <a:pt x="50973" y="9157"/>
                  <a:pt x="50629" y="9137"/>
                  <a:pt x="50287" y="9137"/>
                </a:cubicBezTo>
                <a:cubicBezTo>
                  <a:pt x="48710" y="9137"/>
                  <a:pt x="47163" y="9556"/>
                  <a:pt x="45750" y="10284"/>
                </a:cubicBezTo>
                <a:cubicBezTo>
                  <a:pt x="41999" y="12222"/>
                  <a:pt x="39615" y="15812"/>
                  <a:pt x="36812" y="18826"/>
                </a:cubicBezTo>
                <a:cubicBezTo>
                  <a:pt x="34534" y="21273"/>
                  <a:pt x="31360" y="23717"/>
                  <a:pt x="27900" y="23717"/>
                </a:cubicBezTo>
                <a:cubicBezTo>
                  <a:pt x="27260" y="23717"/>
                  <a:pt x="26611" y="23633"/>
                  <a:pt x="25956" y="23451"/>
                </a:cubicBezTo>
                <a:cubicBezTo>
                  <a:pt x="22750" y="22556"/>
                  <a:pt x="20964" y="19517"/>
                  <a:pt x="19288" y="16894"/>
                </a:cubicBezTo>
                <a:cubicBezTo>
                  <a:pt x="18440" y="15562"/>
                  <a:pt x="17566" y="14227"/>
                  <a:pt x="16493" y="13061"/>
                </a:cubicBezTo>
                <a:cubicBezTo>
                  <a:pt x="15179" y="11630"/>
                  <a:pt x="13550" y="10683"/>
                  <a:pt x="11804" y="9859"/>
                </a:cubicBezTo>
                <a:cubicBezTo>
                  <a:pt x="9936" y="8978"/>
                  <a:pt x="8112" y="8090"/>
                  <a:pt x="6457" y="6839"/>
                </a:cubicBezTo>
                <a:cubicBezTo>
                  <a:pt x="4836" y="5621"/>
                  <a:pt x="3402" y="4176"/>
                  <a:pt x="2190" y="2549"/>
                </a:cubicBezTo>
                <a:cubicBezTo>
                  <a:pt x="1622" y="1783"/>
                  <a:pt x="1106" y="979"/>
                  <a:pt x="643" y="145"/>
                </a:cubicBezTo>
                <a:cubicBezTo>
                  <a:pt x="585" y="43"/>
                  <a:pt x="496" y="0"/>
                  <a:pt x="4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698200" y="3459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/>
          <p:nvPr/>
        </p:nvSpPr>
        <p:spPr>
          <a:xfrm rot="696718">
            <a:off x="-1141532" y="3925332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1525743">
            <a:off x="8521079" y="-700653"/>
            <a:ext cx="2540459" cy="3097335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8708550" y="57833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-12" y="4762488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 rot="196396" flipH="1">
            <a:off x="-2959424" y="-519734"/>
            <a:ext cx="4506338" cy="3078405"/>
            <a:chOff x="-717998" y="2363140"/>
            <a:chExt cx="4506196" cy="3078308"/>
          </a:xfrm>
        </p:grpSpPr>
        <p:sp>
          <p:nvSpPr>
            <p:cNvPr id="70" name="Google Shape;70;p6"/>
            <p:cNvSpPr/>
            <p:nvPr/>
          </p:nvSpPr>
          <p:spPr>
            <a:xfrm rot="294436">
              <a:off x="-622745" y="2685375"/>
              <a:ext cx="3788465" cy="2389344"/>
            </a:xfrm>
            <a:custGeom>
              <a:avLst/>
              <a:gdLst/>
              <a:ahLst/>
              <a:cxnLst/>
              <a:rect l="l" t="t" r="r" b="b"/>
              <a:pathLst>
                <a:path w="78327" h="49400" extrusionOk="0">
                  <a:moveTo>
                    <a:pt x="6187" y="0"/>
                  </a:moveTo>
                  <a:cubicBezTo>
                    <a:pt x="4723" y="0"/>
                    <a:pt x="3311" y="707"/>
                    <a:pt x="2164" y="1589"/>
                  </a:cubicBezTo>
                  <a:cubicBezTo>
                    <a:pt x="1386" y="2190"/>
                    <a:pt x="687" y="2886"/>
                    <a:pt x="80" y="3658"/>
                  </a:cubicBezTo>
                  <a:cubicBezTo>
                    <a:pt x="1" y="3758"/>
                    <a:pt x="86" y="3893"/>
                    <a:pt x="183" y="3893"/>
                  </a:cubicBezTo>
                  <a:cubicBezTo>
                    <a:pt x="213" y="3893"/>
                    <a:pt x="245" y="3880"/>
                    <a:pt x="273" y="3848"/>
                  </a:cubicBezTo>
                  <a:cubicBezTo>
                    <a:pt x="1537" y="2385"/>
                    <a:pt x="3172" y="1004"/>
                    <a:pt x="5096" y="540"/>
                  </a:cubicBezTo>
                  <a:cubicBezTo>
                    <a:pt x="5438" y="458"/>
                    <a:pt x="5777" y="418"/>
                    <a:pt x="6108" y="418"/>
                  </a:cubicBezTo>
                  <a:cubicBezTo>
                    <a:pt x="7579" y="418"/>
                    <a:pt x="8900" y="1206"/>
                    <a:pt x="9680" y="2545"/>
                  </a:cubicBezTo>
                  <a:cubicBezTo>
                    <a:pt x="10572" y="4078"/>
                    <a:pt x="10808" y="5917"/>
                    <a:pt x="11024" y="7645"/>
                  </a:cubicBezTo>
                  <a:cubicBezTo>
                    <a:pt x="11318" y="10003"/>
                    <a:pt x="11668" y="12355"/>
                    <a:pt x="12078" y="14698"/>
                  </a:cubicBezTo>
                  <a:cubicBezTo>
                    <a:pt x="12492" y="17073"/>
                    <a:pt x="12967" y="19434"/>
                    <a:pt x="13498" y="21785"/>
                  </a:cubicBezTo>
                  <a:cubicBezTo>
                    <a:pt x="13990" y="23959"/>
                    <a:pt x="14506" y="26131"/>
                    <a:pt x="15203" y="28249"/>
                  </a:cubicBezTo>
                  <a:cubicBezTo>
                    <a:pt x="16465" y="32087"/>
                    <a:pt x="18435" y="35806"/>
                    <a:pt x="21824" y="38161"/>
                  </a:cubicBezTo>
                  <a:cubicBezTo>
                    <a:pt x="23366" y="39230"/>
                    <a:pt x="25140" y="39979"/>
                    <a:pt x="27008" y="40201"/>
                  </a:cubicBezTo>
                  <a:cubicBezTo>
                    <a:pt x="27353" y="40241"/>
                    <a:pt x="27696" y="40261"/>
                    <a:pt x="28039" y="40261"/>
                  </a:cubicBezTo>
                  <a:cubicBezTo>
                    <a:pt x="29617" y="40261"/>
                    <a:pt x="31164" y="39842"/>
                    <a:pt x="32575" y="39114"/>
                  </a:cubicBezTo>
                  <a:cubicBezTo>
                    <a:pt x="36328" y="37179"/>
                    <a:pt x="38712" y="33582"/>
                    <a:pt x="41516" y="30569"/>
                  </a:cubicBezTo>
                  <a:cubicBezTo>
                    <a:pt x="43793" y="28122"/>
                    <a:pt x="46967" y="25681"/>
                    <a:pt x="50428" y="25681"/>
                  </a:cubicBezTo>
                  <a:cubicBezTo>
                    <a:pt x="51068" y="25681"/>
                    <a:pt x="51718" y="25765"/>
                    <a:pt x="52374" y="25947"/>
                  </a:cubicBezTo>
                  <a:cubicBezTo>
                    <a:pt x="55580" y="26839"/>
                    <a:pt x="57364" y="29881"/>
                    <a:pt x="59039" y="32507"/>
                  </a:cubicBezTo>
                  <a:cubicBezTo>
                    <a:pt x="59890" y="33836"/>
                    <a:pt x="60765" y="35171"/>
                    <a:pt x="61834" y="36337"/>
                  </a:cubicBezTo>
                  <a:cubicBezTo>
                    <a:pt x="63151" y="37770"/>
                    <a:pt x="64781" y="38717"/>
                    <a:pt x="66523" y="39539"/>
                  </a:cubicBezTo>
                  <a:cubicBezTo>
                    <a:pt x="68391" y="40419"/>
                    <a:pt x="70216" y="41308"/>
                    <a:pt x="71874" y="42559"/>
                  </a:cubicBezTo>
                  <a:cubicBezTo>
                    <a:pt x="73491" y="43780"/>
                    <a:pt x="74925" y="45222"/>
                    <a:pt x="76138" y="46848"/>
                  </a:cubicBezTo>
                  <a:cubicBezTo>
                    <a:pt x="76706" y="47615"/>
                    <a:pt x="77222" y="48419"/>
                    <a:pt x="77685" y="49253"/>
                  </a:cubicBezTo>
                  <a:cubicBezTo>
                    <a:pt x="77743" y="49357"/>
                    <a:pt x="77832" y="49400"/>
                    <a:pt x="77922" y="49400"/>
                  </a:cubicBezTo>
                  <a:cubicBezTo>
                    <a:pt x="78122" y="49400"/>
                    <a:pt x="78327" y="49186"/>
                    <a:pt x="78198" y="48953"/>
                  </a:cubicBezTo>
                  <a:cubicBezTo>
                    <a:pt x="76254" y="45464"/>
                    <a:pt x="73357" y="42524"/>
                    <a:pt x="69883" y="40548"/>
                  </a:cubicBezTo>
                  <a:cubicBezTo>
                    <a:pt x="68007" y="39478"/>
                    <a:pt x="65932" y="38779"/>
                    <a:pt x="64134" y="37569"/>
                  </a:cubicBezTo>
                  <a:cubicBezTo>
                    <a:pt x="62726" y="36619"/>
                    <a:pt x="61627" y="35311"/>
                    <a:pt x="60660" y="33929"/>
                  </a:cubicBezTo>
                  <a:cubicBezTo>
                    <a:pt x="58865" y="31362"/>
                    <a:pt x="57387" y="28313"/>
                    <a:pt x="54718" y="26518"/>
                  </a:cubicBezTo>
                  <a:cubicBezTo>
                    <a:pt x="53416" y="25644"/>
                    <a:pt x="51983" y="25269"/>
                    <a:pt x="50539" y="25269"/>
                  </a:cubicBezTo>
                  <a:cubicBezTo>
                    <a:pt x="48299" y="25269"/>
                    <a:pt x="46031" y="26171"/>
                    <a:pt x="44179" y="27518"/>
                  </a:cubicBezTo>
                  <a:cubicBezTo>
                    <a:pt x="40706" y="30045"/>
                    <a:pt x="38491" y="33856"/>
                    <a:pt x="35285" y="36669"/>
                  </a:cubicBezTo>
                  <a:cubicBezTo>
                    <a:pt x="33752" y="38015"/>
                    <a:pt x="31971" y="39152"/>
                    <a:pt x="29964" y="39612"/>
                  </a:cubicBezTo>
                  <a:cubicBezTo>
                    <a:pt x="29335" y="39756"/>
                    <a:pt x="28699" y="39824"/>
                    <a:pt x="28065" y="39824"/>
                  </a:cubicBezTo>
                  <a:cubicBezTo>
                    <a:pt x="26670" y="39824"/>
                    <a:pt x="25282" y="39494"/>
                    <a:pt x="24004" y="38913"/>
                  </a:cubicBezTo>
                  <a:cubicBezTo>
                    <a:pt x="20067" y="37129"/>
                    <a:pt x="17587" y="33460"/>
                    <a:pt x="16091" y="29532"/>
                  </a:cubicBezTo>
                  <a:cubicBezTo>
                    <a:pt x="15322" y="27509"/>
                    <a:pt x="14771" y="25411"/>
                    <a:pt x="14267" y="23310"/>
                  </a:cubicBezTo>
                  <a:cubicBezTo>
                    <a:pt x="13693" y="20917"/>
                    <a:pt x="13183" y="18510"/>
                    <a:pt x="12734" y="16091"/>
                  </a:cubicBezTo>
                  <a:cubicBezTo>
                    <a:pt x="12282" y="13637"/>
                    <a:pt x="11895" y="11174"/>
                    <a:pt x="11571" y="8703"/>
                  </a:cubicBezTo>
                  <a:cubicBezTo>
                    <a:pt x="11338" y="6896"/>
                    <a:pt x="11198" y="5025"/>
                    <a:pt x="10516" y="3317"/>
                  </a:cubicBezTo>
                  <a:cubicBezTo>
                    <a:pt x="9902" y="1779"/>
                    <a:pt x="8768" y="441"/>
                    <a:pt x="7080" y="91"/>
                  </a:cubicBezTo>
                  <a:cubicBezTo>
                    <a:pt x="6782" y="29"/>
                    <a:pt x="6483" y="0"/>
                    <a:pt x="6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rot="294436">
              <a:off x="-568472" y="2539836"/>
              <a:ext cx="4247906" cy="2724917"/>
            </a:xfrm>
            <a:custGeom>
              <a:avLst/>
              <a:gdLst/>
              <a:ahLst/>
              <a:cxnLst/>
              <a:rect l="l" t="t" r="r" b="b"/>
              <a:pathLst>
                <a:path w="87826" h="56338" extrusionOk="0">
                  <a:moveTo>
                    <a:pt x="6540" y="1"/>
                  </a:moveTo>
                  <a:cubicBezTo>
                    <a:pt x="4880" y="1"/>
                    <a:pt x="3253" y="581"/>
                    <a:pt x="1925" y="1605"/>
                  </a:cubicBezTo>
                  <a:cubicBezTo>
                    <a:pt x="1181" y="2182"/>
                    <a:pt x="555" y="2960"/>
                    <a:pt x="86" y="3770"/>
                  </a:cubicBezTo>
                  <a:cubicBezTo>
                    <a:pt x="1" y="3916"/>
                    <a:pt x="130" y="4051"/>
                    <a:pt x="259" y="4051"/>
                  </a:cubicBezTo>
                  <a:cubicBezTo>
                    <a:pt x="316" y="4051"/>
                    <a:pt x="374" y="4024"/>
                    <a:pt x="412" y="3960"/>
                  </a:cubicBezTo>
                  <a:cubicBezTo>
                    <a:pt x="1514" y="2147"/>
                    <a:pt x="3522" y="874"/>
                    <a:pt x="5629" y="617"/>
                  </a:cubicBezTo>
                  <a:cubicBezTo>
                    <a:pt x="5888" y="586"/>
                    <a:pt x="6148" y="571"/>
                    <a:pt x="6407" y="571"/>
                  </a:cubicBezTo>
                  <a:cubicBezTo>
                    <a:pt x="8205" y="571"/>
                    <a:pt x="9969" y="1305"/>
                    <a:pt x="11265" y="2561"/>
                  </a:cubicBezTo>
                  <a:cubicBezTo>
                    <a:pt x="13022" y="4266"/>
                    <a:pt x="13462" y="6647"/>
                    <a:pt x="13760" y="8978"/>
                  </a:cubicBezTo>
                  <a:cubicBezTo>
                    <a:pt x="14095" y="11595"/>
                    <a:pt x="14415" y="14218"/>
                    <a:pt x="14745" y="16838"/>
                  </a:cubicBezTo>
                  <a:cubicBezTo>
                    <a:pt x="15359" y="21746"/>
                    <a:pt x="15709" y="26881"/>
                    <a:pt x="17717" y="31468"/>
                  </a:cubicBezTo>
                  <a:cubicBezTo>
                    <a:pt x="19340" y="35178"/>
                    <a:pt x="22252" y="38608"/>
                    <a:pt x="26294" y="39675"/>
                  </a:cubicBezTo>
                  <a:cubicBezTo>
                    <a:pt x="27156" y="39903"/>
                    <a:pt x="28056" y="40024"/>
                    <a:pt x="28955" y="40024"/>
                  </a:cubicBezTo>
                  <a:cubicBezTo>
                    <a:pt x="30078" y="40024"/>
                    <a:pt x="31200" y="39835"/>
                    <a:pt x="32242" y="39427"/>
                  </a:cubicBezTo>
                  <a:cubicBezTo>
                    <a:pt x="34206" y="38655"/>
                    <a:pt x="35567" y="37154"/>
                    <a:pt x="36745" y="35452"/>
                  </a:cubicBezTo>
                  <a:cubicBezTo>
                    <a:pt x="37400" y="34505"/>
                    <a:pt x="38009" y="33520"/>
                    <a:pt x="38729" y="32616"/>
                  </a:cubicBezTo>
                  <a:cubicBezTo>
                    <a:pt x="39382" y="31797"/>
                    <a:pt x="40105" y="31040"/>
                    <a:pt x="40892" y="30349"/>
                  </a:cubicBezTo>
                  <a:cubicBezTo>
                    <a:pt x="42489" y="28953"/>
                    <a:pt x="44354" y="27843"/>
                    <a:pt x="46368" y="27161"/>
                  </a:cubicBezTo>
                  <a:cubicBezTo>
                    <a:pt x="47852" y="26656"/>
                    <a:pt x="49409" y="26403"/>
                    <a:pt x="50961" y="26403"/>
                  </a:cubicBezTo>
                  <a:cubicBezTo>
                    <a:pt x="53632" y="26403"/>
                    <a:pt x="56289" y="27153"/>
                    <a:pt x="58543" y="28664"/>
                  </a:cubicBezTo>
                  <a:cubicBezTo>
                    <a:pt x="60263" y="29816"/>
                    <a:pt x="61531" y="31395"/>
                    <a:pt x="62641" y="33117"/>
                  </a:cubicBezTo>
                  <a:cubicBezTo>
                    <a:pt x="63652" y="34682"/>
                    <a:pt x="64564" y="36320"/>
                    <a:pt x="65748" y="37766"/>
                  </a:cubicBezTo>
                  <a:cubicBezTo>
                    <a:pt x="66986" y="39281"/>
                    <a:pt x="68522" y="40429"/>
                    <a:pt x="70425" y="40954"/>
                  </a:cubicBezTo>
                  <a:cubicBezTo>
                    <a:pt x="72640" y="41563"/>
                    <a:pt x="74957" y="41554"/>
                    <a:pt x="77064" y="42551"/>
                  </a:cubicBezTo>
                  <a:cubicBezTo>
                    <a:pt x="81257" y="44539"/>
                    <a:pt x="83805" y="48659"/>
                    <a:pt x="85658" y="52734"/>
                  </a:cubicBezTo>
                  <a:cubicBezTo>
                    <a:pt x="86168" y="53853"/>
                    <a:pt x="86637" y="54989"/>
                    <a:pt x="87109" y="56126"/>
                  </a:cubicBezTo>
                  <a:cubicBezTo>
                    <a:pt x="87171" y="56274"/>
                    <a:pt x="87305" y="56338"/>
                    <a:pt x="87435" y="56338"/>
                  </a:cubicBezTo>
                  <a:cubicBezTo>
                    <a:pt x="87635" y="56338"/>
                    <a:pt x="87826" y="56186"/>
                    <a:pt x="87730" y="55954"/>
                  </a:cubicBezTo>
                  <a:cubicBezTo>
                    <a:pt x="85929" y="51641"/>
                    <a:pt x="84029" y="47129"/>
                    <a:pt x="80392" y="44017"/>
                  </a:cubicBezTo>
                  <a:cubicBezTo>
                    <a:pt x="78725" y="42592"/>
                    <a:pt x="76784" y="41557"/>
                    <a:pt x="74630" y="41108"/>
                  </a:cubicBezTo>
                  <a:cubicBezTo>
                    <a:pt x="72404" y="40645"/>
                    <a:pt x="70081" y="40572"/>
                    <a:pt x="68161" y="39211"/>
                  </a:cubicBezTo>
                  <a:cubicBezTo>
                    <a:pt x="66604" y="38110"/>
                    <a:pt x="65514" y="36481"/>
                    <a:pt x="64512" y="34892"/>
                  </a:cubicBezTo>
                  <a:cubicBezTo>
                    <a:pt x="63469" y="33246"/>
                    <a:pt x="62487" y="31532"/>
                    <a:pt x="61163" y="30087"/>
                  </a:cubicBezTo>
                  <a:cubicBezTo>
                    <a:pt x="58588" y="27274"/>
                    <a:pt x="54756" y="25771"/>
                    <a:pt x="50967" y="25771"/>
                  </a:cubicBezTo>
                  <a:cubicBezTo>
                    <a:pt x="50598" y="25771"/>
                    <a:pt x="50229" y="25786"/>
                    <a:pt x="49862" y="25814"/>
                  </a:cubicBezTo>
                  <a:cubicBezTo>
                    <a:pt x="45604" y="26144"/>
                    <a:pt x="41620" y="28373"/>
                    <a:pt x="38831" y="31564"/>
                  </a:cubicBezTo>
                  <a:cubicBezTo>
                    <a:pt x="37374" y="33231"/>
                    <a:pt x="36386" y="35251"/>
                    <a:pt x="34891" y="36877"/>
                  </a:cubicBezTo>
                  <a:cubicBezTo>
                    <a:pt x="33381" y="38518"/>
                    <a:pt x="31339" y="39383"/>
                    <a:pt x="29118" y="39418"/>
                  </a:cubicBezTo>
                  <a:cubicBezTo>
                    <a:pt x="29066" y="39419"/>
                    <a:pt x="29014" y="39419"/>
                    <a:pt x="28962" y="39419"/>
                  </a:cubicBezTo>
                  <a:cubicBezTo>
                    <a:pt x="24529" y="39419"/>
                    <a:pt x="20992" y="36358"/>
                    <a:pt x="18964" y="32613"/>
                  </a:cubicBezTo>
                  <a:cubicBezTo>
                    <a:pt x="16557" y="28169"/>
                    <a:pt x="16143" y="22964"/>
                    <a:pt x="15534" y="18039"/>
                  </a:cubicBezTo>
                  <a:lnTo>
                    <a:pt x="14511" y="9797"/>
                  </a:lnTo>
                  <a:cubicBezTo>
                    <a:pt x="14229" y="7521"/>
                    <a:pt x="14001" y="5079"/>
                    <a:pt x="12620" y="3161"/>
                  </a:cubicBezTo>
                  <a:cubicBezTo>
                    <a:pt x="11454" y="1541"/>
                    <a:pt x="9633" y="404"/>
                    <a:pt x="7657" y="90"/>
                  </a:cubicBezTo>
                  <a:cubicBezTo>
                    <a:pt x="7285" y="30"/>
                    <a:pt x="6912" y="1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6"/>
          <p:cNvSpPr/>
          <p:nvPr/>
        </p:nvSpPr>
        <p:spPr>
          <a:xfrm rot="8100000">
            <a:off x="6618788" y="3530211"/>
            <a:ext cx="4247801" cy="2724850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5100" y="837100"/>
            <a:ext cx="49452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715100" y="2186000"/>
            <a:ext cx="3547200" cy="21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2467146" y="438268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696718">
            <a:off x="5476981" y="-1731818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9763900">
            <a:off x="-1506808" y="-1367180"/>
            <a:ext cx="3162939" cy="2319740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2193550" y="467176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-1014487" y="-1899175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-3078532">
            <a:off x="5920461" y="4041380"/>
            <a:ext cx="4358794" cy="2760086"/>
            <a:chOff x="5516575" y="-222725"/>
            <a:chExt cx="4358946" cy="2760182"/>
          </a:xfrm>
        </p:grpSpPr>
        <p:sp>
          <p:nvSpPr>
            <p:cNvPr id="82" name="Google Shape;82;p7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7"/>
          <p:cNvSpPr/>
          <p:nvPr/>
        </p:nvSpPr>
        <p:spPr>
          <a:xfrm rot="7270529">
            <a:off x="7544235" y="-2829386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6385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784550" y="228145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2" hasCustomPrompt="1"/>
          </p:nvPr>
        </p:nvSpPr>
        <p:spPr>
          <a:xfrm>
            <a:off x="42577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3"/>
          </p:nvPr>
        </p:nvSpPr>
        <p:spPr>
          <a:xfrm>
            <a:off x="3403800" y="228145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4" hasCustomPrompt="1"/>
          </p:nvPr>
        </p:nvSpPr>
        <p:spPr>
          <a:xfrm>
            <a:off x="68769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5"/>
          </p:nvPr>
        </p:nvSpPr>
        <p:spPr>
          <a:xfrm>
            <a:off x="6023000" y="228145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6" hasCustomPrompt="1"/>
          </p:nvPr>
        </p:nvSpPr>
        <p:spPr>
          <a:xfrm>
            <a:off x="16385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7"/>
          </p:nvPr>
        </p:nvSpPr>
        <p:spPr>
          <a:xfrm>
            <a:off x="784550" y="408209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8" hasCustomPrompt="1"/>
          </p:nvPr>
        </p:nvSpPr>
        <p:spPr>
          <a:xfrm>
            <a:off x="42577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9"/>
          </p:nvPr>
        </p:nvSpPr>
        <p:spPr>
          <a:xfrm>
            <a:off x="3403800" y="408209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13" hasCustomPrompt="1"/>
          </p:nvPr>
        </p:nvSpPr>
        <p:spPr>
          <a:xfrm>
            <a:off x="68769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4"/>
          </p:nvPr>
        </p:nvSpPr>
        <p:spPr>
          <a:xfrm>
            <a:off x="6023000" y="408209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5"/>
          </p:nvPr>
        </p:nvSpPr>
        <p:spPr>
          <a:xfrm>
            <a:off x="720000" y="4551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6"/>
          </p:nvPr>
        </p:nvSpPr>
        <p:spPr>
          <a:xfrm>
            <a:off x="715100" y="182910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7"/>
          </p:nvPr>
        </p:nvSpPr>
        <p:spPr>
          <a:xfrm>
            <a:off x="3334350" y="182910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8"/>
          </p:nvPr>
        </p:nvSpPr>
        <p:spPr>
          <a:xfrm>
            <a:off x="5953600" y="182910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9"/>
          </p:nvPr>
        </p:nvSpPr>
        <p:spPr>
          <a:xfrm>
            <a:off x="715100" y="362519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20"/>
          </p:nvPr>
        </p:nvSpPr>
        <p:spPr>
          <a:xfrm>
            <a:off x="3334350" y="362519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1"/>
          </p:nvPr>
        </p:nvSpPr>
        <p:spPr>
          <a:xfrm>
            <a:off x="5953600" y="362519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/>
          <p:nvPr/>
        </p:nvSpPr>
        <p:spPr>
          <a:xfrm rot="7270529">
            <a:off x="7296585" y="-2676986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4687825" y="476061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/>
          <p:nvPr/>
        </p:nvSpPr>
        <p:spPr>
          <a:xfrm rot="294436">
            <a:off x="-2416822" y="2793486"/>
            <a:ext cx="4247906" cy="2724917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6723588" y="-240914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 rot="7744923">
            <a:off x="-1742276" y="-195102"/>
            <a:ext cx="3162867" cy="2319687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-1300450" y="-1358875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988650" y="1347675"/>
            <a:ext cx="7166700" cy="29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/>
          <p:nvPr/>
        </p:nvSpPr>
        <p:spPr>
          <a:xfrm rot="10012288">
            <a:off x="-1559074" y="-780699"/>
            <a:ext cx="3162835" cy="2319663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 rot="2927788">
            <a:off x="-1324095" y="4252398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1771797">
            <a:off x="-2547274" y="187849"/>
            <a:ext cx="2943643" cy="2410901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7270529">
            <a:off x="7658535" y="-2511611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1833700" y="1427088"/>
            <a:ext cx="254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1833700" y="1923288"/>
            <a:ext cx="2547000" cy="6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5718852" y="1923288"/>
            <a:ext cx="2547000" cy="6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4"/>
          </p:nvPr>
        </p:nvSpPr>
        <p:spPr>
          <a:xfrm>
            <a:off x="1833700" y="3674713"/>
            <a:ext cx="2547000" cy="6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5"/>
          </p:nvPr>
        </p:nvSpPr>
        <p:spPr>
          <a:xfrm>
            <a:off x="5718852" y="3674713"/>
            <a:ext cx="2547000" cy="6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6"/>
          </p:nvPr>
        </p:nvSpPr>
        <p:spPr>
          <a:xfrm>
            <a:off x="1833700" y="3178513"/>
            <a:ext cx="254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7"/>
          </p:nvPr>
        </p:nvSpPr>
        <p:spPr>
          <a:xfrm>
            <a:off x="5718850" y="1427088"/>
            <a:ext cx="254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8"/>
          </p:nvPr>
        </p:nvSpPr>
        <p:spPr>
          <a:xfrm>
            <a:off x="5718850" y="3178513"/>
            <a:ext cx="254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/>
          <p:nvPr/>
        </p:nvSpPr>
        <p:spPr>
          <a:xfrm rot="-9122714">
            <a:off x="-2197424" y="2240741"/>
            <a:ext cx="2540593" cy="3097498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7653988" y="-2186811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7270529">
            <a:off x="-2609415" y="3606164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rot="10012288">
            <a:off x="8177426" y="-177961"/>
            <a:ext cx="3162835" cy="2319663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rot="4955187">
            <a:off x="-1696401" y="-1476701"/>
            <a:ext cx="2610515" cy="2754472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 rot="1771797">
            <a:off x="8056951" y="-1552651"/>
            <a:ext cx="2943643" cy="2410901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 rot="8100000">
            <a:off x="6442118" y="3424139"/>
            <a:ext cx="4248112" cy="2725049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720000" y="227966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2"/>
          </p:nvPr>
        </p:nvSpPr>
        <p:spPr>
          <a:xfrm>
            <a:off x="3403800" y="227966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3"/>
          </p:nvPr>
        </p:nvSpPr>
        <p:spPr>
          <a:xfrm>
            <a:off x="6087600" y="227966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4"/>
          </p:nvPr>
        </p:nvSpPr>
        <p:spPr>
          <a:xfrm>
            <a:off x="720000" y="402845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5"/>
          </p:nvPr>
        </p:nvSpPr>
        <p:spPr>
          <a:xfrm>
            <a:off x="3403800" y="402845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subTitle" idx="6"/>
          </p:nvPr>
        </p:nvSpPr>
        <p:spPr>
          <a:xfrm>
            <a:off x="6087600" y="402845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7"/>
          </p:nvPr>
        </p:nvSpPr>
        <p:spPr>
          <a:xfrm>
            <a:off x="715100" y="18354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subTitle" idx="8"/>
          </p:nvPr>
        </p:nvSpPr>
        <p:spPr>
          <a:xfrm>
            <a:off x="3403800" y="18354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ubTitle" idx="9"/>
          </p:nvPr>
        </p:nvSpPr>
        <p:spPr>
          <a:xfrm>
            <a:off x="6092500" y="18354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subTitle" idx="13"/>
          </p:nvPr>
        </p:nvSpPr>
        <p:spPr>
          <a:xfrm>
            <a:off x="715100" y="35796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ubTitle" idx="14"/>
          </p:nvPr>
        </p:nvSpPr>
        <p:spPr>
          <a:xfrm>
            <a:off x="3403800" y="35796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15"/>
          </p:nvPr>
        </p:nvSpPr>
        <p:spPr>
          <a:xfrm>
            <a:off x="6092500" y="35796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7863538" y="419348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7270529">
            <a:off x="7658535" y="-2873561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9516616">
            <a:off x="-1725110" y="-609250"/>
            <a:ext cx="3162862" cy="2319683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 rot="2927788">
            <a:off x="6071842" y="4706286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7863550" y="473763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"/>
          <p:cNvSpPr/>
          <p:nvPr/>
        </p:nvSpPr>
        <p:spPr>
          <a:xfrm rot="294436">
            <a:off x="-325809" y="3531511"/>
            <a:ext cx="4247906" cy="2724917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"/>
          <p:cNvSpPr/>
          <p:nvPr/>
        </p:nvSpPr>
        <p:spPr>
          <a:xfrm rot="1771797">
            <a:off x="-1594774" y="-1847201"/>
            <a:ext cx="2943643" cy="2410901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8663125" y="-54719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age Sans"/>
              <a:buNone/>
              <a:defRPr sz="35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●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○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■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●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○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■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●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○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Commissioner"/>
              <a:buChar char="■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3" r:id="rId7"/>
    <p:sldLayoutId id="2147483667" r:id="rId8"/>
    <p:sldLayoutId id="2147483668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ctrTitle"/>
          </p:nvPr>
        </p:nvSpPr>
        <p:spPr>
          <a:xfrm>
            <a:off x="785786" y="1648050"/>
            <a:ext cx="7858179" cy="14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s" sz="1800" b="1" u="sng" dirty="0" smtClean="0">
                <a:latin typeface="Cambria" pitchFamily="18" charset="0"/>
                <a:ea typeface="Cambria" pitchFamily="18" charset="0"/>
              </a:rPr>
              <a:t>PROYECTO FINAL.</a:t>
            </a: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s" sz="1800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>INSTITUTO JUAN AMOS COMENIO.</a:t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u="sng" dirty="0" smtClean="0">
                <a:latin typeface="Cambria" pitchFamily="18" charset="0"/>
                <a:ea typeface="Cambria" pitchFamily="18" charset="0"/>
              </a:rPr>
              <a:t>CARRERA</a:t>
            </a: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>: TECNICATURA SUPERIOR EN ANALISIS DE SISTEMAS.</a:t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u="sng" dirty="0" smtClean="0">
                <a:latin typeface="Cambria" pitchFamily="18" charset="0"/>
                <a:ea typeface="Cambria" pitchFamily="18" charset="0"/>
              </a:rPr>
              <a:t>ALUMNOS</a:t>
            </a: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>: ALEGRE, ELIAS – COZZANI, HUGO – NAVARRO, LUCAS.</a:t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es-AR" sz="1800" b="1" dirty="0" smtClean="0">
                <a:latin typeface="Cambria" pitchFamily="18" charset="0"/>
                <a:ea typeface="Cambria" pitchFamily="18" charset="0"/>
              </a:rPr>
              <a:t>Ñ</a:t>
            </a:r>
            <a:r>
              <a:rPr lang="en-US" sz="1800" b="1" dirty="0" smtClean="0">
                <a:latin typeface="Cambria" pitchFamily="18" charset="0"/>
                <a:ea typeface="Cambria" pitchFamily="18" charset="0"/>
              </a:rPr>
              <a:t>O 2023.</a:t>
            </a:r>
            <a:endParaRPr sz="1800" b="1">
              <a:solidFill>
                <a:schemeClr val="accent3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1572356" y="71420"/>
            <a:ext cx="3571148" cy="1143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03. CONTROL DE </a:t>
            </a:r>
            <a:br>
              <a:rPr lang="es" dirty="0" smtClean="0"/>
            </a:br>
            <a:r>
              <a:rPr lang="es" dirty="0" smtClean="0">
                <a:solidFill>
                  <a:schemeClr val="accent3"/>
                </a:solidFill>
              </a:rPr>
              <a:t>STOCK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074" name="Picture 2" descr="C:\Users\Notebook\Desktop\presentacion final\capturas\crud stoc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1357304"/>
            <a:ext cx="4056749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 descr="C:\Users\Notebook\Desktop\presentacion final\capturas\crud stock mysq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928676"/>
            <a:ext cx="3714776" cy="3526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C:\Users\Notebook\Desktop\presentacion final\capturas\crud stock codi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3143254"/>
            <a:ext cx="2317957" cy="1815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786538" y="357172"/>
            <a:ext cx="2999644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04. MERCADO</a:t>
            </a:r>
            <a:br>
              <a:rPr lang="es" dirty="0" smtClean="0"/>
            </a:br>
            <a:r>
              <a:rPr lang="es" dirty="0" smtClean="0">
                <a:solidFill>
                  <a:schemeClr val="accent3"/>
                </a:solidFill>
              </a:rPr>
              <a:t>PAGO (A.P.I.)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4098" name="Picture 2" descr="C:\Users\Notebook\Desktop\presentacion final\capturas\api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7758" y="214296"/>
            <a:ext cx="4770522" cy="1993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 descr="C:\Users\Notebook\Desktop\presentacion final\capturas\apimp pa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214560"/>
            <a:ext cx="3729038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 descr="C:\Users\Notebook\Desktop\presentacion final\capturas\apimp codi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857502"/>
            <a:ext cx="3419508" cy="2155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929414" y="428610"/>
            <a:ext cx="3714024" cy="734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05. FACTURACION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4643438" y="1214428"/>
            <a:ext cx="4357718" cy="383313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 descr="C:\Users\Notebook\Desktop\presentacion final\capturas\factu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42"/>
            <a:ext cx="3959043" cy="3214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 descr="C:\Users\Notebook\Desktop\presentacion final\capturas\facturacodi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401847"/>
            <a:ext cx="4429124" cy="3241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03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2214546" y="3357568"/>
            <a:ext cx="4714908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Fronted, Backend, Base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Librerias</a:t>
            </a:r>
            <a:r>
              <a:rPr lang="en-US" dirty="0" smtClean="0"/>
              <a:t> y Frameworks.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TECNOLOGIAS APLICADAS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>
            <a:spLocks noGrp="1"/>
          </p:cNvSpPr>
          <p:nvPr>
            <p:ph type="title"/>
          </p:nvPr>
        </p:nvSpPr>
        <p:spPr>
          <a:xfrm>
            <a:off x="720000" y="2142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FRONT</a:t>
            </a:r>
            <a:r>
              <a:rPr lang="es" sz="2800" dirty="0" smtClean="0">
                <a:solidFill>
                  <a:schemeClr val="accent3"/>
                </a:solidFill>
              </a:rPr>
              <a:t>END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489" name="Google Shape;489;p39"/>
          <p:cNvSpPr txBox="1">
            <a:spLocks noGrp="1"/>
          </p:cNvSpPr>
          <p:nvPr>
            <p:ph type="subTitle" idx="7"/>
          </p:nvPr>
        </p:nvSpPr>
        <p:spPr>
          <a:xfrm>
            <a:off x="2143108" y="1659174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HTML 5</a:t>
            </a:r>
            <a:endParaRPr sz="1800"/>
          </a:p>
        </p:txBody>
      </p:sp>
      <p:sp>
        <p:nvSpPr>
          <p:cNvPr id="490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4802468" y="1659174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CSS</a:t>
            </a:r>
            <a:endParaRPr sz="1800"/>
          </a:p>
        </p:txBody>
      </p:sp>
      <p:sp>
        <p:nvSpPr>
          <p:cNvPr id="491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2143108" y="2103435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latin typeface="Commissioner"/>
                <a:ea typeface="Commissioner"/>
                <a:cs typeface="Commissioner"/>
                <a:sym typeface="Commissioner"/>
              </a:rPr>
              <a:t>Lenguaje de Marcado usado en paginas Web.</a:t>
            </a:r>
            <a:endParaRPr sz="12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2750092" y="969554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9"/>
          <p:cNvSpPr/>
          <p:nvPr/>
        </p:nvSpPr>
        <p:spPr>
          <a:xfrm rot="10800000">
            <a:off x="5433890" y="969555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4857752" y="2103435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Hoja de estilos en cascada. </a:t>
            </a:r>
            <a:endParaRPr sz="1200"/>
          </a:p>
        </p:txBody>
      </p:sp>
      <p:grpSp>
        <p:nvGrpSpPr>
          <p:cNvPr id="523" name="Google Shape;523;p39"/>
          <p:cNvGrpSpPr/>
          <p:nvPr/>
        </p:nvGrpSpPr>
        <p:grpSpPr>
          <a:xfrm>
            <a:off x="5615619" y="1071552"/>
            <a:ext cx="242265" cy="290205"/>
            <a:chOff x="3989500" y="4090775"/>
            <a:chExt cx="219700" cy="263175"/>
          </a:xfrm>
        </p:grpSpPr>
        <p:sp>
          <p:nvSpPr>
            <p:cNvPr id="524" name="Google Shape;524;p39"/>
            <p:cNvSpPr/>
            <p:nvPr/>
          </p:nvSpPr>
          <p:spPr>
            <a:xfrm>
              <a:off x="3989500" y="4090775"/>
              <a:ext cx="219700" cy="263175"/>
            </a:xfrm>
            <a:custGeom>
              <a:avLst/>
              <a:gdLst/>
              <a:ahLst/>
              <a:cxnLst/>
              <a:rect l="l" t="t" r="r" b="b"/>
              <a:pathLst>
                <a:path w="8788" h="10527" extrusionOk="0">
                  <a:moveTo>
                    <a:pt x="5455" y="2511"/>
                  </a:moveTo>
                  <a:cubicBezTo>
                    <a:pt x="5582" y="2511"/>
                    <a:pt x="5710" y="2559"/>
                    <a:pt x="5811" y="2668"/>
                  </a:cubicBezTo>
                  <a:cubicBezTo>
                    <a:pt x="6144" y="3001"/>
                    <a:pt x="5906" y="3549"/>
                    <a:pt x="5454" y="3549"/>
                  </a:cubicBezTo>
                  <a:cubicBezTo>
                    <a:pt x="5311" y="3549"/>
                    <a:pt x="5192" y="3525"/>
                    <a:pt x="5096" y="3454"/>
                  </a:cubicBezTo>
                  <a:lnTo>
                    <a:pt x="5096" y="3430"/>
                  </a:lnTo>
                  <a:lnTo>
                    <a:pt x="5073" y="3406"/>
                  </a:lnTo>
                  <a:cubicBezTo>
                    <a:pt x="5025" y="3334"/>
                    <a:pt x="4977" y="3263"/>
                    <a:pt x="4930" y="3192"/>
                  </a:cubicBezTo>
                  <a:cubicBezTo>
                    <a:pt x="4930" y="3192"/>
                    <a:pt x="4930" y="3168"/>
                    <a:pt x="4930" y="3168"/>
                  </a:cubicBezTo>
                  <a:cubicBezTo>
                    <a:pt x="4930" y="3120"/>
                    <a:pt x="4930" y="3073"/>
                    <a:pt x="4930" y="3049"/>
                  </a:cubicBezTo>
                  <a:lnTo>
                    <a:pt x="4930" y="3025"/>
                  </a:lnTo>
                  <a:cubicBezTo>
                    <a:pt x="4930" y="2719"/>
                    <a:pt x="5190" y="2511"/>
                    <a:pt x="5455" y="2511"/>
                  </a:cubicBezTo>
                  <a:close/>
                  <a:moveTo>
                    <a:pt x="5668" y="286"/>
                  </a:moveTo>
                  <a:cubicBezTo>
                    <a:pt x="5692" y="286"/>
                    <a:pt x="5716" y="310"/>
                    <a:pt x="5716" y="334"/>
                  </a:cubicBezTo>
                  <a:lnTo>
                    <a:pt x="5835" y="1001"/>
                  </a:lnTo>
                  <a:cubicBezTo>
                    <a:pt x="5835" y="1072"/>
                    <a:pt x="5882" y="1120"/>
                    <a:pt x="5954" y="1120"/>
                  </a:cubicBezTo>
                  <a:cubicBezTo>
                    <a:pt x="6097" y="1167"/>
                    <a:pt x="6239" y="1239"/>
                    <a:pt x="6382" y="1310"/>
                  </a:cubicBezTo>
                  <a:cubicBezTo>
                    <a:pt x="6406" y="1322"/>
                    <a:pt x="6436" y="1328"/>
                    <a:pt x="6466" y="1328"/>
                  </a:cubicBezTo>
                  <a:cubicBezTo>
                    <a:pt x="6495" y="1328"/>
                    <a:pt x="6525" y="1322"/>
                    <a:pt x="6549" y="1310"/>
                  </a:cubicBezTo>
                  <a:lnTo>
                    <a:pt x="7121" y="929"/>
                  </a:lnTo>
                  <a:cubicBezTo>
                    <a:pt x="7133" y="917"/>
                    <a:pt x="7144" y="911"/>
                    <a:pt x="7156" y="911"/>
                  </a:cubicBezTo>
                  <a:cubicBezTo>
                    <a:pt x="7168" y="911"/>
                    <a:pt x="7180" y="917"/>
                    <a:pt x="7192" y="929"/>
                  </a:cubicBezTo>
                  <a:lnTo>
                    <a:pt x="7549" y="1263"/>
                  </a:lnTo>
                  <a:cubicBezTo>
                    <a:pt x="7549" y="1286"/>
                    <a:pt x="7549" y="1310"/>
                    <a:pt x="7549" y="1334"/>
                  </a:cubicBezTo>
                  <a:lnTo>
                    <a:pt x="7144" y="1882"/>
                  </a:lnTo>
                  <a:cubicBezTo>
                    <a:pt x="7121" y="1953"/>
                    <a:pt x="7121" y="2001"/>
                    <a:pt x="7144" y="2048"/>
                  </a:cubicBezTo>
                  <a:cubicBezTo>
                    <a:pt x="7240" y="2191"/>
                    <a:pt x="7287" y="2358"/>
                    <a:pt x="7335" y="2501"/>
                  </a:cubicBezTo>
                  <a:cubicBezTo>
                    <a:pt x="7359" y="2572"/>
                    <a:pt x="7406" y="2620"/>
                    <a:pt x="7454" y="2620"/>
                  </a:cubicBezTo>
                  <a:lnTo>
                    <a:pt x="8121" y="2739"/>
                  </a:lnTo>
                  <a:cubicBezTo>
                    <a:pt x="8145" y="2739"/>
                    <a:pt x="8168" y="2763"/>
                    <a:pt x="8168" y="2787"/>
                  </a:cubicBezTo>
                  <a:lnTo>
                    <a:pt x="8168" y="3311"/>
                  </a:lnTo>
                  <a:cubicBezTo>
                    <a:pt x="8168" y="3334"/>
                    <a:pt x="8145" y="3358"/>
                    <a:pt x="8121" y="3358"/>
                  </a:cubicBezTo>
                  <a:lnTo>
                    <a:pt x="7454" y="3477"/>
                  </a:lnTo>
                  <a:cubicBezTo>
                    <a:pt x="7406" y="3477"/>
                    <a:pt x="7359" y="3525"/>
                    <a:pt x="7335" y="3573"/>
                  </a:cubicBezTo>
                  <a:cubicBezTo>
                    <a:pt x="7287" y="3739"/>
                    <a:pt x="7240" y="3882"/>
                    <a:pt x="7144" y="4025"/>
                  </a:cubicBezTo>
                  <a:cubicBezTo>
                    <a:pt x="7121" y="4073"/>
                    <a:pt x="7121" y="4144"/>
                    <a:pt x="7144" y="4192"/>
                  </a:cubicBezTo>
                  <a:lnTo>
                    <a:pt x="7549" y="4740"/>
                  </a:lnTo>
                  <a:cubicBezTo>
                    <a:pt x="7549" y="4763"/>
                    <a:pt x="7549" y="4811"/>
                    <a:pt x="7549" y="4835"/>
                  </a:cubicBezTo>
                  <a:lnTo>
                    <a:pt x="7192" y="5168"/>
                  </a:lnTo>
                  <a:cubicBezTo>
                    <a:pt x="7180" y="5180"/>
                    <a:pt x="7168" y="5186"/>
                    <a:pt x="7156" y="5186"/>
                  </a:cubicBezTo>
                  <a:cubicBezTo>
                    <a:pt x="7144" y="5186"/>
                    <a:pt x="7133" y="5180"/>
                    <a:pt x="7121" y="5168"/>
                  </a:cubicBezTo>
                  <a:lnTo>
                    <a:pt x="6573" y="4787"/>
                  </a:lnTo>
                  <a:cubicBezTo>
                    <a:pt x="6549" y="4763"/>
                    <a:pt x="6519" y="4751"/>
                    <a:pt x="6490" y="4751"/>
                  </a:cubicBezTo>
                  <a:cubicBezTo>
                    <a:pt x="6460" y="4751"/>
                    <a:pt x="6430" y="4763"/>
                    <a:pt x="6406" y="4787"/>
                  </a:cubicBezTo>
                  <a:cubicBezTo>
                    <a:pt x="6263" y="4859"/>
                    <a:pt x="6120" y="4930"/>
                    <a:pt x="5978" y="4978"/>
                  </a:cubicBezTo>
                  <a:cubicBezTo>
                    <a:pt x="5906" y="4978"/>
                    <a:pt x="5858" y="5025"/>
                    <a:pt x="5858" y="5097"/>
                  </a:cubicBezTo>
                  <a:lnTo>
                    <a:pt x="5739" y="5764"/>
                  </a:lnTo>
                  <a:cubicBezTo>
                    <a:pt x="5739" y="5787"/>
                    <a:pt x="5716" y="5811"/>
                    <a:pt x="5692" y="5811"/>
                  </a:cubicBezTo>
                  <a:lnTo>
                    <a:pt x="5192" y="5811"/>
                  </a:lnTo>
                  <a:cubicBezTo>
                    <a:pt x="5192" y="5811"/>
                    <a:pt x="5168" y="5787"/>
                    <a:pt x="5168" y="5787"/>
                  </a:cubicBezTo>
                  <a:cubicBezTo>
                    <a:pt x="5335" y="5382"/>
                    <a:pt x="5430" y="4930"/>
                    <a:pt x="5382" y="4501"/>
                  </a:cubicBezTo>
                  <a:lnTo>
                    <a:pt x="5454" y="4501"/>
                  </a:lnTo>
                  <a:cubicBezTo>
                    <a:pt x="6597" y="4478"/>
                    <a:pt x="7263" y="3215"/>
                    <a:pt x="6644" y="2263"/>
                  </a:cubicBezTo>
                  <a:cubicBezTo>
                    <a:pt x="6606" y="2212"/>
                    <a:pt x="6554" y="2188"/>
                    <a:pt x="6507" y="2188"/>
                  </a:cubicBezTo>
                  <a:cubicBezTo>
                    <a:pt x="6466" y="2188"/>
                    <a:pt x="6428" y="2206"/>
                    <a:pt x="6406" y="2239"/>
                  </a:cubicBezTo>
                  <a:cubicBezTo>
                    <a:pt x="6359" y="2287"/>
                    <a:pt x="6359" y="2382"/>
                    <a:pt x="6406" y="2430"/>
                  </a:cubicBezTo>
                  <a:cubicBezTo>
                    <a:pt x="6525" y="2620"/>
                    <a:pt x="6573" y="2834"/>
                    <a:pt x="6573" y="3049"/>
                  </a:cubicBezTo>
                  <a:cubicBezTo>
                    <a:pt x="6573" y="3668"/>
                    <a:pt x="6073" y="4168"/>
                    <a:pt x="5454" y="4192"/>
                  </a:cubicBezTo>
                  <a:lnTo>
                    <a:pt x="5358" y="4192"/>
                  </a:lnTo>
                  <a:cubicBezTo>
                    <a:pt x="5335" y="4073"/>
                    <a:pt x="5311" y="3977"/>
                    <a:pt x="5287" y="3882"/>
                  </a:cubicBezTo>
                  <a:lnTo>
                    <a:pt x="5287" y="3882"/>
                  </a:lnTo>
                  <a:cubicBezTo>
                    <a:pt x="5335" y="3906"/>
                    <a:pt x="5406" y="3906"/>
                    <a:pt x="5454" y="3906"/>
                  </a:cubicBezTo>
                  <a:cubicBezTo>
                    <a:pt x="6168" y="3906"/>
                    <a:pt x="6573" y="3096"/>
                    <a:pt x="6120" y="2549"/>
                  </a:cubicBezTo>
                  <a:cubicBezTo>
                    <a:pt x="5951" y="2332"/>
                    <a:pt x="5710" y="2230"/>
                    <a:pt x="5472" y="2230"/>
                  </a:cubicBezTo>
                  <a:cubicBezTo>
                    <a:pt x="5109" y="2230"/>
                    <a:pt x="4754" y="2465"/>
                    <a:pt x="4668" y="2882"/>
                  </a:cubicBezTo>
                  <a:cubicBezTo>
                    <a:pt x="4596" y="2811"/>
                    <a:pt x="4501" y="2739"/>
                    <a:pt x="4430" y="2668"/>
                  </a:cubicBezTo>
                  <a:cubicBezTo>
                    <a:pt x="4596" y="2239"/>
                    <a:pt x="5001" y="1953"/>
                    <a:pt x="5454" y="1953"/>
                  </a:cubicBezTo>
                  <a:cubicBezTo>
                    <a:pt x="5668" y="1953"/>
                    <a:pt x="5882" y="2001"/>
                    <a:pt x="6049" y="2120"/>
                  </a:cubicBezTo>
                  <a:cubicBezTo>
                    <a:pt x="6085" y="2144"/>
                    <a:pt x="6120" y="2156"/>
                    <a:pt x="6156" y="2156"/>
                  </a:cubicBezTo>
                  <a:cubicBezTo>
                    <a:pt x="6192" y="2156"/>
                    <a:pt x="6228" y="2144"/>
                    <a:pt x="6263" y="2120"/>
                  </a:cubicBezTo>
                  <a:cubicBezTo>
                    <a:pt x="6335" y="2048"/>
                    <a:pt x="6311" y="1929"/>
                    <a:pt x="6239" y="1882"/>
                  </a:cubicBezTo>
                  <a:cubicBezTo>
                    <a:pt x="5996" y="1717"/>
                    <a:pt x="5724" y="1640"/>
                    <a:pt x="5457" y="1640"/>
                  </a:cubicBezTo>
                  <a:cubicBezTo>
                    <a:pt x="4912" y="1640"/>
                    <a:pt x="4383" y="1958"/>
                    <a:pt x="4144" y="2501"/>
                  </a:cubicBezTo>
                  <a:cubicBezTo>
                    <a:pt x="4001" y="2406"/>
                    <a:pt x="3834" y="2334"/>
                    <a:pt x="3668" y="2287"/>
                  </a:cubicBezTo>
                  <a:cubicBezTo>
                    <a:pt x="3691" y="2215"/>
                    <a:pt x="3715" y="2168"/>
                    <a:pt x="3739" y="2096"/>
                  </a:cubicBezTo>
                  <a:cubicBezTo>
                    <a:pt x="3787" y="2048"/>
                    <a:pt x="3787" y="1977"/>
                    <a:pt x="3739" y="1929"/>
                  </a:cubicBezTo>
                  <a:lnTo>
                    <a:pt x="3334" y="1358"/>
                  </a:lnTo>
                  <a:cubicBezTo>
                    <a:pt x="3310" y="1334"/>
                    <a:pt x="3310" y="1286"/>
                    <a:pt x="3334" y="1263"/>
                  </a:cubicBezTo>
                  <a:lnTo>
                    <a:pt x="3668" y="929"/>
                  </a:lnTo>
                  <a:cubicBezTo>
                    <a:pt x="3679" y="917"/>
                    <a:pt x="3691" y="911"/>
                    <a:pt x="3703" y="911"/>
                  </a:cubicBezTo>
                  <a:cubicBezTo>
                    <a:pt x="3715" y="911"/>
                    <a:pt x="3727" y="917"/>
                    <a:pt x="3739" y="929"/>
                  </a:cubicBezTo>
                  <a:lnTo>
                    <a:pt x="4287" y="1310"/>
                  </a:lnTo>
                  <a:cubicBezTo>
                    <a:pt x="4310" y="1334"/>
                    <a:pt x="4340" y="1346"/>
                    <a:pt x="4370" y="1346"/>
                  </a:cubicBezTo>
                  <a:cubicBezTo>
                    <a:pt x="4400" y="1346"/>
                    <a:pt x="4430" y="1334"/>
                    <a:pt x="4453" y="1310"/>
                  </a:cubicBezTo>
                  <a:cubicBezTo>
                    <a:pt x="4596" y="1239"/>
                    <a:pt x="4739" y="1167"/>
                    <a:pt x="4906" y="1120"/>
                  </a:cubicBezTo>
                  <a:cubicBezTo>
                    <a:pt x="4953" y="1120"/>
                    <a:pt x="5001" y="1072"/>
                    <a:pt x="5025" y="1001"/>
                  </a:cubicBezTo>
                  <a:lnTo>
                    <a:pt x="5120" y="334"/>
                  </a:lnTo>
                  <a:cubicBezTo>
                    <a:pt x="5120" y="310"/>
                    <a:pt x="5144" y="286"/>
                    <a:pt x="5168" y="286"/>
                  </a:cubicBezTo>
                  <a:close/>
                  <a:moveTo>
                    <a:pt x="2834" y="2406"/>
                  </a:moveTo>
                  <a:cubicBezTo>
                    <a:pt x="3429" y="2406"/>
                    <a:pt x="4001" y="2644"/>
                    <a:pt x="4430" y="3073"/>
                  </a:cubicBezTo>
                  <a:cubicBezTo>
                    <a:pt x="5311" y="3954"/>
                    <a:pt x="5287" y="5406"/>
                    <a:pt x="4406" y="6287"/>
                  </a:cubicBezTo>
                  <a:cubicBezTo>
                    <a:pt x="3977" y="6716"/>
                    <a:pt x="3406" y="6978"/>
                    <a:pt x="2786" y="6978"/>
                  </a:cubicBezTo>
                  <a:lnTo>
                    <a:pt x="2786" y="6954"/>
                  </a:lnTo>
                  <a:cubicBezTo>
                    <a:pt x="2191" y="6954"/>
                    <a:pt x="1619" y="6740"/>
                    <a:pt x="1215" y="6311"/>
                  </a:cubicBezTo>
                  <a:cubicBezTo>
                    <a:pt x="333" y="5406"/>
                    <a:pt x="333" y="3977"/>
                    <a:pt x="1238" y="3073"/>
                  </a:cubicBezTo>
                  <a:cubicBezTo>
                    <a:pt x="1667" y="2644"/>
                    <a:pt x="2239" y="2406"/>
                    <a:pt x="2834" y="2406"/>
                  </a:cubicBezTo>
                  <a:close/>
                  <a:moveTo>
                    <a:pt x="4715" y="6407"/>
                  </a:moveTo>
                  <a:lnTo>
                    <a:pt x="5739" y="7431"/>
                  </a:lnTo>
                  <a:lnTo>
                    <a:pt x="5525" y="7621"/>
                  </a:lnTo>
                  <a:lnTo>
                    <a:pt x="4525" y="6597"/>
                  </a:lnTo>
                  <a:lnTo>
                    <a:pt x="4620" y="6502"/>
                  </a:lnTo>
                  <a:lnTo>
                    <a:pt x="4715" y="6407"/>
                  </a:lnTo>
                  <a:close/>
                  <a:moveTo>
                    <a:pt x="6192" y="7478"/>
                  </a:moveTo>
                  <a:cubicBezTo>
                    <a:pt x="6216" y="7478"/>
                    <a:pt x="6239" y="7478"/>
                    <a:pt x="6263" y="7526"/>
                  </a:cubicBezTo>
                  <a:cubicBezTo>
                    <a:pt x="6335" y="7573"/>
                    <a:pt x="6335" y="7669"/>
                    <a:pt x="6263" y="7740"/>
                  </a:cubicBezTo>
                  <a:lnTo>
                    <a:pt x="5835" y="8169"/>
                  </a:lnTo>
                  <a:cubicBezTo>
                    <a:pt x="5811" y="8216"/>
                    <a:pt x="5763" y="8216"/>
                    <a:pt x="5739" y="8240"/>
                  </a:cubicBezTo>
                  <a:lnTo>
                    <a:pt x="5739" y="8216"/>
                  </a:lnTo>
                  <a:cubicBezTo>
                    <a:pt x="5692" y="8216"/>
                    <a:pt x="5668" y="8216"/>
                    <a:pt x="5644" y="8193"/>
                  </a:cubicBezTo>
                  <a:lnTo>
                    <a:pt x="5644" y="8169"/>
                  </a:lnTo>
                  <a:cubicBezTo>
                    <a:pt x="5573" y="8097"/>
                    <a:pt x="5573" y="8026"/>
                    <a:pt x="5644" y="7978"/>
                  </a:cubicBezTo>
                  <a:lnTo>
                    <a:pt x="6073" y="7526"/>
                  </a:lnTo>
                  <a:cubicBezTo>
                    <a:pt x="6120" y="7478"/>
                    <a:pt x="6144" y="7478"/>
                    <a:pt x="6192" y="7478"/>
                  </a:cubicBezTo>
                  <a:close/>
                  <a:moveTo>
                    <a:pt x="6478" y="7954"/>
                  </a:moveTo>
                  <a:cubicBezTo>
                    <a:pt x="6835" y="8193"/>
                    <a:pt x="7168" y="8478"/>
                    <a:pt x="7478" y="8788"/>
                  </a:cubicBezTo>
                  <a:cubicBezTo>
                    <a:pt x="7740" y="9050"/>
                    <a:pt x="7978" y="9336"/>
                    <a:pt x="8192" y="9645"/>
                  </a:cubicBezTo>
                  <a:cubicBezTo>
                    <a:pt x="8288" y="9788"/>
                    <a:pt x="8288" y="9979"/>
                    <a:pt x="8168" y="10122"/>
                  </a:cubicBezTo>
                  <a:lnTo>
                    <a:pt x="8168" y="10098"/>
                  </a:lnTo>
                  <a:cubicBezTo>
                    <a:pt x="8099" y="10167"/>
                    <a:pt x="8005" y="10204"/>
                    <a:pt x="7911" y="10204"/>
                  </a:cubicBezTo>
                  <a:cubicBezTo>
                    <a:pt x="7844" y="10204"/>
                    <a:pt x="7776" y="10185"/>
                    <a:pt x="7716" y="10145"/>
                  </a:cubicBezTo>
                  <a:cubicBezTo>
                    <a:pt x="7406" y="9931"/>
                    <a:pt x="7121" y="9669"/>
                    <a:pt x="6859" y="9407"/>
                  </a:cubicBezTo>
                  <a:cubicBezTo>
                    <a:pt x="6549" y="9098"/>
                    <a:pt x="6263" y="8764"/>
                    <a:pt x="6049" y="8407"/>
                  </a:cubicBezTo>
                  <a:lnTo>
                    <a:pt x="6478" y="7954"/>
                  </a:lnTo>
                  <a:close/>
                  <a:moveTo>
                    <a:pt x="5192" y="0"/>
                  </a:moveTo>
                  <a:cubicBezTo>
                    <a:pt x="5025" y="0"/>
                    <a:pt x="4858" y="120"/>
                    <a:pt x="4834" y="286"/>
                  </a:cubicBezTo>
                  <a:lnTo>
                    <a:pt x="4739" y="858"/>
                  </a:lnTo>
                  <a:cubicBezTo>
                    <a:pt x="4620" y="905"/>
                    <a:pt x="4525" y="953"/>
                    <a:pt x="4406" y="1001"/>
                  </a:cubicBezTo>
                  <a:lnTo>
                    <a:pt x="3929" y="667"/>
                  </a:lnTo>
                  <a:cubicBezTo>
                    <a:pt x="3868" y="616"/>
                    <a:pt x="3797" y="591"/>
                    <a:pt x="3727" y="591"/>
                  </a:cubicBezTo>
                  <a:cubicBezTo>
                    <a:pt x="3635" y="591"/>
                    <a:pt x="3545" y="634"/>
                    <a:pt x="3477" y="715"/>
                  </a:cubicBezTo>
                  <a:lnTo>
                    <a:pt x="3120" y="1048"/>
                  </a:lnTo>
                  <a:cubicBezTo>
                    <a:pt x="3001" y="1167"/>
                    <a:pt x="2977" y="1382"/>
                    <a:pt x="3096" y="1525"/>
                  </a:cubicBezTo>
                  <a:lnTo>
                    <a:pt x="3429" y="2001"/>
                  </a:lnTo>
                  <a:cubicBezTo>
                    <a:pt x="3382" y="2048"/>
                    <a:pt x="3358" y="2096"/>
                    <a:pt x="3334" y="2168"/>
                  </a:cubicBezTo>
                  <a:cubicBezTo>
                    <a:pt x="3169" y="2135"/>
                    <a:pt x="3003" y="2118"/>
                    <a:pt x="2837" y="2118"/>
                  </a:cubicBezTo>
                  <a:cubicBezTo>
                    <a:pt x="2162" y="2118"/>
                    <a:pt x="1497" y="2385"/>
                    <a:pt x="1000" y="2882"/>
                  </a:cubicBezTo>
                  <a:cubicBezTo>
                    <a:pt x="0" y="3882"/>
                    <a:pt x="0" y="5525"/>
                    <a:pt x="1000" y="6549"/>
                  </a:cubicBezTo>
                  <a:cubicBezTo>
                    <a:pt x="1477" y="7026"/>
                    <a:pt x="2120" y="7288"/>
                    <a:pt x="2786" y="7288"/>
                  </a:cubicBezTo>
                  <a:cubicBezTo>
                    <a:pt x="3334" y="7288"/>
                    <a:pt x="3858" y="7121"/>
                    <a:pt x="4287" y="6835"/>
                  </a:cubicBezTo>
                  <a:lnTo>
                    <a:pt x="5335" y="7883"/>
                  </a:lnTo>
                  <a:cubicBezTo>
                    <a:pt x="5239" y="8050"/>
                    <a:pt x="5287" y="8264"/>
                    <a:pt x="5406" y="8407"/>
                  </a:cubicBezTo>
                  <a:cubicBezTo>
                    <a:pt x="5501" y="8478"/>
                    <a:pt x="5620" y="8526"/>
                    <a:pt x="5716" y="8550"/>
                  </a:cubicBezTo>
                  <a:lnTo>
                    <a:pt x="5763" y="8550"/>
                  </a:lnTo>
                  <a:cubicBezTo>
                    <a:pt x="6001" y="8931"/>
                    <a:pt x="6311" y="9312"/>
                    <a:pt x="6644" y="9645"/>
                  </a:cubicBezTo>
                  <a:cubicBezTo>
                    <a:pt x="6930" y="9931"/>
                    <a:pt x="7240" y="10169"/>
                    <a:pt x="7549" y="10407"/>
                  </a:cubicBezTo>
                  <a:cubicBezTo>
                    <a:pt x="7668" y="10479"/>
                    <a:pt x="7811" y="10526"/>
                    <a:pt x="7930" y="10526"/>
                  </a:cubicBezTo>
                  <a:cubicBezTo>
                    <a:pt x="8478" y="10526"/>
                    <a:pt x="8788" y="9931"/>
                    <a:pt x="8502" y="9479"/>
                  </a:cubicBezTo>
                  <a:lnTo>
                    <a:pt x="8478" y="9479"/>
                  </a:lnTo>
                  <a:cubicBezTo>
                    <a:pt x="8240" y="9145"/>
                    <a:pt x="8002" y="8836"/>
                    <a:pt x="7716" y="8574"/>
                  </a:cubicBezTo>
                  <a:cubicBezTo>
                    <a:pt x="7383" y="8216"/>
                    <a:pt x="7025" y="7931"/>
                    <a:pt x="6621" y="7669"/>
                  </a:cubicBezTo>
                  <a:cubicBezTo>
                    <a:pt x="6621" y="7550"/>
                    <a:pt x="6573" y="7407"/>
                    <a:pt x="6501" y="7335"/>
                  </a:cubicBezTo>
                  <a:lnTo>
                    <a:pt x="6501" y="7311"/>
                  </a:lnTo>
                  <a:cubicBezTo>
                    <a:pt x="6430" y="7264"/>
                    <a:pt x="6359" y="7216"/>
                    <a:pt x="6263" y="7192"/>
                  </a:cubicBezTo>
                  <a:cubicBezTo>
                    <a:pt x="6238" y="7186"/>
                    <a:pt x="6212" y="7183"/>
                    <a:pt x="6187" y="7183"/>
                  </a:cubicBezTo>
                  <a:cubicBezTo>
                    <a:pt x="6117" y="7183"/>
                    <a:pt x="6047" y="7205"/>
                    <a:pt x="5978" y="7240"/>
                  </a:cubicBezTo>
                  <a:lnTo>
                    <a:pt x="4930" y="6168"/>
                  </a:lnTo>
                  <a:cubicBezTo>
                    <a:pt x="4953" y="6121"/>
                    <a:pt x="4977" y="6073"/>
                    <a:pt x="5001" y="6049"/>
                  </a:cubicBezTo>
                  <a:cubicBezTo>
                    <a:pt x="5073" y="6073"/>
                    <a:pt x="5120" y="6097"/>
                    <a:pt x="5192" y="6097"/>
                  </a:cubicBezTo>
                  <a:lnTo>
                    <a:pt x="5692" y="6097"/>
                  </a:lnTo>
                  <a:cubicBezTo>
                    <a:pt x="5858" y="6097"/>
                    <a:pt x="6001" y="5978"/>
                    <a:pt x="6049" y="5787"/>
                  </a:cubicBezTo>
                  <a:lnTo>
                    <a:pt x="6144" y="5216"/>
                  </a:lnTo>
                  <a:cubicBezTo>
                    <a:pt x="6263" y="5192"/>
                    <a:pt x="6359" y="5144"/>
                    <a:pt x="6478" y="5097"/>
                  </a:cubicBezTo>
                  <a:lnTo>
                    <a:pt x="6930" y="5430"/>
                  </a:lnTo>
                  <a:cubicBezTo>
                    <a:pt x="6990" y="5470"/>
                    <a:pt x="7062" y="5489"/>
                    <a:pt x="7134" y="5489"/>
                  </a:cubicBezTo>
                  <a:cubicBezTo>
                    <a:pt x="7235" y="5489"/>
                    <a:pt x="7337" y="5452"/>
                    <a:pt x="7406" y="5382"/>
                  </a:cubicBezTo>
                  <a:lnTo>
                    <a:pt x="7764" y="5025"/>
                  </a:lnTo>
                  <a:cubicBezTo>
                    <a:pt x="7883" y="4906"/>
                    <a:pt x="7906" y="4716"/>
                    <a:pt x="7787" y="4549"/>
                  </a:cubicBezTo>
                  <a:lnTo>
                    <a:pt x="7454" y="4097"/>
                  </a:lnTo>
                  <a:cubicBezTo>
                    <a:pt x="7525" y="3977"/>
                    <a:pt x="7549" y="3858"/>
                    <a:pt x="7597" y="3739"/>
                  </a:cubicBezTo>
                  <a:lnTo>
                    <a:pt x="8168" y="3644"/>
                  </a:lnTo>
                  <a:cubicBezTo>
                    <a:pt x="8335" y="3620"/>
                    <a:pt x="8454" y="3477"/>
                    <a:pt x="8454" y="3287"/>
                  </a:cubicBezTo>
                  <a:lnTo>
                    <a:pt x="8454" y="2787"/>
                  </a:lnTo>
                  <a:cubicBezTo>
                    <a:pt x="8454" y="2620"/>
                    <a:pt x="8335" y="2453"/>
                    <a:pt x="8168" y="2430"/>
                  </a:cubicBezTo>
                  <a:lnTo>
                    <a:pt x="7597" y="2334"/>
                  </a:lnTo>
                  <a:cubicBezTo>
                    <a:pt x="7549" y="2215"/>
                    <a:pt x="7525" y="2096"/>
                    <a:pt x="7454" y="2001"/>
                  </a:cubicBezTo>
                  <a:lnTo>
                    <a:pt x="7787" y="1525"/>
                  </a:lnTo>
                  <a:cubicBezTo>
                    <a:pt x="7906" y="1382"/>
                    <a:pt x="7883" y="1167"/>
                    <a:pt x="7764" y="1048"/>
                  </a:cubicBezTo>
                  <a:lnTo>
                    <a:pt x="7406" y="715"/>
                  </a:lnTo>
                  <a:cubicBezTo>
                    <a:pt x="7339" y="634"/>
                    <a:pt x="7240" y="591"/>
                    <a:pt x="7142" y="591"/>
                  </a:cubicBezTo>
                  <a:cubicBezTo>
                    <a:pt x="7067" y="591"/>
                    <a:pt x="6992" y="616"/>
                    <a:pt x="6930" y="667"/>
                  </a:cubicBezTo>
                  <a:lnTo>
                    <a:pt x="6478" y="1001"/>
                  </a:lnTo>
                  <a:cubicBezTo>
                    <a:pt x="6359" y="953"/>
                    <a:pt x="6263" y="905"/>
                    <a:pt x="6144" y="858"/>
                  </a:cubicBezTo>
                  <a:lnTo>
                    <a:pt x="6049" y="286"/>
                  </a:lnTo>
                  <a:cubicBezTo>
                    <a:pt x="6001" y="120"/>
                    <a:pt x="5858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3994850" y="4158400"/>
              <a:ext cx="119100" cy="99100"/>
            </a:xfrm>
            <a:custGeom>
              <a:avLst/>
              <a:gdLst/>
              <a:ahLst/>
              <a:cxnLst/>
              <a:rect l="l" t="t" r="r" b="b"/>
              <a:pathLst>
                <a:path w="4764" h="3964" extrusionOk="0">
                  <a:moveTo>
                    <a:pt x="2191" y="344"/>
                  </a:moveTo>
                  <a:lnTo>
                    <a:pt x="2191" y="558"/>
                  </a:lnTo>
                  <a:cubicBezTo>
                    <a:pt x="2191" y="749"/>
                    <a:pt x="2310" y="891"/>
                    <a:pt x="2501" y="915"/>
                  </a:cubicBezTo>
                  <a:lnTo>
                    <a:pt x="3049" y="1010"/>
                  </a:lnTo>
                  <a:cubicBezTo>
                    <a:pt x="3096" y="1130"/>
                    <a:pt x="3144" y="1249"/>
                    <a:pt x="3192" y="1368"/>
                  </a:cubicBezTo>
                  <a:lnTo>
                    <a:pt x="2858" y="1820"/>
                  </a:lnTo>
                  <a:cubicBezTo>
                    <a:pt x="2763" y="1987"/>
                    <a:pt x="2763" y="2177"/>
                    <a:pt x="2906" y="2296"/>
                  </a:cubicBezTo>
                  <a:lnTo>
                    <a:pt x="3239" y="2677"/>
                  </a:lnTo>
                  <a:cubicBezTo>
                    <a:pt x="3322" y="2747"/>
                    <a:pt x="3422" y="2784"/>
                    <a:pt x="3519" y="2784"/>
                  </a:cubicBezTo>
                  <a:cubicBezTo>
                    <a:pt x="3588" y="2784"/>
                    <a:pt x="3656" y="2765"/>
                    <a:pt x="3715" y="2725"/>
                  </a:cubicBezTo>
                  <a:lnTo>
                    <a:pt x="4192" y="2392"/>
                  </a:lnTo>
                  <a:lnTo>
                    <a:pt x="4216" y="2392"/>
                  </a:lnTo>
                  <a:cubicBezTo>
                    <a:pt x="4120" y="2701"/>
                    <a:pt x="3977" y="2963"/>
                    <a:pt x="3763" y="3178"/>
                  </a:cubicBezTo>
                  <a:lnTo>
                    <a:pt x="3763" y="3154"/>
                  </a:lnTo>
                  <a:cubicBezTo>
                    <a:pt x="3454" y="3487"/>
                    <a:pt x="3025" y="3654"/>
                    <a:pt x="2572" y="3654"/>
                  </a:cubicBezTo>
                  <a:cubicBezTo>
                    <a:pt x="2144" y="3654"/>
                    <a:pt x="1715" y="3487"/>
                    <a:pt x="1405" y="3178"/>
                  </a:cubicBezTo>
                  <a:cubicBezTo>
                    <a:pt x="524" y="2249"/>
                    <a:pt x="953" y="701"/>
                    <a:pt x="2191" y="344"/>
                  </a:cubicBezTo>
                  <a:close/>
                  <a:moveTo>
                    <a:pt x="2648" y="0"/>
                  </a:moveTo>
                  <a:cubicBezTo>
                    <a:pt x="2583" y="0"/>
                    <a:pt x="2518" y="3"/>
                    <a:pt x="2453" y="10"/>
                  </a:cubicBezTo>
                  <a:cubicBezTo>
                    <a:pt x="762" y="153"/>
                    <a:pt x="0" y="2177"/>
                    <a:pt x="1191" y="3392"/>
                  </a:cubicBezTo>
                  <a:cubicBezTo>
                    <a:pt x="1548" y="3773"/>
                    <a:pt x="2048" y="3963"/>
                    <a:pt x="2572" y="3963"/>
                  </a:cubicBezTo>
                  <a:cubicBezTo>
                    <a:pt x="3096" y="3963"/>
                    <a:pt x="3596" y="3749"/>
                    <a:pt x="3977" y="3368"/>
                  </a:cubicBezTo>
                  <a:cubicBezTo>
                    <a:pt x="4668" y="2677"/>
                    <a:pt x="4763" y="1582"/>
                    <a:pt x="4192" y="772"/>
                  </a:cubicBezTo>
                  <a:cubicBezTo>
                    <a:pt x="4153" y="727"/>
                    <a:pt x="4107" y="708"/>
                    <a:pt x="4063" y="708"/>
                  </a:cubicBezTo>
                  <a:cubicBezTo>
                    <a:pt x="3945" y="708"/>
                    <a:pt x="3843" y="842"/>
                    <a:pt x="3930" y="963"/>
                  </a:cubicBezTo>
                  <a:cubicBezTo>
                    <a:pt x="4168" y="1272"/>
                    <a:pt x="4287" y="1653"/>
                    <a:pt x="4263" y="2058"/>
                  </a:cubicBezTo>
                  <a:cubicBezTo>
                    <a:pt x="4239" y="2035"/>
                    <a:pt x="4210" y="2023"/>
                    <a:pt x="4177" y="2023"/>
                  </a:cubicBezTo>
                  <a:cubicBezTo>
                    <a:pt x="4144" y="2023"/>
                    <a:pt x="4108" y="2035"/>
                    <a:pt x="4073" y="2058"/>
                  </a:cubicBezTo>
                  <a:lnTo>
                    <a:pt x="3525" y="2439"/>
                  </a:lnTo>
                  <a:cubicBezTo>
                    <a:pt x="3525" y="2451"/>
                    <a:pt x="3513" y="2457"/>
                    <a:pt x="3498" y="2457"/>
                  </a:cubicBezTo>
                  <a:cubicBezTo>
                    <a:pt x="3483" y="2457"/>
                    <a:pt x="3465" y="2451"/>
                    <a:pt x="3454" y="2439"/>
                  </a:cubicBezTo>
                  <a:lnTo>
                    <a:pt x="3120" y="2106"/>
                  </a:lnTo>
                  <a:cubicBezTo>
                    <a:pt x="3096" y="2082"/>
                    <a:pt x="3096" y="2058"/>
                    <a:pt x="3120" y="2035"/>
                  </a:cubicBezTo>
                  <a:lnTo>
                    <a:pt x="3501" y="1487"/>
                  </a:lnTo>
                  <a:cubicBezTo>
                    <a:pt x="3549" y="1415"/>
                    <a:pt x="3549" y="1368"/>
                    <a:pt x="3501" y="1320"/>
                  </a:cubicBezTo>
                  <a:cubicBezTo>
                    <a:pt x="3430" y="1177"/>
                    <a:pt x="3358" y="1010"/>
                    <a:pt x="3334" y="868"/>
                  </a:cubicBezTo>
                  <a:cubicBezTo>
                    <a:pt x="3311" y="796"/>
                    <a:pt x="3263" y="749"/>
                    <a:pt x="3192" y="749"/>
                  </a:cubicBezTo>
                  <a:lnTo>
                    <a:pt x="2549" y="629"/>
                  </a:lnTo>
                  <a:cubicBezTo>
                    <a:pt x="2525" y="629"/>
                    <a:pt x="2501" y="606"/>
                    <a:pt x="2501" y="582"/>
                  </a:cubicBezTo>
                  <a:lnTo>
                    <a:pt x="2501" y="320"/>
                  </a:lnTo>
                  <a:cubicBezTo>
                    <a:pt x="2539" y="317"/>
                    <a:pt x="2577" y="316"/>
                    <a:pt x="2615" y="316"/>
                  </a:cubicBezTo>
                  <a:cubicBezTo>
                    <a:pt x="2957" y="316"/>
                    <a:pt x="3294" y="413"/>
                    <a:pt x="3573" y="606"/>
                  </a:cubicBezTo>
                  <a:cubicBezTo>
                    <a:pt x="3607" y="640"/>
                    <a:pt x="3643" y="654"/>
                    <a:pt x="3677" y="654"/>
                  </a:cubicBezTo>
                  <a:cubicBezTo>
                    <a:pt x="3809" y="654"/>
                    <a:pt x="3910" y="443"/>
                    <a:pt x="3739" y="368"/>
                  </a:cubicBezTo>
                  <a:cubicBezTo>
                    <a:pt x="3433" y="123"/>
                    <a:pt x="3039" y="0"/>
                    <a:pt x="2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027000" y="4204475"/>
              <a:ext cx="36925" cy="37550"/>
            </a:xfrm>
            <a:custGeom>
              <a:avLst/>
              <a:gdLst/>
              <a:ahLst/>
              <a:cxnLst/>
              <a:rect l="l" t="t" r="r" b="b"/>
              <a:pathLst>
                <a:path w="1477" h="1502" extrusionOk="0">
                  <a:moveTo>
                    <a:pt x="143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525"/>
                    <a:pt x="143" y="858"/>
                    <a:pt x="381" y="1120"/>
                  </a:cubicBezTo>
                  <a:cubicBezTo>
                    <a:pt x="643" y="1358"/>
                    <a:pt x="977" y="1501"/>
                    <a:pt x="1334" y="1501"/>
                  </a:cubicBezTo>
                  <a:cubicBezTo>
                    <a:pt x="1477" y="1454"/>
                    <a:pt x="1477" y="1263"/>
                    <a:pt x="1334" y="1216"/>
                  </a:cubicBezTo>
                  <a:lnTo>
                    <a:pt x="1310" y="1192"/>
                  </a:lnTo>
                  <a:cubicBezTo>
                    <a:pt x="1048" y="1192"/>
                    <a:pt x="786" y="1096"/>
                    <a:pt x="596" y="906"/>
                  </a:cubicBezTo>
                  <a:cubicBezTo>
                    <a:pt x="405" y="715"/>
                    <a:pt x="286" y="430"/>
                    <a:pt x="310" y="168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928926" y="1071552"/>
            <a:ext cx="290839" cy="291032"/>
            <a:chOff x="3360200" y="3217825"/>
            <a:chExt cx="263750" cy="263925"/>
          </a:xfrm>
        </p:grpSpPr>
        <p:sp>
          <p:nvSpPr>
            <p:cNvPr id="533" name="Google Shape;533;p39"/>
            <p:cNvSpPr/>
            <p:nvPr/>
          </p:nvSpPr>
          <p:spPr>
            <a:xfrm>
              <a:off x="3447700" y="339360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63"/>
                    <a:pt x="5121" y="191"/>
                  </a:cubicBezTo>
                  <a:cubicBezTo>
                    <a:pt x="5121" y="96"/>
                    <a:pt x="5050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2600" y="3363250"/>
              <a:ext cx="63125" cy="7750"/>
            </a:xfrm>
            <a:custGeom>
              <a:avLst/>
              <a:gdLst/>
              <a:ahLst/>
              <a:cxnLst/>
              <a:rect l="l" t="t" r="r" b="b"/>
              <a:pathLst>
                <a:path w="2525" h="310" extrusionOk="0">
                  <a:moveTo>
                    <a:pt x="167" y="0"/>
                  </a:moveTo>
                  <a:cubicBezTo>
                    <a:pt x="96" y="0"/>
                    <a:pt x="24" y="72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358" y="310"/>
                  </a:lnTo>
                  <a:cubicBezTo>
                    <a:pt x="2430" y="310"/>
                    <a:pt x="2501" y="262"/>
                    <a:pt x="2525" y="191"/>
                  </a:cubicBezTo>
                  <a:cubicBezTo>
                    <a:pt x="2525" y="96"/>
                    <a:pt x="2454" y="0"/>
                    <a:pt x="2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392925" y="3393600"/>
              <a:ext cx="35175" cy="53025"/>
            </a:xfrm>
            <a:custGeom>
              <a:avLst/>
              <a:gdLst/>
              <a:ahLst/>
              <a:cxnLst/>
              <a:rect l="l" t="t" r="r" b="b"/>
              <a:pathLst>
                <a:path w="1407" h="2121" extrusionOk="0">
                  <a:moveTo>
                    <a:pt x="715" y="858"/>
                  </a:moveTo>
                  <a:lnTo>
                    <a:pt x="1025" y="1001"/>
                  </a:lnTo>
                  <a:cubicBezTo>
                    <a:pt x="1049" y="1025"/>
                    <a:pt x="1096" y="1072"/>
                    <a:pt x="1096" y="1120"/>
                  </a:cubicBezTo>
                  <a:cubicBezTo>
                    <a:pt x="1073" y="1168"/>
                    <a:pt x="1049" y="1215"/>
                    <a:pt x="977" y="1215"/>
                  </a:cubicBezTo>
                  <a:lnTo>
                    <a:pt x="787" y="1263"/>
                  </a:lnTo>
                  <a:lnTo>
                    <a:pt x="477" y="1096"/>
                  </a:lnTo>
                  <a:cubicBezTo>
                    <a:pt x="453" y="1096"/>
                    <a:pt x="430" y="1049"/>
                    <a:pt x="430" y="1001"/>
                  </a:cubicBezTo>
                  <a:cubicBezTo>
                    <a:pt x="430" y="930"/>
                    <a:pt x="453" y="882"/>
                    <a:pt x="525" y="882"/>
                  </a:cubicBezTo>
                  <a:lnTo>
                    <a:pt x="715" y="858"/>
                  </a:lnTo>
                  <a:close/>
                  <a:moveTo>
                    <a:pt x="549" y="1"/>
                  </a:moveTo>
                  <a:cubicBezTo>
                    <a:pt x="477" y="1"/>
                    <a:pt x="382" y="48"/>
                    <a:pt x="311" y="120"/>
                  </a:cubicBezTo>
                  <a:cubicBezTo>
                    <a:pt x="239" y="215"/>
                    <a:pt x="191" y="334"/>
                    <a:pt x="215" y="477"/>
                  </a:cubicBezTo>
                  <a:cubicBezTo>
                    <a:pt x="239" y="525"/>
                    <a:pt x="263" y="596"/>
                    <a:pt x="311" y="644"/>
                  </a:cubicBezTo>
                  <a:cubicBezTo>
                    <a:pt x="1" y="787"/>
                    <a:pt x="1" y="1239"/>
                    <a:pt x="311" y="1406"/>
                  </a:cubicBezTo>
                  <a:lnTo>
                    <a:pt x="858" y="1668"/>
                  </a:lnTo>
                  <a:cubicBezTo>
                    <a:pt x="882" y="1692"/>
                    <a:pt x="906" y="1715"/>
                    <a:pt x="906" y="1739"/>
                  </a:cubicBezTo>
                  <a:cubicBezTo>
                    <a:pt x="906" y="1763"/>
                    <a:pt x="906" y="1787"/>
                    <a:pt x="882" y="1811"/>
                  </a:cubicBezTo>
                  <a:lnTo>
                    <a:pt x="501" y="1811"/>
                  </a:lnTo>
                  <a:cubicBezTo>
                    <a:pt x="501" y="1726"/>
                    <a:pt x="444" y="1640"/>
                    <a:pt x="364" y="1640"/>
                  </a:cubicBezTo>
                  <a:cubicBezTo>
                    <a:pt x="354" y="1640"/>
                    <a:pt x="344" y="1642"/>
                    <a:pt x="334" y="1644"/>
                  </a:cubicBezTo>
                  <a:cubicBezTo>
                    <a:pt x="239" y="1668"/>
                    <a:pt x="191" y="1739"/>
                    <a:pt x="191" y="1811"/>
                  </a:cubicBezTo>
                  <a:cubicBezTo>
                    <a:pt x="215" y="1977"/>
                    <a:pt x="358" y="2120"/>
                    <a:pt x="525" y="2120"/>
                  </a:cubicBezTo>
                  <a:lnTo>
                    <a:pt x="930" y="2120"/>
                  </a:lnTo>
                  <a:cubicBezTo>
                    <a:pt x="1001" y="2120"/>
                    <a:pt x="1096" y="2073"/>
                    <a:pt x="1168" y="2001"/>
                  </a:cubicBezTo>
                  <a:cubicBezTo>
                    <a:pt x="1239" y="1906"/>
                    <a:pt x="1287" y="1787"/>
                    <a:pt x="1263" y="1644"/>
                  </a:cubicBezTo>
                  <a:cubicBezTo>
                    <a:pt x="1239" y="1596"/>
                    <a:pt x="1216" y="1525"/>
                    <a:pt x="1168" y="1477"/>
                  </a:cubicBezTo>
                  <a:cubicBezTo>
                    <a:pt x="1311" y="1406"/>
                    <a:pt x="1406" y="1263"/>
                    <a:pt x="1406" y="1096"/>
                  </a:cubicBezTo>
                  <a:cubicBezTo>
                    <a:pt x="1406" y="930"/>
                    <a:pt x="1311" y="787"/>
                    <a:pt x="1168" y="715"/>
                  </a:cubicBezTo>
                  <a:lnTo>
                    <a:pt x="596" y="453"/>
                  </a:lnTo>
                  <a:cubicBezTo>
                    <a:pt x="573" y="429"/>
                    <a:pt x="549" y="406"/>
                    <a:pt x="549" y="382"/>
                  </a:cubicBezTo>
                  <a:cubicBezTo>
                    <a:pt x="549" y="358"/>
                    <a:pt x="549" y="334"/>
                    <a:pt x="573" y="310"/>
                  </a:cubicBezTo>
                  <a:lnTo>
                    <a:pt x="930" y="310"/>
                  </a:lnTo>
                  <a:cubicBezTo>
                    <a:pt x="930" y="310"/>
                    <a:pt x="930" y="310"/>
                    <a:pt x="930" y="334"/>
                  </a:cubicBezTo>
                  <a:cubicBezTo>
                    <a:pt x="930" y="406"/>
                    <a:pt x="1025" y="477"/>
                    <a:pt x="1120" y="477"/>
                  </a:cubicBezTo>
                  <a:cubicBezTo>
                    <a:pt x="1192" y="453"/>
                    <a:pt x="1263" y="382"/>
                    <a:pt x="1239" y="310"/>
                  </a:cubicBezTo>
                  <a:cubicBezTo>
                    <a:pt x="1239" y="144"/>
                    <a:pt x="1096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360200" y="3217825"/>
              <a:ext cx="263750" cy="263925"/>
            </a:xfrm>
            <a:custGeom>
              <a:avLst/>
              <a:gdLst/>
              <a:ahLst/>
              <a:cxnLst/>
              <a:rect l="l" t="t" r="r" b="b"/>
              <a:pathLst>
                <a:path w="10550" h="10557" extrusionOk="0">
                  <a:moveTo>
                    <a:pt x="7990" y="310"/>
                  </a:moveTo>
                  <a:cubicBezTo>
                    <a:pt x="8210" y="310"/>
                    <a:pt x="8430" y="328"/>
                    <a:pt x="8645" y="364"/>
                  </a:cubicBezTo>
                  <a:lnTo>
                    <a:pt x="8645" y="816"/>
                  </a:lnTo>
                  <a:lnTo>
                    <a:pt x="7335" y="816"/>
                  </a:lnTo>
                  <a:lnTo>
                    <a:pt x="7335" y="364"/>
                  </a:lnTo>
                  <a:cubicBezTo>
                    <a:pt x="7549" y="328"/>
                    <a:pt x="7770" y="310"/>
                    <a:pt x="7990" y="310"/>
                  </a:cubicBezTo>
                  <a:close/>
                  <a:moveTo>
                    <a:pt x="9600" y="828"/>
                  </a:moveTo>
                  <a:cubicBezTo>
                    <a:pt x="9818" y="828"/>
                    <a:pt x="10038" y="840"/>
                    <a:pt x="10264" y="864"/>
                  </a:cubicBezTo>
                  <a:lnTo>
                    <a:pt x="10264" y="1316"/>
                  </a:lnTo>
                  <a:lnTo>
                    <a:pt x="8931" y="1316"/>
                  </a:lnTo>
                  <a:lnTo>
                    <a:pt x="8931" y="959"/>
                  </a:lnTo>
                  <a:lnTo>
                    <a:pt x="8931" y="912"/>
                  </a:lnTo>
                  <a:lnTo>
                    <a:pt x="8954" y="912"/>
                  </a:lnTo>
                  <a:lnTo>
                    <a:pt x="8954" y="864"/>
                  </a:lnTo>
                  <a:cubicBezTo>
                    <a:pt x="9169" y="840"/>
                    <a:pt x="9383" y="828"/>
                    <a:pt x="9600" y="828"/>
                  </a:cubicBezTo>
                  <a:close/>
                  <a:moveTo>
                    <a:pt x="6382" y="852"/>
                  </a:moveTo>
                  <a:cubicBezTo>
                    <a:pt x="6597" y="852"/>
                    <a:pt x="6811" y="864"/>
                    <a:pt x="7025" y="888"/>
                  </a:cubicBezTo>
                  <a:lnTo>
                    <a:pt x="7025" y="1340"/>
                  </a:lnTo>
                  <a:lnTo>
                    <a:pt x="5739" y="1340"/>
                  </a:lnTo>
                  <a:lnTo>
                    <a:pt x="5739" y="888"/>
                  </a:lnTo>
                  <a:cubicBezTo>
                    <a:pt x="5954" y="864"/>
                    <a:pt x="6168" y="852"/>
                    <a:pt x="6382" y="852"/>
                  </a:cubicBezTo>
                  <a:close/>
                  <a:moveTo>
                    <a:pt x="8645" y="1126"/>
                  </a:moveTo>
                  <a:lnTo>
                    <a:pt x="8645" y="1507"/>
                  </a:lnTo>
                  <a:lnTo>
                    <a:pt x="7335" y="1507"/>
                  </a:lnTo>
                  <a:lnTo>
                    <a:pt x="7335" y="1126"/>
                  </a:lnTo>
                  <a:close/>
                  <a:moveTo>
                    <a:pt x="4763" y="1174"/>
                  </a:moveTo>
                  <a:cubicBezTo>
                    <a:pt x="4858" y="1197"/>
                    <a:pt x="4977" y="1221"/>
                    <a:pt x="5096" y="1245"/>
                  </a:cubicBezTo>
                  <a:cubicBezTo>
                    <a:pt x="5192" y="1269"/>
                    <a:pt x="5311" y="1316"/>
                    <a:pt x="5430" y="1340"/>
                  </a:cubicBezTo>
                  <a:lnTo>
                    <a:pt x="5263" y="1983"/>
                  </a:lnTo>
                  <a:lnTo>
                    <a:pt x="4573" y="1816"/>
                  </a:lnTo>
                  <a:lnTo>
                    <a:pt x="4763" y="1174"/>
                  </a:lnTo>
                  <a:close/>
                  <a:moveTo>
                    <a:pt x="10264" y="1626"/>
                  </a:moveTo>
                  <a:lnTo>
                    <a:pt x="10264" y="2721"/>
                  </a:lnTo>
                  <a:lnTo>
                    <a:pt x="8954" y="2721"/>
                  </a:lnTo>
                  <a:lnTo>
                    <a:pt x="8954" y="1626"/>
                  </a:lnTo>
                  <a:close/>
                  <a:moveTo>
                    <a:pt x="7025" y="1650"/>
                  </a:moveTo>
                  <a:lnTo>
                    <a:pt x="7025" y="2745"/>
                  </a:lnTo>
                  <a:lnTo>
                    <a:pt x="5739" y="2745"/>
                  </a:lnTo>
                  <a:lnTo>
                    <a:pt x="5739" y="1650"/>
                  </a:lnTo>
                  <a:close/>
                  <a:moveTo>
                    <a:pt x="4501" y="2102"/>
                  </a:moveTo>
                  <a:lnTo>
                    <a:pt x="5168" y="2293"/>
                  </a:lnTo>
                  <a:lnTo>
                    <a:pt x="5001" y="2960"/>
                  </a:lnTo>
                  <a:lnTo>
                    <a:pt x="4334" y="2769"/>
                  </a:lnTo>
                  <a:lnTo>
                    <a:pt x="4501" y="2102"/>
                  </a:lnTo>
                  <a:close/>
                  <a:moveTo>
                    <a:pt x="4239" y="3079"/>
                  </a:moveTo>
                  <a:lnTo>
                    <a:pt x="4906" y="3245"/>
                  </a:lnTo>
                  <a:lnTo>
                    <a:pt x="4644" y="4246"/>
                  </a:lnTo>
                  <a:lnTo>
                    <a:pt x="3930" y="4246"/>
                  </a:lnTo>
                  <a:lnTo>
                    <a:pt x="4239" y="3079"/>
                  </a:lnTo>
                  <a:close/>
                  <a:moveTo>
                    <a:pt x="5430" y="2507"/>
                  </a:moveTo>
                  <a:lnTo>
                    <a:pt x="5430" y="4246"/>
                  </a:lnTo>
                  <a:lnTo>
                    <a:pt x="4977" y="4246"/>
                  </a:lnTo>
                  <a:lnTo>
                    <a:pt x="5263" y="3174"/>
                  </a:lnTo>
                  <a:lnTo>
                    <a:pt x="5430" y="2507"/>
                  </a:lnTo>
                  <a:close/>
                  <a:moveTo>
                    <a:pt x="7025" y="3055"/>
                  </a:moveTo>
                  <a:lnTo>
                    <a:pt x="7025" y="4246"/>
                  </a:lnTo>
                  <a:lnTo>
                    <a:pt x="5739" y="4246"/>
                  </a:lnTo>
                  <a:lnTo>
                    <a:pt x="5739" y="3055"/>
                  </a:lnTo>
                  <a:close/>
                  <a:moveTo>
                    <a:pt x="8645" y="1816"/>
                  </a:moveTo>
                  <a:lnTo>
                    <a:pt x="8645" y="3793"/>
                  </a:lnTo>
                  <a:cubicBezTo>
                    <a:pt x="8645" y="3865"/>
                    <a:pt x="8692" y="3936"/>
                    <a:pt x="8788" y="3936"/>
                  </a:cubicBezTo>
                  <a:cubicBezTo>
                    <a:pt x="8800" y="3939"/>
                    <a:pt x="8812" y="3941"/>
                    <a:pt x="8824" y="3941"/>
                  </a:cubicBezTo>
                  <a:cubicBezTo>
                    <a:pt x="8901" y="3941"/>
                    <a:pt x="8954" y="3876"/>
                    <a:pt x="8954" y="3793"/>
                  </a:cubicBezTo>
                  <a:lnTo>
                    <a:pt x="8954" y="3055"/>
                  </a:lnTo>
                  <a:lnTo>
                    <a:pt x="10240" y="3055"/>
                  </a:lnTo>
                  <a:lnTo>
                    <a:pt x="10240" y="7484"/>
                  </a:lnTo>
                  <a:cubicBezTo>
                    <a:pt x="10002" y="7508"/>
                    <a:pt x="9740" y="7532"/>
                    <a:pt x="9502" y="7532"/>
                  </a:cubicBezTo>
                  <a:lnTo>
                    <a:pt x="9502" y="4579"/>
                  </a:lnTo>
                  <a:cubicBezTo>
                    <a:pt x="9502" y="4388"/>
                    <a:pt x="9359" y="4246"/>
                    <a:pt x="9169" y="4246"/>
                  </a:cubicBezTo>
                  <a:lnTo>
                    <a:pt x="7359" y="4246"/>
                  </a:lnTo>
                  <a:lnTo>
                    <a:pt x="7359" y="1816"/>
                  </a:lnTo>
                  <a:close/>
                  <a:moveTo>
                    <a:pt x="9169" y="4555"/>
                  </a:moveTo>
                  <a:cubicBezTo>
                    <a:pt x="9193" y="4555"/>
                    <a:pt x="9193" y="4579"/>
                    <a:pt x="9193" y="4603"/>
                  </a:cubicBezTo>
                  <a:lnTo>
                    <a:pt x="9193" y="4841"/>
                  </a:lnTo>
                  <a:lnTo>
                    <a:pt x="7954" y="4841"/>
                  </a:lnTo>
                  <a:cubicBezTo>
                    <a:pt x="7883" y="4841"/>
                    <a:pt x="7811" y="4912"/>
                    <a:pt x="7788" y="4984"/>
                  </a:cubicBezTo>
                  <a:cubicBezTo>
                    <a:pt x="7788" y="5079"/>
                    <a:pt x="7859" y="5151"/>
                    <a:pt x="7954" y="5151"/>
                  </a:cubicBezTo>
                  <a:lnTo>
                    <a:pt x="9193" y="5151"/>
                  </a:lnTo>
                  <a:lnTo>
                    <a:pt x="9193" y="9651"/>
                  </a:lnTo>
                  <a:lnTo>
                    <a:pt x="715" y="9651"/>
                  </a:lnTo>
                  <a:lnTo>
                    <a:pt x="715" y="5151"/>
                  </a:lnTo>
                  <a:lnTo>
                    <a:pt x="7335" y="5151"/>
                  </a:lnTo>
                  <a:cubicBezTo>
                    <a:pt x="7406" y="5151"/>
                    <a:pt x="7478" y="5103"/>
                    <a:pt x="7478" y="5031"/>
                  </a:cubicBezTo>
                  <a:cubicBezTo>
                    <a:pt x="7502" y="4936"/>
                    <a:pt x="7430" y="4841"/>
                    <a:pt x="7335" y="4841"/>
                  </a:cubicBezTo>
                  <a:lnTo>
                    <a:pt x="715" y="4841"/>
                  </a:lnTo>
                  <a:lnTo>
                    <a:pt x="715" y="4603"/>
                  </a:lnTo>
                  <a:cubicBezTo>
                    <a:pt x="715" y="4579"/>
                    <a:pt x="738" y="4555"/>
                    <a:pt x="762" y="4555"/>
                  </a:cubicBezTo>
                  <a:close/>
                  <a:moveTo>
                    <a:pt x="9550" y="9937"/>
                  </a:moveTo>
                  <a:cubicBezTo>
                    <a:pt x="9574" y="9937"/>
                    <a:pt x="9597" y="9961"/>
                    <a:pt x="9597" y="9985"/>
                  </a:cubicBezTo>
                  <a:cubicBezTo>
                    <a:pt x="9597" y="10128"/>
                    <a:pt x="9478" y="10223"/>
                    <a:pt x="9335" y="10223"/>
                  </a:cubicBezTo>
                  <a:lnTo>
                    <a:pt x="6478" y="10223"/>
                  </a:lnTo>
                  <a:cubicBezTo>
                    <a:pt x="6502" y="10152"/>
                    <a:pt x="6525" y="10056"/>
                    <a:pt x="6525" y="9985"/>
                  </a:cubicBezTo>
                  <a:lnTo>
                    <a:pt x="6525" y="9937"/>
                  </a:lnTo>
                  <a:close/>
                  <a:moveTo>
                    <a:pt x="3406" y="9937"/>
                  </a:moveTo>
                  <a:lnTo>
                    <a:pt x="3406" y="9985"/>
                  </a:lnTo>
                  <a:cubicBezTo>
                    <a:pt x="3406" y="10080"/>
                    <a:pt x="3406" y="10152"/>
                    <a:pt x="3453" y="10247"/>
                  </a:cubicBezTo>
                  <a:lnTo>
                    <a:pt x="572" y="10247"/>
                  </a:lnTo>
                  <a:cubicBezTo>
                    <a:pt x="429" y="10223"/>
                    <a:pt x="334" y="10128"/>
                    <a:pt x="334" y="9985"/>
                  </a:cubicBezTo>
                  <a:cubicBezTo>
                    <a:pt x="334" y="9961"/>
                    <a:pt x="357" y="9937"/>
                    <a:pt x="381" y="9937"/>
                  </a:cubicBezTo>
                  <a:close/>
                  <a:moveTo>
                    <a:pt x="6144" y="9937"/>
                  </a:moveTo>
                  <a:cubicBezTo>
                    <a:pt x="6168" y="9937"/>
                    <a:pt x="6192" y="9961"/>
                    <a:pt x="6192" y="9985"/>
                  </a:cubicBezTo>
                  <a:cubicBezTo>
                    <a:pt x="6192" y="10128"/>
                    <a:pt x="6097" y="10223"/>
                    <a:pt x="5954" y="10247"/>
                  </a:cubicBezTo>
                  <a:lnTo>
                    <a:pt x="3977" y="10247"/>
                  </a:lnTo>
                  <a:cubicBezTo>
                    <a:pt x="3834" y="10247"/>
                    <a:pt x="3739" y="10128"/>
                    <a:pt x="3739" y="9985"/>
                  </a:cubicBezTo>
                  <a:cubicBezTo>
                    <a:pt x="3739" y="9961"/>
                    <a:pt x="3739" y="9937"/>
                    <a:pt x="3763" y="9937"/>
                  </a:cubicBezTo>
                  <a:close/>
                  <a:moveTo>
                    <a:pt x="7993" y="1"/>
                  </a:moveTo>
                  <a:cubicBezTo>
                    <a:pt x="7746" y="1"/>
                    <a:pt x="7502" y="19"/>
                    <a:pt x="7264" y="54"/>
                  </a:cubicBezTo>
                  <a:cubicBezTo>
                    <a:pt x="7145" y="78"/>
                    <a:pt x="7049" y="197"/>
                    <a:pt x="7049" y="316"/>
                  </a:cubicBezTo>
                  <a:lnTo>
                    <a:pt x="7049" y="602"/>
                  </a:lnTo>
                  <a:cubicBezTo>
                    <a:pt x="6811" y="566"/>
                    <a:pt x="6579" y="548"/>
                    <a:pt x="6350" y="548"/>
                  </a:cubicBezTo>
                  <a:cubicBezTo>
                    <a:pt x="6120" y="548"/>
                    <a:pt x="5894" y="566"/>
                    <a:pt x="5668" y="602"/>
                  </a:cubicBezTo>
                  <a:cubicBezTo>
                    <a:pt x="5525" y="602"/>
                    <a:pt x="5430" y="721"/>
                    <a:pt x="5430" y="840"/>
                  </a:cubicBezTo>
                  <a:lnTo>
                    <a:pt x="5430" y="1031"/>
                  </a:lnTo>
                  <a:lnTo>
                    <a:pt x="5168" y="959"/>
                  </a:lnTo>
                  <a:cubicBezTo>
                    <a:pt x="5049" y="912"/>
                    <a:pt x="4906" y="888"/>
                    <a:pt x="4763" y="864"/>
                  </a:cubicBezTo>
                  <a:cubicBezTo>
                    <a:pt x="4748" y="861"/>
                    <a:pt x="4732" y="859"/>
                    <a:pt x="4717" y="859"/>
                  </a:cubicBezTo>
                  <a:cubicBezTo>
                    <a:pt x="4610" y="859"/>
                    <a:pt x="4498" y="930"/>
                    <a:pt x="4477" y="1054"/>
                  </a:cubicBezTo>
                  <a:lnTo>
                    <a:pt x="4239" y="1888"/>
                  </a:lnTo>
                  <a:lnTo>
                    <a:pt x="3977" y="2841"/>
                  </a:lnTo>
                  <a:lnTo>
                    <a:pt x="3620" y="4246"/>
                  </a:lnTo>
                  <a:lnTo>
                    <a:pt x="762" y="4246"/>
                  </a:lnTo>
                  <a:cubicBezTo>
                    <a:pt x="572" y="4246"/>
                    <a:pt x="405" y="4388"/>
                    <a:pt x="405" y="4603"/>
                  </a:cubicBezTo>
                  <a:lnTo>
                    <a:pt x="405" y="9651"/>
                  </a:lnTo>
                  <a:lnTo>
                    <a:pt x="357" y="9651"/>
                  </a:lnTo>
                  <a:cubicBezTo>
                    <a:pt x="357" y="9651"/>
                    <a:pt x="0" y="9794"/>
                    <a:pt x="0" y="9985"/>
                  </a:cubicBezTo>
                  <a:cubicBezTo>
                    <a:pt x="0" y="10294"/>
                    <a:pt x="262" y="10556"/>
                    <a:pt x="548" y="10556"/>
                  </a:cubicBezTo>
                  <a:lnTo>
                    <a:pt x="9383" y="10556"/>
                  </a:lnTo>
                  <a:cubicBezTo>
                    <a:pt x="9669" y="10556"/>
                    <a:pt x="9931" y="10294"/>
                    <a:pt x="9931" y="9985"/>
                  </a:cubicBezTo>
                  <a:cubicBezTo>
                    <a:pt x="9931" y="9807"/>
                    <a:pt x="9785" y="9649"/>
                    <a:pt x="9610" y="9649"/>
                  </a:cubicBezTo>
                  <a:cubicBezTo>
                    <a:pt x="9598" y="9649"/>
                    <a:pt x="9586" y="9650"/>
                    <a:pt x="9574" y="9651"/>
                  </a:cubicBezTo>
                  <a:lnTo>
                    <a:pt x="9526" y="9651"/>
                  </a:lnTo>
                  <a:lnTo>
                    <a:pt x="9526" y="7865"/>
                  </a:lnTo>
                  <a:lnTo>
                    <a:pt x="9621" y="7865"/>
                  </a:lnTo>
                  <a:cubicBezTo>
                    <a:pt x="9859" y="7842"/>
                    <a:pt x="10098" y="7842"/>
                    <a:pt x="10336" y="7818"/>
                  </a:cubicBezTo>
                  <a:cubicBezTo>
                    <a:pt x="10479" y="7794"/>
                    <a:pt x="10550" y="7556"/>
                    <a:pt x="10550" y="7556"/>
                  </a:cubicBezTo>
                  <a:lnTo>
                    <a:pt x="10550" y="840"/>
                  </a:lnTo>
                  <a:cubicBezTo>
                    <a:pt x="10550" y="721"/>
                    <a:pt x="10455" y="602"/>
                    <a:pt x="10312" y="602"/>
                  </a:cubicBezTo>
                  <a:cubicBezTo>
                    <a:pt x="10086" y="566"/>
                    <a:pt x="9859" y="548"/>
                    <a:pt x="9633" y="548"/>
                  </a:cubicBezTo>
                  <a:cubicBezTo>
                    <a:pt x="9407" y="548"/>
                    <a:pt x="9181" y="566"/>
                    <a:pt x="8954" y="602"/>
                  </a:cubicBezTo>
                  <a:lnTo>
                    <a:pt x="8954" y="316"/>
                  </a:lnTo>
                  <a:cubicBezTo>
                    <a:pt x="8954" y="197"/>
                    <a:pt x="8859" y="78"/>
                    <a:pt x="8740" y="54"/>
                  </a:cubicBezTo>
                  <a:cubicBezTo>
                    <a:pt x="8490" y="19"/>
                    <a:pt x="8240" y="1"/>
                    <a:pt x="7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447700" y="343885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48"/>
                    <a:pt x="1" y="120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50" y="310"/>
                    <a:pt x="5121" y="215"/>
                    <a:pt x="5121" y="120"/>
                  </a:cubicBezTo>
                  <a:cubicBezTo>
                    <a:pt x="5097" y="48"/>
                    <a:pt x="5026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447700" y="3408975"/>
              <a:ext cx="128025" cy="7875"/>
            </a:xfrm>
            <a:custGeom>
              <a:avLst/>
              <a:gdLst/>
              <a:ahLst/>
              <a:cxnLst/>
              <a:rect l="l" t="t" r="r" b="b"/>
              <a:pathLst>
                <a:path w="5121" h="315" extrusionOk="0">
                  <a:moveTo>
                    <a:pt x="139" y="0"/>
                  </a:moveTo>
                  <a:cubicBezTo>
                    <a:pt x="78" y="0"/>
                    <a:pt x="22" y="62"/>
                    <a:pt x="1" y="124"/>
                  </a:cubicBezTo>
                  <a:cubicBezTo>
                    <a:pt x="1" y="219"/>
                    <a:pt x="72" y="291"/>
                    <a:pt x="168" y="315"/>
                  </a:cubicBezTo>
                  <a:lnTo>
                    <a:pt x="4954" y="315"/>
                  </a:lnTo>
                  <a:cubicBezTo>
                    <a:pt x="5026" y="315"/>
                    <a:pt x="5097" y="243"/>
                    <a:pt x="5121" y="172"/>
                  </a:cubicBezTo>
                  <a:cubicBezTo>
                    <a:pt x="5121" y="87"/>
                    <a:pt x="5064" y="1"/>
                    <a:pt x="4984" y="1"/>
                  </a:cubicBezTo>
                  <a:cubicBezTo>
                    <a:pt x="4974" y="1"/>
                    <a:pt x="4964" y="2"/>
                    <a:pt x="4954" y="5"/>
                  </a:cubicBezTo>
                  <a:lnTo>
                    <a:pt x="168" y="5"/>
                  </a:lnTo>
                  <a:cubicBezTo>
                    <a:pt x="158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3447700" y="3423975"/>
              <a:ext cx="128025" cy="7750"/>
            </a:xfrm>
            <a:custGeom>
              <a:avLst/>
              <a:gdLst/>
              <a:ahLst/>
              <a:cxnLst/>
              <a:rect l="l" t="t" r="r" b="b"/>
              <a:pathLst>
                <a:path w="5121" h="310" extrusionOk="0">
                  <a:moveTo>
                    <a:pt x="168" y="0"/>
                  </a:moveTo>
                  <a:cubicBezTo>
                    <a:pt x="96" y="0"/>
                    <a:pt x="25" y="48"/>
                    <a:pt x="1" y="119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39"/>
                    <a:pt x="5121" y="167"/>
                  </a:cubicBezTo>
                  <a:cubicBezTo>
                    <a:pt x="5121" y="72"/>
                    <a:pt x="5050" y="0"/>
                    <a:pt x="4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488;p39"/>
          <p:cNvSpPr txBox="1">
            <a:spLocks/>
          </p:cNvSpPr>
          <p:nvPr/>
        </p:nvSpPr>
        <p:spPr>
          <a:xfrm>
            <a:off x="714348" y="26431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age Sans"/>
              <a:buNone/>
              <a:tabLst/>
              <a:defRPr/>
            </a:pPr>
            <a:r>
              <a:rPr lang="es-ES" sz="28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BACK</a:t>
            </a: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verage Sans"/>
                <a:ea typeface="Average Sans"/>
                <a:cs typeface="Average Sans"/>
                <a:sym typeface="Average Sans"/>
              </a:rPr>
              <a:t>END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3" name="Google Shape;489;p39"/>
          <p:cNvSpPr txBox="1">
            <a:spLocks noGrp="1"/>
          </p:cNvSpPr>
          <p:nvPr>
            <p:ph type="subTitle" idx="7"/>
          </p:nvPr>
        </p:nvSpPr>
        <p:spPr>
          <a:xfrm>
            <a:off x="928662" y="3945190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PYTHON</a:t>
            </a:r>
            <a:endParaRPr sz="1800"/>
          </a:p>
        </p:txBody>
      </p:sp>
      <p:sp>
        <p:nvSpPr>
          <p:cNvPr id="64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3571868" y="4016628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PHP</a:t>
            </a:r>
            <a:endParaRPr sz="1800"/>
          </a:p>
        </p:txBody>
      </p:sp>
      <p:sp>
        <p:nvSpPr>
          <p:cNvPr id="65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928662" y="4389451"/>
            <a:ext cx="2000264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latin typeface="Commissioner"/>
                <a:ea typeface="Commissioner"/>
                <a:cs typeface="Commissioner"/>
                <a:sym typeface="Commissioner"/>
              </a:rPr>
              <a:t>Desarrollo de aplicaciones de todo tipo.</a:t>
            </a:r>
            <a:endParaRPr sz="12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6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3627152" y="4460889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Lenguaje interpretado del lado del servidor.</a:t>
            </a:r>
            <a:endParaRPr sz="1200"/>
          </a:p>
        </p:txBody>
      </p:sp>
      <p:sp>
        <p:nvSpPr>
          <p:cNvPr id="79" name="Google Shape;495;p39"/>
          <p:cNvSpPr/>
          <p:nvPr/>
        </p:nvSpPr>
        <p:spPr>
          <a:xfrm>
            <a:off x="1557045" y="3247690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95;p39"/>
          <p:cNvSpPr/>
          <p:nvPr/>
        </p:nvSpPr>
        <p:spPr>
          <a:xfrm>
            <a:off x="4198656" y="3286130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6604572" y="3945190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JAVASCRIPT</a:t>
            </a:r>
            <a:endParaRPr sz="1800"/>
          </a:p>
        </p:txBody>
      </p:sp>
      <p:sp>
        <p:nvSpPr>
          <p:cNvPr id="82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6659856" y="4389451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Proporciona interactividad a la web.</a:t>
            </a:r>
            <a:endParaRPr sz="1200"/>
          </a:p>
        </p:txBody>
      </p:sp>
      <p:sp>
        <p:nvSpPr>
          <p:cNvPr id="87" name="Google Shape;495;p39"/>
          <p:cNvSpPr/>
          <p:nvPr/>
        </p:nvSpPr>
        <p:spPr>
          <a:xfrm>
            <a:off x="7231360" y="3214692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983;p59"/>
          <p:cNvGrpSpPr/>
          <p:nvPr/>
        </p:nvGrpSpPr>
        <p:grpSpPr>
          <a:xfrm>
            <a:off x="1717948" y="3359386"/>
            <a:ext cx="353722" cy="355372"/>
            <a:chOff x="3364350" y="4093750"/>
            <a:chExt cx="262600" cy="263825"/>
          </a:xfrm>
        </p:grpSpPr>
        <p:sp>
          <p:nvSpPr>
            <p:cNvPr id="48" name="Google Shape;984;p59"/>
            <p:cNvSpPr/>
            <p:nvPr/>
          </p:nvSpPr>
          <p:spPr>
            <a:xfrm>
              <a:off x="3441750" y="4268775"/>
              <a:ext cx="66125" cy="88750"/>
            </a:xfrm>
            <a:custGeom>
              <a:avLst/>
              <a:gdLst/>
              <a:ahLst/>
              <a:cxnLst/>
              <a:rect l="l" t="t" r="r" b="b"/>
              <a:pathLst>
                <a:path w="2645" h="3550" extrusionOk="0">
                  <a:moveTo>
                    <a:pt x="1453" y="954"/>
                  </a:moveTo>
                  <a:lnTo>
                    <a:pt x="1453" y="1811"/>
                  </a:lnTo>
                  <a:lnTo>
                    <a:pt x="1406" y="1811"/>
                  </a:lnTo>
                  <a:cubicBezTo>
                    <a:pt x="1334" y="1811"/>
                    <a:pt x="1263" y="1858"/>
                    <a:pt x="1263" y="1930"/>
                  </a:cubicBezTo>
                  <a:cubicBezTo>
                    <a:pt x="1239" y="2025"/>
                    <a:pt x="1311" y="2120"/>
                    <a:pt x="1406" y="2120"/>
                  </a:cubicBezTo>
                  <a:lnTo>
                    <a:pt x="1453" y="2120"/>
                  </a:lnTo>
                  <a:lnTo>
                    <a:pt x="1453" y="3240"/>
                  </a:lnTo>
                  <a:lnTo>
                    <a:pt x="1168" y="3240"/>
                  </a:lnTo>
                  <a:lnTo>
                    <a:pt x="1168" y="954"/>
                  </a:lnTo>
                  <a:close/>
                  <a:moveTo>
                    <a:pt x="2311" y="311"/>
                  </a:moveTo>
                  <a:cubicBezTo>
                    <a:pt x="2335" y="311"/>
                    <a:pt x="2358" y="334"/>
                    <a:pt x="2358" y="358"/>
                  </a:cubicBezTo>
                  <a:lnTo>
                    <a:pt x="2358" y="858"/>
                  </a:lnTo>
                  <a:cubicBezTo>
                    <a:pt x="2358" y="882"/>
                    <a:pt x="2335" y="930"/>
                    <a:pt x="2335" y="930"/>
                  </a:cubicBezTo>
                  <a:cubicBezTo>
                    <a:pt x="1906" y="1382"/>
                    <a:pt x="1906" y="2073"/>
                    <a:pt x="2287" y="2549"/>
                  </a:cubicBezTo>
                  <a:lnTo>
                    <a:pt x="2335" y="2597"/>
                  </a:lnTo>
                  <a:cubicBezTo>
                    <a:pt x="2335" y="2621"/>
                    <a:pt x="2358" y="2644"/>
                    <a:pt x="2358" y="2668"/>
                  </a:cubicBezTo>
                  <a:lnTo>
                    <a:pt x="2358" y="3192"/>
                  </a:lnTo>
                  <a:cubicBezTo>
                    <a:pt x="2358" y="3216"/>
                    <a:pt x="2335" y="3240"/>
                    <a:pt x="2311" y="3240"/>
                  </a:cubicBezTo>
                  <a:lnTo>
                    <a:pt x="1787" y="3240"/>
                  </a:lnTo>
                  <a:lnTo>
                    <a:pt x="1787" y="811"/>
                  </a:lnTo>
                  <a:cubicBezTo>
                    <a:pt x="1787" y="715"/>
                    <a:pt x="1739" y="644"/>
                    <a:pt x="1644" y="644"/>
                  </a:cubicBezTo>
                  <a:lnTo>
                    <a:pt x="1025" y="644"/>
                  </a:lnTo>
                  <a:cubicBezTo>
                    <a:pt x="930" y="644"/>
                    <a:pt x="882" y="715"/>
                    <a:pt x="882" y="811"/>
                  </a:cubicBezTo>
                  <a:lnTo>
                    <a:pt x="882" y="3240"/>
                  </a:lnTo>
                  <a:lnTo>
                    <a:pt x="358" y="3240"/>
                  </a:lnTo>
                  <a:cubicBezTo>
                    <a:pt x="358" y="3240"/>
                    <a:pt x="310" y="3216"/>
                    <a:pt x="310" y="3192"/>
                  </a:cubicBezTo>
                  <a:lnTo>
                    <a:pt x="310" y="2668"/>
                  </a:lnTo>
                  <a:cubicBezTo>
                    <a:pt x="310" y="2644"/>
                    <a:pt x="334" y="2621"/>
                    <a:pt x="334" y="2597"/>
                  </a:cubicBezTo>
                  <a:lnTo>
                    <a:pt x="382" y="2549"/>
                  </a:lnTo>
                  <a:cubicBezTo>
                    <a:pt x="572" y="2335"/>
                    <a:pt x="668" y="2049"/>
                    <a:pt x="668" y="1763"/>
                  </a:cubicBezTo>
                  <a:cubicBezTo>
                    <a:pt x="668" y="1454"/>
                    <a:pt x="548" y="1168"/>
                    <a:pt x="334" y="954"/>
                  </a:cubicBezTo>
                  <a:cubicBezTo>
                    <a:pt x="334" y="930"/>
                    <a:pt x="334" y="882"/>
                    <a:pt x="334" y="882"/>
                  </a:cubicBezTo>
                  <a:lnTo>
                    <a:pt x="334" y="358"/>
                  </a:lnTo>
                  <a:cubicBezTo>
                    <a:pt x="334" y="334"/>
                    <a:pt x="358" y="311"/>
                    <a:pt x="382" y="311"/>
                  </a:cubicBezTo>
                  <a:close/>
                  <a:moveTo>
                    <a:pt x="358" y="1"/>
                  </a:moveTo>
                  <a:cubicBezTo>
                    <a:pt x="144" y="1"/>
                    <a:pt x="1" y="168"/>
                    <a:pt x="1" y="358"/>
                  </a:cubicBezTo>
                  <a:lnTo>
                    <a:pt x="1" y="882"/>
                  </a:lnTo>
                  <a:cubicBezTo>
                    <a:pt x="1" y="977"/>
                    <a:pt x="25" y="1073"/>
                    <a:pt x="96" y="1168"/>
                  </a:cubicBezTo>
                  <a:cubicBezTo>
                    <a:pt x="406" y="1501"/>
                    <a:pt x="429" y="2001"/>
                    <a:pt x="144" y="2359"/>
                  </a:cubicBezTo>
                  <a:lnTo>
                    <a:pt x="96" y="2406"/>
                  </a:lnTo>
                  <a:cubicBezTo>
                    <a:pt x="25" y="2478"/>
                    <a:pt x="1" y="2573"/>
                    <a:pt x="1" y="2668"/>
                  </a:cubicBezTo>
                  <a:lnTo>
                    <a:pt x="1" y="3192"/>
                  </a:lnTo>
                  <a:cubicBezTo>
                    <a:pt x="1" y="3383"/>
                    <a:pt x="144" y="3549"/>
                    <a:pt x="358" y="3549"/>
                  </a:cubicBezTo>
                  <a:lnTo>
                    <a:pt x="2287" y="3549"/>
                  </a:lnTo>
                  <a:cubicBezTo>
                    <a:pt x="2287" y="3549"/>
                    <a:pt x="2644" y="3383"/>
                    <a:pt x="2644" y="3192"/>
                  </a:cubicBezTo>
                  <a:lnTo>
                    <a:pt x="2644" y="2668"/>
                  </a:lnTo>
                  <a:cubicBezTo>
                    <a:pt x="2644" y="2573"/>
                    <a:pt x="2597" y="2478"/>
                    <a:pt x="2549" y="2406"/>
                  </a:cubicBezTo>
                  <a:lnTo>
                    <a:pt x="2501" y="2359"/>
                  </a:lnTo>
                  <a:cubicBezTo>
                    <a:pt x="2358" y="2192"/>
                    <a:pt x="2287" y="1978"/>
                    <a:pt x="2287" y="1787"/>
                  </a:cubicBezTo>
                  <a:cubicBezTo>
                    <a:pt x="2287" y="1549"/>
                    <a:pt x="2382" y="1335"/>
                    <a:pt x="2525" y="1168"/>
                  </a:cubicBezTo>
                  <a:cubicBezTo>
                    <a:pt x="2597" y="1073"/>
                    <a:pt x="2620" y="977"/>
                    <a:pt x="2620" y="882"/>
                  </a:cubicBezTo>
                  <a:lnTo>
                    <a:pt x="2620" y="358"/>
                  </a:lnTo>
                  <a:cubicBezTo>
                    <a:pt x="2620" y="168"/>
                    <a:pt x="2477" y="1"/>
                    <a:pt x="2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85;p59"/>
            <p:cNvSpPr/>
            <p:nvPr/>
          </p:nvSpPr>
          <p:spPr>
            <a:xfrm>
              <a:off x="3372100" y="4268775"/>
              <a:ext cx="55400" cy="88750"/>
            </a:xfrm>
            <a:custGeom>
              <a:avLst/>
              <a:gdLst/>
              <a:ahLst/>
              <a:cxnLst/>
              <a:rect l="l" t="t" r="r" b="b"/>
              <a:pathLst>
                <a:path w="2216" h="3550" extrusionOk="0">
                  <a:moveTo>
                    <a:pt x="1667" y="311"/>
                  </a:moveTo>
                  <a:cubicBezTo>
                    <a:pt x="1691" y="311"/>
                    <a:pt x="1715" y="334"/>
                    <a:pt x="1715" y="358"/>
                  </a:cubicBezTo>
                  <a:lnTo>
                    <a:pt x="1715" y="811"/>
                  </a:lnTo>
                  <a:lnTo>
                    <a:pt x="477" y="811"/>
                  </a:lnTo>
                  <a:lnTo>
                    <a:pt x="477" y="358"/>
                  </a:lnTo>
                  <a:cubicBezTo>
                    <a:pt x="477" y="334"/>
                    <a:pt x="501" y="311"/>
                    <a:pt x="548" y="311"/>
                  </a:cubicBezTo>
                  <a:close/>
                  <a:moveTo>
                    <a:pt x="1834" y="1120"/>
                  </a:moveTo>
                  <a:cubicBezTo>
                    <a:pt x="1858" y="1120"/>
                    <a:pt x="1882" y="1144"/>
                    <a:pt x="1882" y="1168"/>
                  </a:cubicBezTo>
                  <a:lnTo>
                    <a:pt x="1882" y="3192"/>
                  </a:lnTo>
                  <a:cubicBezTo>
                    <a:pt x="1882" y="3216"/>
                    <a:pt x="1858" y="3240"/>
                    <a:pt x="1834" y="3240"/>
                  </a:cubicBezTo>
                  <a:lnTo>
                    <a:pt x="358" y="3240"/>
                  </a:lnTo>
                  <a:cubicBezTo>
                    <a:pt x="310" y="3240"/>
                    <a:pt x="286" y="3216"/>
                    <a:pt x="286" y="3192"/>
                  </a:cubicBezTo>
                  <a:lnTo>
                    <a:pt x="286" y="1168"/>
                  </a:lnTo>
                  <a:cubicBezTo>
                    <a:pt x="286" y="1144"/>
                    <a:pt x="310" y="1120"/>
                    <a:pt x="358" y="1120"/>
                  </a:cubicBezTo>
                  <a:close/>
                  <a:moveTo>
                    <a:pt x="548" y="1"/>
                  </a:moveTo>
                  <a:cubicBezTo>
                    <a:pt x="334" y="1"/>
                    <a:pt x="191" y="168"/>
                    <a:pt x="191" y="358"/>
                  </a:cubicBezTo>
                  <a:lnTo>
                    <a:pt x="191" y="858"/>
                  </a:lnTo>
                  <a:cubicBezTo>
                    <a:pt x="72" y="930"/>
                    <a:pt x="0" y="1025"/>
                    <a:pt x="0" y="1168"/>
                  </a:cubicBezTo>
                  <a:lnTo>
                    <a:pt x="0" y="3192"/>
                  </a:lnTo>
                  <a:cubicBezTo>
                    <a:pt x="0" y="3383"/>
                    <a:pt x="167" y="3549"/>
                    <a:pt x="358" y="3549"/>
                  </a:cubicBezTo>
                  <a:lnTo>
                    <a:pt x="1858" y="3549"/>
                  </a:lnTo>
                  <a:cubicBezTo>
                    <a:pt x="2049" y="3549"/>
                    <a:pt x="2215" y="3383"/>
                    <a:pt x="2215" y="3192"/>
                  </a:cubicBezTo>
                  <a:lnTo>
                    <a:pt x="2215" y="1168"/>
                  </a:lnTo>
                  <a:cubicBezTo>
                    <a:pt x="2191" y="1025"/>
                    <a:pt x="2120" y="906"/>
                    <a:pt x="2025" y="858"/>
                  </a:cubicBezTo>
                  <a:lnTo>
                    <a:pt x="2025" y="358"/>
                  </a:lnTo>
                  <a:cubicBezTo>
                    <a:pt x="2025" y="168"/>
                    <a:pt x="1858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6;p59"/>
            <p:cNvSpPr/>
            <p:nvPr/>
          </p:nvSpPr>
          <p:spPr>
            <a:xfrm>
              <a:off x="3590000" y="4094350"/>
              <a:ext cx="36950" cy="262575"/>
            </a:xfrm>
            <a:custGeom>
              <a:avLst/>
              <a:gdLst/>
              <a:ahLst/>
              <a:cxnLst/>
              <a:rect l="l" t="t" r="r" b="b"/>
              <a:pathLst>
                <a:path w="1478" h="10503" extrusionOk="0">
                  <a:moveTo>
                    <a:pt x="779" y="308"/>
                  </a:moveTo>
                  <a:cubicBezTo>
                    <a:pt x="1001" y="308"/>
                    <a:pt x="1191" y="491"/>
                    <a:pt x="1191" y="739"/>
                  </a:cubicBezTo>
                  <a:lnTo>
                    <a:pt x="1191" y="1001"/>
                  </a:lnTo>
                  <a:lnTo>
                    <a:pt x="334" y="1001"/>
                  </a:lnTo>
                  <a:lnTo>
                    <a:pt x="334" y="739"/>
                  </a:lnTo>
                  <a:cubicBezTo>
                    <a:pt x="310" y="500"/>
                    <a:pt x="501" y="310"/>
                    <a:pt x="739" y="310"/>
                  </a:cubicBezTo>
                  <a:cubicBezTo>
                    <a:pt x="752" y="309"/>
                    <a:pt x="766" y="308"/>
                    <a:pt x="779" y="308"/>
                  </a:cubicBezTo>
                  <a:close/>
                  <a:moveTo>
                    <a:pt x="1191" y="1286"/>
                  </a:moveTo>
                  <a:lnTo>
                    <a:pt x="1191" y="1596"/>
                  </a:lnTo>
                  <a:lnTo>
                    <a:pt x="334" y="1596"/>
                  </a:lnTo>
                  <a:lnTo>
                    <a:pt x="334" y="1286"/>
                  </a:lnTo>
                  <a:close/>
                  <a:moveTo>
                    <a:pt x="1191" y="1905"/>
                  </a:moveTo>
                  <a:lnTo>
                    <a:pt x="1191" y="9026"/>
                  </a:lnTo>
                  <a:lnTo>
                    <a:pt x="334" y="9026"/>
                  </a:lnTo>
                  <a:lnTo>
                    <a:pt x="334" y="1905"/>
                  </a:lnTo>
                  <a:close/>
                  <a:moveTo>
                    <a:pt x="1144" y="9336"/>
                  </a:moveTo>
                  <a:lnTo>
                    <a:pt x="882" y="10145"/>
                  </a:lnTo>
                  <a:cubicBezTo>
                    <a:pt x="882" y="10193"/>
                    <a:pt x="834" y="10217"/>
                    <a:pt x="786" y="10217"/>
                  </a:cubicBezTo>
                  <a:cubicBezTo>
                    <a:pt x="715" y="10217"/>
                    <a:pt x="667" y="10193"/>
                    <a:pt x="667" y="10145"/>
                  </a:cubicBezTo>
                  <a:lnTo>
                    <a:pt x="382" y="9336"/>
                  </a:lnTo>
                  <a:close/>
                  <a:moveTo>
                    <a:pt x="739" y="0"/>
                  </a:moveTo>
                  <a:cubicBezTo>
                    <a:pt x="334" y="24"/>
                    <a:pt x="1" y="358"/>
                    <a:pt x="24" y="762"/>
                  </a:cubicBezTo>
                  <a:lnTo>
                    <a:pt x="24" y="9193"/>
                  </a:lnTo>
                  <a:lnTo>
                    <a:pt x="24" y="9216"/>
                  </a:lnTo>
                  <a:lnTo>
                    <a:pt x="358" y="10217"/>
                  </a:lnTo>
                  <a:cubicBezTo>
                    <a:pt x="405" y="10383"/>
                    <a:pt x="572" y="10502"/>
                    <a:pt x="739" y="10502"/>
                  </a:cubicBezTo>
                  <a:cubicBezTo>
                    <a:pt x="929" y="10502"/>
                    <a:pt x="1096" y="10383"/>
                    <a:pt x="1167" y="10217"/>
                  </a:cubicBezTo>
                  <a:lnTo>
                    <a:pt x="1477" y="9216"/>
                  </a:lnTo>
                  <a:cubicBezTo>
                    <a:pt x="1477" y="9193"/>
                    <a:pt x="1477" y="9193"/>
                    <a:pt x="1477" y="9193"/>
                  </a:cubicBezTo>
                  <a:cubicBezTo>
                    <a:pt x="1477" y="9169"/>
                    <a:pt x="1477" y="9169"/>
                    <a:pt x="1477" y="9145"/>
                  </a:cubicBezTo>
                  <a:lnTo>
                    <a:pt x="1477" y="739"/>
                  </a:lnTo>
                  <a:cubicBezTo>
                    <a:pt x="1477" y="334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87;p59"/>
            <p:cNvSpPr/>
            <p:nvPr/>
          </p:nvSpPr>
          <p:spPr>
            <a:xfrm>
              <a:off x="3523925" y="4093750"/>
              <a:ext cx="52400" cy="263825"/>
            </a:xfrm>
            <a:custGeom>
              <a:avLst/>
              <a:gdLst/>
              <a:ahLst/>
              <a:cxnLst/>
              <a:rect l="l" t="t" r="r" b="b"/>
              <a:pathLst>
                <a:path w="2096" h="10553" extrusionOk="0">
                  <a:moveTo>
                    <a:pt x="1739" y="334"/>
                  </a:moveTo>
                  <a:cubicBezTo>
                    <a:pt x="1762" y="334"/>
                    <a:pt x="1762" y="334"/>
                    <a:pt x="1762" y="382"/>
                  </a:cubicBezTo>
                  <a:lnTo>
                    <a:pt x="1762" y="1025"/>
                  </a:lnTo>
                  <a:lnTo>
                    <a:pt x="905" y="1025"/>
                  </a:lnTo>
                  <a:lnTo>
                    <a:pt x="905" y="382"/>
                  </a:lnTo>
                  <a:cubicBezTo>
                    <a:pt x="905" y="334"/>
                    <a:pt x="929" y="334"/>
                    <a:pt x="953" y="334"/>
                  </a:cubicBezTo>
                  <a:close/>
                  <a:moveTo>
                    <a:pt x="1762" y="1334"/>
                  </a:moveTo>
                  <a:lnTo>
                    <a:pt x="1762" y="1620"/>
                  </a:lnTo>
                  <a:lnTo>
                    <a:pt x="310" y="1620"/>
                  </a:lnTo>
                  <a:lnTo>
                    <a:pt x="310" y="1406"/>
                  </a:lnTo>
                  <a:cubicBezTo>
                    <a:pt x="310" y="1358"/>
                    <a:pt x="334" y="1334"/>
                    <a:pt x="357" y="1334"/>
                  </a:cubicBezTo>
                  <a:close/>
                  <a:moveTo>
                    <a:pt x="1715" y="9360"/>
                  </a:moveTo>
                  <a:lnTo>
                    <a:pt x="1453" y="10169"/>
                  </a:lnTo>
                  <a:cubicBezTo>
                    <a:pt x="1429" y="10217"/>
                    <a:pt x="1381" y="10241"/>
                    <a:pt x="1334" y="10241"/>
                  </a:cubicBezTo>
                  <a:cubicBezTo>
                    <a:pt x="1286" y="10241"/>
                    <a:pt x="1239" y="10217"/>
                    <a:pt x="1215" y="10169"/>
                  </a:cubicBezTo>
                  <a:lnTo>
                    <a:pt x="953" y="9360"/>
                  </a:lnTo>
                  <a:close/>
                  <a:moveTo>
                    <a:pt x="929" y="1"/>
                  </a:moveTo>
                  <a:cubicBezTo>
                    <a:pt x="738" y="1"/>
                    <a:pt x="572" y="167"/>
                    <a:pt x="572" y="358"/>
                  </a:cubicBezTo>
                  <a:lnTo>
                    <a:pt x="572" y="1025"/>
                  </a:lnTo>
                  <a:lnTo>
                    <a:pt x="167" y="1025"/>
                  </a:lnTo>
                  <a:cubicBezTo>
                    <a:pt x="72" y="1025"/>
                    <a:pt x="0" y="1096"/>
                    <a:pt x="0" y="1191"/>
                  </a:cubicBezTo>
                  <a:lnTo>
                    <a:pt x="0" y="4597"/>
                  </a:lnTo>
                  <a:cubicBezTo>
                    <a:pt x="0" y="4621"/>
                    <a:pt x="0" y="4644"/>
                    <a:pt x="24" y="4668"/>
                  </a:cubicBezTo>
                  <a:cubicBezTo>
                    <a:pt x="59" y="4721"/>
                    <a:pt x="111" y="4745"/>
                    <a:pt x="162" y="4745"/>
                  </a:cubicBezTo>
                  <a:cubicBezTo>
                    <a:pt x="249" y="4745"/>
                    <a:pt x="334" y="4678"/>
                    <a:pt x="334" y="4573"/>
                  </a:cubicBezTo>
                  <a:lnTo>
                    <a:pt x="334" y="1929"/>
                  </a:lnTo>
                  <a:lnTo>
                    <a:pt x="619" y="1929"/>
                  </a:lnTo>
                  <a:lnTo>
                    <a:pt x="619" y="9217"/>
                  </a:lnTo>
                  <a:cubicBezTo>
                    <a:pt x="619" y="9217"/>
                    <a:pt x="619" y="9217"/>
                    <a:pt x="619" y="9240"/>
                  </a:cubicBezTo>
                  <a:cubicBezTo>
                    <a:pt x="619" y="9240"/>
                    <a:pt x="619" y="9240"/>
                    <a:pt x="619" y="9264"/>
                  </a:cubicBezTo>
                  <a:lnTo>
                    <a:pt x="953" y="10265"/>
                  </a:lnTo>
                  <a:cubicBezTo>
                    <a:pt x="1000" y="10431"/>
                    <a:pt x="1167" y="10550"/>
                    <a:pt x="1358" y="10550"/>
                  </a:cubicBezTo>
                  <a:cubicBezTo>
                    <a:pt x="1372" y="10552"/>
                    <a:pt x="1386" y="10553"/>
                    <a:pt x="1399" y="10553"/>
                  </a:cubicBezTo>
                  <a:cubicBezTo>
                    <a:pt x="1572" y="10553"/>
                    <a:pt x="1718" y="10419"/>
                    <a:pt x="1762" y="10265"/>
                  </a:cubicBezTo>
                  <a:lnTo>
                    <a:pt x="2096" y="9264"/>
                  </a:lnTo>
                  <a:lnTo>
                    <a:pt x="2096" y="9240"/>
                  </a:lnTo>
                  <a:lnTo>
                    <a:pt x="2096" y="7550"/>
                  </a:lnTo>
                  <a:cubicBezTo>
                    <a:pt x="2096" y="7454"/>
                    <a:pt x="2024" y="7407"/>
                    <a:pt x="1953" y="7383"/>
                  </a:cubicBezTo>
                  <a:cubicBezTo>
                    <a:pt x="1858" y="7383"/>
                    <a:pt x="1786" y="7454"/>
                    <a:pt x="1786" y="7550"/>
                  </a:cubicBezTo>
                  <a:lnTo>
                    <a:pt x="1786" y="9050"/>
                  </a:lnTo>
                  <a:lnTo>
                    <a:pt x="905" y="9050"/>
                  </a:lnTo>
                  <a:lnTo>
                    <a:pt x="905" y="1929"/>
                  </a:lnTo>
                  <a:lnTo>
                    <a:pt x="1786" y="1929"/>
                  </a:lnTo>
                  <a:lnTo>
                    <a:pt x="1786" y="6931"/>
                  </a:lnTo>
                  <a:cubicBezTo>
                    <a:pt x="1762" y="7002"/>
                    <a:pt x="1834" y="7073"/>
                    <a:pt x="1905" y="7097"/>
                  </a:cubicBezTo>
                  <a:cubicBezTo>
                    <a:pt x="1915" y="7100"/>
                    <a:pt x="1925" y="7101"/>
                    <a:pt x="1935" y="7101"/>
                  </a:cubicBezTo>
                  <a:cubicBezTo>
                    <a:pt x="2020" y="7101"/>
                    <a:pt x="2096" y="7016"/>
                    <a:pt x="2096" y="6931"/>
                  </a:cubicBezTo>
                  <a:lnTo>
                    <a:pt x="2096" y="358"/>
                  </a:lnTo>
                  <a:cubicBezTo>
                    <a:pt x="2096" y="167"/>
                    <a:pt x="1929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88;p59"/>
            <p:cNvSpPr/>
            <p:nvPr/>
          </p:nvSpPr>
          <p:spPr>
            <a:xfrm>
              <a:off x="3410700" y="4196600"/>
              <a:ext cx="70475" cy="16250"/>
            </a:xfrm>
            <a:custGeom>
              <a:avLst/>
              <a:gdLst/>
              <a:ahLst/>
              <a:cxnLst/>
              <a:rect l="l" t="t" r="r" b="b"/>
              <a:pathLst>
                <a:path w="2819" h="650" extrusionOk="0">
                  <a:moveTo>
                    <a:pt x="222" y="0"/>
                  </a:moveTo>
                  <a:cubicBezTo>
                    <a:pt x="95" y="0"/>
                    <a:pt x="0" y="182"/>
                    <a:pt x="147" y="292"/>
                  </a:cubicBezTo>
                  <a:cubicBezTo>
                    <a:pt x="540" y="530"/>
                    <a:pt x="981" y="649"/>
                    <a:pt x="1418" y="649"/>
                  </a:cubicBezTo>
                  <a:cubicBezTo>
                    <a:pt x="1856" y="649"/>
                    <a:pt x="2291" y="530"/>
                    <a:pt x="2672" y="292"/>
                  </a:cubicBezTo>
                  <a:cubicBezTo>
                    <a:pt x="2819" y="182"/>
                    <a:pt x="2724" y="0"/>
                    <a:pt x="2597" y="0"/>
                  </a:cubicBezTo>
                  <a:cubicBezTo>
                    <a:pt x="2559" y="0"/>
                    <a:pt x="2519" y="16"/>
                    <a:pt x="2481" y="54"/>
                  </a:cubicBezTo>
                  <a:cubicBezTo>
                    <a:pt x="2148" y="245"/>
                    <a:pt x="1779" y="340"/>
                    <a:pt x="1409" y="340"/>
                  </a:cubicBezTo>
                  <a:cubicBezTo>
                    <a:pt x="1040" y="340"/>
                    <a:pt x="671" y="245"/>
                    <a:pt x="338" y="54"/>
                  </a:cubicBezTo>
                  <a:cubicBezTo>
                    <a:pt x="300" y="16"/>
                    <a:pt x="25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89;p59"/>
            <p:cNvSpPr/>
            <p:nvPr/>
          </p:nvSpPr>
          <p:spPr>
            <a:xfrm>
              <a:off x="3364350" y="4093750"/>
              <a:ext cx="144100" cy="162550"/>
            </a:xfrm>
            <a:custGeom>
              <a:avLst/>
              <a:gdLst/>
              <a:ahLst/>
              <a:cxnLst/>
              <a:rect l="l" t="t" r="r" b="b"/>
              <a:pathLst>
                <a:path w="5764" h="6502" extrusionOk="0">
                  <a:moveTo>
                    <a:pt x="5407" y="310"/>
                  </a:moveTo>
                  <a:cubicBezTo>
                    <a:pt x="5431" y="310"/>
                    <a:pt x="5454" y="334"/>
                    <a:pt x="5454" y="358"/>
                  </a:cubicBezTo>
                  <a:lnTo>
                    <a:pt x="5454" y="1572"/>
                  </a:lnTo>
                  <a:lnTo>
                    <a:pt x="4954" y="1572"/>
                  </a:lnTo>
                  <a:lnTo>
                    <a:pt x="4954" y="953"/>
                  </a:lnTo>
                  <a:cubicBezTo>
                    <a:pt x="4954" y="882"/>
                    <a:pt x="4883" y="786"/>
                    <a:pt x="4788" y="786"/>
                  </a:cubicBezTo>
                  <a:lnTo>
                    <a:pt x="2501" y="786"/>
                  </a:lnTo>
                  <a:cubicBezTo>
                    <a:pt x="2478" y="786"/>
                    <a:pt x="2454" y="810"/>
                    <a:pt x="2430" y="810"/>
                  </a:cubicBezTo>
                  <a:cubicBezTo>
                    <a:pt x="2294" y="901"/>
                    <a:pt x="2352" y="1121"/>
                    <a:pt x="2502" y="1121"/>
                  </a:cubicBezTo>
                  <a:cubicBezTo>
                    <a:pt x="2510" y="1121"/>
                    <a:pt x="2517" y="1121"/>
                    <a:pt x="2525" y="1120"/>
                  </a:cubicBezTo>
                  <a:lnTo>
                    <a:pt x="4597" y="1120"/>
                  </a:lnTo>
                  <a:cubicBezTo>
                    <a:pt x="4621" y="1120"/>
                    <a:pt x="4645" y="1144"/>
                    <a:pt x="4645" y="1167"/>
                  </a:cubicBezTo>
                  <a:lnTo>
                    <a:pt x="4645" y="1596"/>
                  </a:lnTo>
                  <a:lnTo>
                    <a:pt x="1168" y="1596"/>
                  </a:lnTo>
                  <a:cubicBezTo>
                    <a:pt x="977" y="1596"/>
                    <a:pt x="811" y="1739"/>
                    <a:pt x="811" y="1953"/>
                  </a:cubicBezTo>
                  <a:lnTo>
                    <a:pt x="811" y="5454"/>
                  </a:lnTo>
                  <a:lnTo>
                    <a:pt x="358" y="5454"/>
                  </a:lnTo>
                  <a:cubicBezTo>
                    <a:pt x="334" y="5430"/>
                    <a:pt x="310" y="5430"/>
                    <a:pt x="310" y="5383"/>
                  </a:cubicBezTo>
                  <a:lnTo>
                    <a:pt x="310" y="1144"/>
                  </a:lnTo>
                  <a:cubicBezTo>
                    <a:pt x="310" y="1120"/>
                    <a:pt x="334" y="1096"/>
                    <a:pt x="358" y="1096"/>
                  </a:cubicBezTo>
                  <a:lnTo>
                    <a:pt x="1954" y="1096"/>
                  </a:lnTo>
                  <a:cubicBezTo>
                    <a:pt x="2025" y="1096"/>
                    <a:pt x="2097" y="1048"/>
                    <a:pt x="2097" y="977"/>
                  </a:cubicBezTo>
                  <a:cubicBezTo>
                    <a:pt x="2120" y="882"/>
                    <a:pt x="2049" y="786"/>
                    <a:pt x="1954" y="786"/>
                  </a:cubicBezTo>
                  <a:lnTo>
                    <a:pt x="1120" y="786"/>
                  </a:lnTo>
                  <a:lnTo>
                    <a:pt x="1120" y="358"/>
                  </a:lnTo>
                  <a:cubicBezTo>
                    <a:pt x="1120" y="334"/>
                    <a:pt x="1144" y="310"/>
                    <a:pt x="1168" y="310"/>
                  </a:cubicBezTo>
                  <a:close/>
                  <a:moveTo>
                    <a:pt x="5407" y="5287"/>
                  </a:moveTo>
                  <a:lnTo>
                    <a:pt x="4502" y="6192"/>
                  </a:lnTo>
                  <a:lnTo>
                    <a:pt x="4502" y="5335"/>
                  </a:lnTo>
                  <a:cubicBezTo>
                    <a:pt x="4502" y="5311"/>
                    <a:pt x="4526" y="5287"/>
                    <a:pt x="4549" y="5287"/>
                  </a:cubicBezTo>
                  <a:close/>
                  <a:moveTo>
                    <a:pt x="5407" y="1882"/>
                  </a:moveTo>
                  <a:cubicBezTo>
                    <a:pt x="5431" y="1882"/>
                    <a:pt x="5454" y="1906"/>
                    <a:pt x="5454" y="1929"/>
                  </a:cubicBezTo>
                  <a:lnTo>
                    <a:pt x="5454" y="4978"/>
                  </a:lnTo>
                  <a:lnTo>
                    <a:pt x="4549" y="4978"/>
                  </a:lnTo>
                  <a:cubicBezTo>
                    <a:pt x="4359" y="4978"/>
                    <a:pt x="4192" y="5121"/>
                    <a:pt x="4192" y="5335"/>
                  </a:cubicBezTo>
                  <a:lnTo>
                    <a:pt x="4192" y="6216"/>
                  </a:lnTo>
                  <a:lnTo>
                    <a:pt x="1168" y="6216"/>
                  </a:lnTo>
                  <a:cubicBezTo>
                    <a:pt x="1144" y="6216"/>
                    <a:pt x="1120" y="6192"/>
                    <a:pt x="1120" y="6168"/>
                  </a:cubicBezTo>
                  <a:lnTo>
                    <a:pt x="1120" y="1929"/>
                  </a:lnTo>
                  <a:cubicBezTo>
                    <a:pt x="1120" y="1906"/>
                    <a:pt x="1144" y="1882"/>
                    <a:pt x="1168" y="1882"/>
                  </a:cubicBezTo>
                  <a:close/>
                  <a:moveTo>
                    <a:pt x="1168" y="1"/>
                  </a:moveTo>
                  <a:cubicBezTo>
                    <a:pt x="977" y="1"/>
                    <a:pt x="811" y="167"/>
                    <a:pt x="811" y="358"/>
                  </a:cubicBezTo>
                  <a:lnTo>
                    <a:pt x="811" y="810"/>
                  </a:lnTo>
                  <a:lnTo>
                    <a:pt x="358" y="810"/>
                  </a:lnTo>
                  <a:cubicBezTo>
                    <a:pt x="168" y="810"/>
                    <a:pt x="1" y="953"/>
                    <a:pt x="1" y="1144"/>
                  </a:cubicBezTo>
                  <a:lnTo>
                    <a:pt x="1" y="5383"/>
                  </a:lnTo>
                  <a:cubicBezTo>
                    <a:pt x="1" y="5573"/>
                    <a:pt x="168" y="5740"/>
                    <a:pt x="358" y="5740"/>
                  </a:cubicBezTo>
                  <a:lnTo>
                    <a:pt x="811" y="5740"/>
                  </a:lnTo>
                  <a:lnTo>
                    <a:pt x="811" y="6168"/>
                  </a:lnTo>
                  <a:cubicBezTo>
                    <a:pt x="811" y="6359"/>
                    <a:pt x="977" y="6502"/>
                    <a:pt x="1168" y="6502"/>
                  </a:cubicBezTo>
                  <a:lnTo>
                    <a:pt x="4573" y="6502"/>
                  </a:lnTo>
                  <a:cubicBezTo>
                    <a:pt x="4597" y="6502"/>
                    <a:pt x="4645" y="6502"/>
                    <a:pt x="4669" y="6478"/>
                  </a:cubicBezTo>
                  <a:lnTo>
                    <a:pt x="5716" y="5430"/>
                  </a:lnTo>
                  <a:cubicBezTo>
                    <a:pt x="5740" y="5406"/>
                    <a:pt x="5764" y="5359"/>
                    <a:pt x="5764" y="5311"/>
                  </a:cubicBezTo>
                  <a:lnTo>
                    <a:pt x="5764" y="358"/>
                  </a:lnTo>
                  <a:cubicBezTo>
                    <a:pt x="5764" y="167"/>
                    <a:pt x="5597" y="1"/>
                    <a:pt x="5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90;p59"/>
            <p:cNvSpPr/>
            <p:nvPr/>
          </p:nvSpPr>
          <p:spPr>
            <a:xfrm>
              <a:off x="3454250" y="4176500"/>
              <a:ext cx="7775" cy="13125"/>
            </a:xfrm>
            <a:custGeom>
              <a:avLst/>
              <a:gdLst/>
              <a:ahLst/>
              <a:cxnLst/>
              <a:rect l="l" t="t" r="r" b="b"/>
              <a:pathLst>
                <a:path w="311" h="525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358"/>
                  </a:lnTo>
                  <a:cubicBezTo>
                    <a:pt x="1" y="453"/>
                    <a:pt x="96" y="525"/>
                    <a:pt x="191" y="525"/>
                  </a:cubicBezTo>
                  <a:cubicBezTo>
                    <a:pt x="263" y="501"/>
                    <a:pt x="310" y="453"/>
                    <a:pt x="310" y="382"/>
                  </a:cubicBezTo>
                  <a:lnTo>
                    <a:pt x="310" y="167"/>
                  </a:lnTo>
                  <a:cubicBezTo>
                    <a:pt x="310" y="96"/>
                    <a:pt x="263" y="25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91;p59"/>
            <p:cNvSpPr/>
            <p:nvPr/>
          </p:nvSpPr>
          <p:spPr>
            <a:xfrm>
              <a:off x="3429850" y="4176500"/>
              <a:ext cx="7775" cy="13125"/>
            </a:xfrm>
            <a:custGeom>
              <a:avLst/>
              <a:gdLst/>
              <a:ahLst/>
              <a:cxnLst/>
              <a:rect l="l" t="t" r="r" b="b"/>
              <a:pathLst>
                <a:path w="311" h="52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58"/>
                  </a:lnTo>
                  <a:cubicBezTo>
                    <a:pt x="0" y="453"/>
                    <a:pt x="72" y="525"/>
                    <a:pt x="167" y="525"/>
                  </a:cubicBezTo>
                  <a:cubicBezTo>
                    <a:pt x="239" y="501"/>
                    <a:pt x="310" y="453"/>
                    <a:pt x="310" y="382"/>
                  </a:cubicBezTo>
                  <a:lnTo>
                    <a:pt x="310" y="167"/>
                  </a:lnTo>
                  <a:cubicBezTo>
                    <a:pt x="310" y="96"/>
                    <a:pt x="239" y="25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92;p59"/>
            <p:cNvSpPr/>
            <p:nvPr/>
          </p:nvSpPr>
          <p:spPr>
            <a:xfrm>
              <a:off x="3605475" y="4151975"/>
              <a:ext cx="7775" cy="157925"/>
            </a:xfrm>
            <a:custGeom>
              <a:avLst/>
              <a:gdLst/>
              <a:ahLst/>
              <a:cxnLst/>
              <a:rect l="l" t="t" r="r" b="b"/>
              <a:pathLst>
                <a:path w="311" h="6317" extrusionOk="0">
                  <a:moveTo>
                    <a:pt x="131" y="1"/>
                  </a:moveTo>
                  <a:cubicBezTo>
                    <a:pt x="55" y="1"/>
                    <a:pt x="1" y="65"/>
                    <a:pt x="1" y="148"/>
                  </a:cubicBezTo>
                  <a:lnTo>
                    <a:pt x="1" y="6149"/>
                  </a:lnTo>
                  <a:cubicBezTo>
                    <a:pt x="1" y="6245"/>
                    <a:pt x="72" y="6316"/>
                    <a:pt x="167" y="6316"/>
                  </a:cubicBezTo>
                  <a:cubicBezTo>
                    <a:pt x="239" y="6292"/>
                    <a:pt x="310" y="6221"/>
                    <a:pt x="310" y="6149"/>
                  </a:cubicBezTo>
                  <a:lnTo>
                    <a:pt x="310" y="172"/>
                  </a:lnTo>
                  <a:cubicBezTo>
                    <a:pt x="310" y="77"/>
                    <a:pt x="239" y="5"/>
                    <a:pt x="167" y="5"/>
                  </a:cubicBezTo>
                  <a:cubicBezTo>
                    <a:pt x="155" y="2"/>
                    <a:pt x="143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089;p59"/>
          <p:cNvGrpSpPr/>
          <p:nvPr/>
        </p:nvGrpSpPr>
        <p:grpSpPr>
          <a:xfrm>
            <a:off x="4422106" y="3357568"/>
            <a:ext cx="292770" cy="354497"/>
            <a:chOff x="4568175" y="3225725"/>
            <a:chExt cx="217350" cy="263175"/>
          </a:xfrm>
        </p:grpSpPr>
        <p:sp>
          <p:nvSpPr>
            <p:cNvPr id="58" name="Google Shape;1090;p59"/>
            <p:cNvSpPr/>
            <p:nvPr/>
          </p:nvSpPr>
          <p:spPr>
            <a:xfrm>
              <a:off x="4742625" y="3408500"/>
              <a:ext cx="24425" cy="23950"/>
            </a:xfrm>
            <a:custGeom>
              <a:avLst/>
              <a:gdLst/>
              <a:ahLst/>
              <a:cxnLst/>
              <a:rect l="l" t="t" r="r" b="b"/>
              <a:pathLst>
                <a:path w="977" h="958" extrusionOk="0">
                  <a:moveTo>
                    <a:pt x="524" y="0"/>
                  </a:moveTo>
                  <a:cubicBezTo>
                    <a:pt x="429" y="0"/>
                    <a:pt x="334" y="72"/>
                    <a:pt x="334" y="167"/>
                  </a:cubicBezTo>
                  <a:lnTo>
                    <a:pt x="334" y="334"/>
                  </a:lnTo>
                  <a:lnTo>
                    <a:pt x="191" y="334"/>
                  </a:lnTo>
                  <a:cubicBezTo>
                    <a:pt x="96" y="334"/>
                    <a:pt x="24" y="381"/>
                    <a:pt x="24" y="453"/>
                  </a:cubicBezTo>
                  <a:cubicBezTo>
                    <a:pt x="0" y="548"/>
                    <a:pt x="72" y="643"/>
                    <a:pt x="167" y="643"/>
                  </a:cubicBezTo>
                  <a:lnTo>
                    <a:pt x="334" y="643"/>
                  </a:lnTo>
                  <a:lnTo>
                    <a:pt x="334" y="810"/>
                  </a:lnTo>
                  <a:cubicBezTo>
                    <a:pt x="334" y="881"/>
                    <a:pt x="405" y="953"/>
                    <a:pt x="477" y="953"/>
                  </a:cubicBezTo>
                  <a:cubicBezTo>
                    <a:pt x="489" y="956"/>
                    <a:pt x="501" y="957"/>
                    <a:pt x="513" y="957"/>
                  </a:cubicBezTo>
                  <a:cubicBezTo>
                    <a:pt x="589" y="957"/>
                    <a:pt x="643" y="893"/>
                    <a:pt x="643" y="810"/>
                  </a:cubicBezTo>
                  <a:lnTo>
                    <a:pt x="643" y="643"/>
                  </a:lnTo>
                  <a:lnTo>
                    <a:pt x="810" y="643"/>
                  </a:lnTo>
                  <a:cubicBezTo>
                    <a:pt x="905" y="643"/>
                    <a:pt x="977" y="548"/>
                    <a:pt x="953" y="453"/>
                  </a:cubicBezTo>
                  <a:cubicBezTo>
                    <a:pt x="953" y="381"/>
                    <a:pt x="882" y="334"/>
                    <a:pt x="810" y="334"/>
                  </a:cubicBezTo>
                  <a:lnTo>
                    <a:pt x="643" y="334"/>
                  </a:lnTo>
                  <a:lnTo>
                    <a:pt x="643" y="167"/>
                  </a:lnTo>
                  <a:cubicBezTo>
                    <a:pt x="643" y="95"/>
                    <a:pt x="596" y="24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1;p59"/>
            <p:cNvSpPr/>
            <p:nvPr/>
          </p:nvSpPr>
          <p:spPr>
            <a:xfrm>
              <a:off x="4742625" y="3297650"/>
              <a:ext cx="24425" cy="23475"/>
            </a:xfrm>
            <a:custGeom>
              <a:avLst/>
              <a:gdLst/>
              <a:ahLst/>
              <a:cxnLst/>
              <a:rect l="l" t="t" r="r" b="b"/>
              <a:pathLst>
                <a:path w="977" h="939" extrusionOk="0">
                  <a:moveTo>
                    <a:pt x="487" y="0"/>
                  </a:moveTo>
                  <a:cubicBezTo>
                    <a:pt x="406" y="0"/>
                    <a:pt x="334" y="65"/>
                    <a:pt x="334" y="148"/>
                  </a:cubicBezTo>
                  <a:lnTo>
                    <a:pt x="334" y="314"/>
                  </a:lnTo>
                  <a:lnTo>
                    <a:pt x="191" y="314"/>
                  </a:lnTo>
                  <a:cubicBezTo>
                    <a:pt x="96" y="314"/>
                    <a:pt x="24" y="386"/>
                    <a:pt x="24" y="457"/>
                  </a:cubicBezTo>
                  <a:cubicBezTo>
                    <a:pt x="0" y="552"/>
                    <a:pt x="72" y="624"/>
                    <a:pt x="167" y="624"/>
                  </a:cubicBezTo>
                  <a:lnTo>
                    <a:pt x="334" y="624"/>
                  </a:lnTo>
                  <a:lnTo>
                    <a:pt x="334" y="791"/>
                  </a:lnTo>
                  <a:cubicBezTo>
                    <a:pt x="334" y="873"/>
                    <a:pt x="406" y="938"/>
                    <a:pt x="487" y="938"/>
                  </a:cubicBezTo>
                  <a:cubicBezTo>
                    <a:pt x="499" y="938"/>
                    <a:pt x="512" y="937"/>
                    <a:pt x="524" y="933"/>
                  </a:cubicBezTo>
                  <a:cubicBezTo>
                    <a:pt x="596" y="933"/>
                    <a:pt x="643" y="862"/>
                    <a:pt x="643" y="791"/>
                  </a:cubicBezTo>
                  <a:lnTo>
                    <a:pt x="643" y="624"/>
                  </a:lnTo>
                  <a:lnTo>
                    <a:pt x="810" y="624"/>
                  </a:lnTo>
                  <a:cubicBezTo>
                    <a:pt x="882" y="624"/>
                    <a:pt x="953" y="576"/>
                    <a:pt x="977" y="505"/>
                  </a:cubicBezTo>
                  <a:cubicBezTo>
                    <a:pt x="977" y="410"/>
                    <a:pt x="905" y="314"/>
                    <a:pt x="810" y="314"/>
                  </a:cubicBezTo>
                  <a:lnTo>
                    <a:pt x="643" y="314"/>
                  </a:lnTo>
                  <a:lnTo>
                    <a:pt x="643" y="171"/>
                  </a:lnTo>
                  <a:cubicBezTo>
                    <a:pt x="643" y="76"/>
                    <a:pt x="596" y="5"/>
                    <a:pt x="524" y="5"/>
                  </a:cubicBezTo>
                  <a:cubicBezTo>
                    <a:pt x="512" y="2"/>
                    <a:pt x="499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2;p59"/>
            <p:cNvSpPr/>
            <p:nvPr/>
          </p:nvSpPr>
          <p:spPr>
            <a:xfrm>
              <a:off x="4568175" y="3225725"/>
              <a:ext cx="217350" cy="263175"/>
            </a:xfrm>
            <a:custGeom>
              <a:avLst/>
              <a:gdLst/>
              <a:ahLst/>
              <a:cxnLst/>
              <a:rect l="l" t="t" r="r" b="b"/>
              <a:pathLst>
                <a:path w="8694" h="10527" extrusionOk="0">
                  <a:moveTo>
                    <a:pt x="4526" y="286"/>
                  </a:moveTo>
                  <a:cubicBezTo>
                    <a:pt x="4526" y="286"/>
                    <a:pt x="4549" y="310"/>
                    <a:pt x="4549" y="310"/>
                  </a:cubicBezTo>
                  <a:lnTo>
                    <a:pt x="4787" y="786"/>
                  </a:lnTo>
                  <a:lnTo>
                    <a:pt x="4073" y="786"/>
                  </a:lnTo>
                  <a:cubicBezTo>
                    <a:pt x="4002" y="786"/>
                    <a:pt x="3930" y="834"/>
                    <a:pt x="3906" y="929"/>
                  </a:cubicBezTo>
                  <a:cubicBezTo>
                    <a:pt x="3906" y="1000"/>
                    <a:pt x="3978" y="1096"/>
                    <a:pt x="4073" y="1096"/>
                  </a:cubicBezTo>
                  <a:lnTo>
                    <a:pt x="5335" y="1096"/>
                  </a:lnTo>
                  <a:cubicBezTo>
                    <a:pt x="5669" y="1096"/>
                    <a:pt x="5669" y="1596"/>
                    <a:pt x="5335" y="1596"/>
                  </a:cubicBezTo>
                  <a:lnTo>
                    <a:pt x="2335" y="1596"/>
                  </a:lnTo>
                  <a:cubicBezTo>
                    <a:pt x="2001" y="1596"/>
                    <a:pt x="2001" y="1096"/>
                    <a:pt x="2335" y="1096"/>
                  </a:cubicBezTo>
                  <a:lnTo>
                    <a:pt x="3525" y="1096"/>
                  </a:lnTo>
                  <a:cubicBezTo>
                    <a:pt x="3597" y="1096"/>
                    <a:pt x="3668" y="1024"/>
                    <a:pt x="3668" y="953"/>
                  </a:cubicBezTo>
                  <a:cubicBezTo>
                    <a:pt x="3692" y="858"/>
                    <a:pt x="3621" y="786"/>
                    <a:pt x="3525" y="786"/>
                  </a:cubicBezTo>
                  <a:lnTo>
                    <a:pt x="2882" y="786"/>
                  </a:lnTo>
                  <a:lnTo>
                    <a:pt x="3120" y="310"/>
                  </a:lnTo>
                  <a:cubicBezTo>
                    <a:pt x="3120" y="310"/>
                    <a:pt x="3144" y="286"/>
                    <a:pt x="3168" y="286"/>
                  </a:cubicBezTo>
                  <a:close/>
                  <a:moveTo>
                    <a:pt x="7488" y="2700"/>
                  </a:moveTo>
                  <a:cubicBezTo>
                    <a:pt x="7653" y="2700"/>
                    <a:pt x="7821" y="2764"/>
                    <a:pt x="7955" y="2906"/>
                  </a:cubicBezTo>
                  <a:cubicBezTo>
                    <a:pt x="8360" y="3310"/>
                    <a:pt x="8074" y="4025"/>
                    <a:pt x="7479" y="4025"/>
                  </a:cubicBezTo>
                  <a:cubicBezTo>
                    <a:pt x="7121" y="4025"/>
                    <a:pt x="6812" y="3739"/>
                    <a:pt x="6812" y="3382"/>
                  </a:cubicBezTo>
                  <a:lnTo>
                    <a:pt x="6836" y="3358"/>
                  </a:lnTo>
                  <a:cubicBezTo>
                    <a:pt x="6836" y="2960"/>
                    <a:pt x="7155" y="2700"/>
                    <a:pt x="7488" y="2700"/>
                  </a:cubicBezTo>
                  <a:close/>
                  <a:moveTo>
                    <a:pt x="7488" y="4915"/>
                  </a:moveTo>
                  <a:cubicBezTo>
                    <a:pt x="7653" y="4915"/>
                    <a:pt x="7821" y="4978"/>
                    <a:pt x="7955" y="5120"/>
                  </a:cubicBezTo>
                  <a:cubicBezTo>
                    <a:pt x="8360" y="5525"/>
                    <a:pt x="8074" y="6240"/>
                    <a:pt x="7479" y="6240"/>
                  </a:cubicBezTo>
                  <a:cubicBezTo>
                    <a:pt x="7121" y="6240"/>
                    <a:pt x="6812" y="5954"/>
                    <a:pt x="6812" y="5573"/>
                  </a:cubicBezTo>
                  <a:lnTo>
                    <a:pt x="6836" y="5573"/>
                  </a:lnTo>
                  <a:cubicBezTo>
                    <a:pt x="6836" y="5174"/>
                    <a:pt x="7155" y="4915"/>
                    <a:pt x="7488" y="4915"/>
                  </a:cubicBezTo>
                  <a:close/>
                  <a:moveTo>
                    <a:pt x="7472" y="7112"/>
                  </a:moveTo>
                  <a:cubicBezTo>
                    <a:pt x="7817" y="7112"/>
                    <a:pt x="8145" y="7384"/>
                    <a:pt x="8145" y="7787"/>
                  </a:cubicBezTo>
                  <a:cubicBezTo>
                    <a:pt x="8145" y="8169"/>
                    <a:pt x="7836" y="8454"/>
                    <a:pt x="7479" y="8454"/>
                  </a:cubicBezTo>
                  <a:cubicBezTo>
                    <a:pt x="6883" y="8454"/>
                    <a:pt x="6574" y="7740"/>
                    <a:pt x="7002" y="7311"/>
                  </a:cubicBezTo>
                  <a:cubicBezTo>
                    <a:pt x="7140" y="7173"/>
                    <a:pt x="7308" y="7112"/>
                    <a:pt x="7472" y="7112"/>
                  </a:cubicBezTo>
                  <a:close/>
                  <a:moveTo>
                    <a:pt x="3168" y="0"/>
                  </a:moveTo>
                  <a:cubicBezTo>
                    <a:pt x="3049" y="0"/>
                    <a:pt x="2930" y="72"/>
                    <a:pt x="2858" y="191"/>
                  </a:cubicBezTo>
                  <a:lnTo>
                    <a:pt x="2573" y="786"/>
                  </a:lnTo>
                  <a:lnTo>
                    <a:pt x="358" y="786"/>
                  </a:lnTo>
                  <a:cubicBezTo>
                    <a:pt x="144" y="786"/>
                    <a:pt x="1" y="953"/>
                    <a:pt x="1" y="1143"/>
                  </a:cubicBezTo>
                  <a:lnTo>
                    <a:pt x="1" y="2548"/>
                  </a:lnTo>
                  <a:cubicBezTo>
                    <a:pt x="1" y="2620"/>
                    <a:pt x="48" y="2691"/>
                    <a:pt x="120" y="2715"/>
                  </a:cubicBezTo>
                  <a:cubicBezTo>
                    <a:pt x="130" y="2718"/>
                    <a:pt x="140" y="2719"/>
                    <a:pt x="150" y="2719"/>
                  </a:cubicBezTo>
                  <a:cubicBezTo>
                    <a:pt x="234" y="2719"/>
                    <a:pt x="310" y="2634"/>
                    <a:pt x="310" y="2548"/>
                  </a:cubicBezTo>
                  <a:lnTo>
                    <a:pt x="310" y="1143"/>
                  </a:lnTo>
                  <a:cubicBezTo>
                    <a:pt x="310" y="1119"/>
                    <a:pt x="334" y="1096"/>
                    <a:pt x="358" y="1096"/>
                  </a:cubicBezTo>
                  <a:lnTo>
                    <a:pt x="1858" y="1096"/>
                  </a:lnTo>
                  <a:cubicBezTo>
                    <a:pt x="1811" y="1167"/>
                    <a:pt x="1811" y="1262"/>
                    <a:pt x="1811" y="1334"/>
                  </a:cubicBezTo>
                  <a:cubicBezTo>
                    <a:pt x="1787" y="1643"/>
                    <a:pt x="2049" y="1905"/>
                    <a:pt x="2358" y="1905"/>
                  </a:cubicBezTo>
                  <a:lnTo>
                    <a:pt x="5335" y="1905"/>
                  </a:lnTo>
                  <a:cubicBezTo>
                    <a:pt x="5621" y="1905"/>
                    <a:pt x="5883" y="1643"/>
                    <a:pt x="5883" y="1334"/>
                  </a:cubicBezTo>
                  <a:cubicBezTo>
                    <a:pt x="5883" y="1262"/>
                    <a:pt x="5859" y="1167"/>
                    <a:pt x="5811" y="1096"/>
                  </a:cubicBezTo>
                  <a:lnTo>
                    <a:pt x="7336" y="1096"/>
                  </a:lnTo>
                  <a:cubicBezTo>
                    <a:pt x="7359" y="1096"/>
                    <a:pt x="7383" y="1119"/>
                    <a:pt x="7383" y="1143"/>
                  </a:cubicBezTo>
                  <a:lnTo>
                    <a:pt x="7383" y="2382"/>
                  </a:lnTo>
                  <a:cubicBezTo>
                    <a:pt x="6216" y="2525"/>
                    <a:pt x="6216" y="4192"/>
                    <a:pt x="7383" y="4334"/>
                  </a:cubicBezTo>
                  <a:lnTo>
                    <a:pt x="7383" y="4596"/>
                  </a:lnTo>
                  <a:cubicBezTo>
                    <a:pt x="6193" y="4715"/>
                    <a:pt x="6193" y="6430"/>
                    <a:pt x="7383" y="6549"/>
                  </a:cubicBezTo>
                  <a:lnTo>
                    <a:pt x="7383" y="6835"/>
                  </a:lnTo>
                  <a:cubicBezTo>
                    <a:pt x="6193" y="6930"/>
                    <a:pt x="6193" y="8645"/>
                    <a:pt x="7383" y="8764"/>
                  </a:cubicBezTo>
                  <a:lnTo>
                    <a:pt x="7383" y="9526"/>
                  </a:lnTo>
                  <a:cubicBezTo>
                    <a:pt x="7383" y="9550"/>
                    <a:pt x="7359" y="9574"/>
                    <a:pt x="7336" y="9574"/>
                  </a:cubicBezTo>
                  <a:lnTo>
                    <a:pt x="5883" y="9574"/>
                  </a:lnTo>
                  <a:cubicBezTo>
                    <a:pt x="5788" y="9574"/>
                    <a:pt x="5716" y="9645"/>
                    <a:pt x="5716" y="9716"/>
                  </a:cubicBezTo>
                  <a:cubicBezTo>
                    <a:pt x="5692" y="9812"/>
                    <a:pt x="5764" y="9883"/>
                    <a:pt x="5859" y="9883"/>
                  </a:cubicBezTo>
                  <a:lnTo>
                    <a:pt x="6788" y="9883"/>
                  </a:lnTo>
                  <a:lnTo>
                    <a:pt x="6788" y="10169"/>
                  </a:lnTo>
                  <a:cubicBezTo>
                    <a:pt x="6788" y="10193"/>
                    <a:pt x="6764" y="10217"/>
                    <a:pt x="6740" y="10217"/>
                  </a:cubicBezTo>
                  <a:lnTo>
                    <a:pt x="953" y="10217"/>
                  </a:lnTo>
                  <a:cubicBezTo>
                    <a:pt x="906" y="10217"/>
                    <a:pt x="906" y="10193"/>
                    <a:pt x="906" y="10169"/>
                  </a:cubicBezTo>
                  <a:lnTo>
                    <a:pt x="906" y="9883"/>
                  </a:lnTo>
                  <a:lnTo>
                    <a:pt x="5288" y="9883"/>
                  </a:lnTo>
                  <a:cubicBezTo>
                    <a:pt x="5359" y="9883"/>
                    <a:pt x="5430" y="9836"/>
                    <a:pt x="5454" y="9740"/>
                  </a:cubicBezTo>
                  <a:cubicBezTo>
                    <a:pt x="5454" y="9669"/>
                    <a:pt x="5383" y="9574"/>
                    <a:pt x="5288" y="9574"/>
                  </a:cubicBezTo>
                  <a:lnTo>
                    <a:pt x="358" y="9574"/>
                  </a:lnTo>
                  <a:cubicBezTo>
                    <a:pt x="334" y="9574"/>
                    <a:pt x="310" y="9550"/>
                    <a:pt x="310" y="9526"/>
                  </a:cubicBezTo>
                  <a:lnTo>
                    <a:pt x="310" y="3144"/>
                  </a:lnTo>
                  <a:cubicBezTo>
                    <a:pt x="310" y="3048"/>
                    <a:pt x="239" y="2977"/>
                    <a:pt x="167" y="2977"/>
                  </a:cubicBezTo>
                  <a:cubicBezTo>
                    <a:pt x="72" y="2977"/>
                    <a:pt x="1" y="3048"/>
                    <a:pt x="1" y="3144"/>
                  </a:cubicBezTo>
                  <a:lnTo>
                    <a:pt x="1" y="9526"/>
                  </a:lnTo>
                  <a:cubicBezTo>
                    <a:pt x="1" y="9716"/>
                    <a:pt x="144" y="9883"/>
                    <a:pt x="334" y="9883"/>
                  </a:cubicBezTo>
                  <a:lnTo>
                    <a:pt x="572" y="9883"/>
                  </a:lnTo>
                  <a:lnTo>
                    <a:pt x="572" y="10193"/>
                  </a:lnTo>
                  <a:cubicBezTo>
                    <a:pt x="572" y="10383"/>
                    <a:pt x="739" y="10526"/>
                    <a:pt x="953" y="10526"/>
                  </a:cubicBezTo>
                  <a:lnTo>
                    <a:pt x="6740" y="10526"/>
                  </a:lnTo>
                  <a:cubicBezTo>
                    <a:pt x="6931" y="10526"/>
                    <a:pt x="7097" y="10359"/>
                    <a:pt x="7097" y="10169"/>
                  </a:cubicBezTo>
                  <a:lnTo>
                    <a:pt x="7097" y="9859"/>
                  </a:lnTo>
                  <a:lnTo>
                    <a:pt x="7336" y="9859"/>
                  </a:lnTo>
                  <a:cubicBezTo>
                    <a:pt x="7336" y="9859"/>
                    <a:pt x="7693" y="9716"/>
                    <a:pt x="7669" y="9502"/>
                  </a:cubicBezTo>
                  <a:lnTo>
                    <a:pt x="7669" y="8716"/>
                  </a:lnTo>
                  <a:cubicBezTo>
                    <a:pt x="8693" y="8502"/>
                    <a:pt x="8693" y="7073"/>
                    <a:pt x="7693" y="6835"/>
                  </a:cubicBezTo>
                  <a:lnTo>
                    <a:pt x="7693" y="6525"/>
                  </a:lnTo>
                  <a:cubicBezTo>
                    <a:pt x="8693" y="6287"/>
                    <a:pt x="8693" y="4858"/>
                    <a:pt x="7693" y="4620"/>
                  </a:cubicBezTo>
                  <a:lnTo>
                    <a:pt x="7693" y="4311"/>
                  </a:lnTo>
                  <a:cubicBezTo>
                    <a:pt x="8693" y="4072"/>
                    <a:pt x="8693" y="2644"/>
                    <a:pt x="7693" y="2405"/>
                  </a:cubicBezTo>
                  <a:lnTo>
                    <a:pt x="7693" y="1143"/>
                  </a:lnTo>
                  <a:cubicBezTo>
                    <a:pt x="7693" y="929"/>
                    <a:pt x="7336" y="786"/>
                    <a:pt x="7336" y="786"/>
                  </a:cubicBezTo>
                  <a:lnTo>
                    <a:pt x="5121" y="786"/>
                  </a:lnTo>
                  <a:lnTo>
                    <a:pt x="4835" y="191"/>
                  </a:lnTo>
                  <a:cubicBezTo>
                    <a:pt x="4787" y="72"/>
                    <a:pt x="4645" y="0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3;p59"/>
            <p:cNvSpPr/>
            <p:nvPr/>
          </p:nvSpPr>
          <p:spPr>
            <a:xfrm>
              <a:off x="4742625" y="3353125"/>
              <a:ext cx="24425" cy="23850"/>
            </a:xfrm>
            <a:custGeom>
              <a:avLst/>
              <a:gdLst/>
              <a:ahLst/>
              <a:cxnLst/>
              <a:rect l="l" t="t" r="r" b="b"/>
              <a:pathLst>
                <a:path w="977" h="954" extrusionOk="0">
                  <a:moveTo>
                    <a:pt x="524" y="0"/>
                  </a:moveTo>
                  <a:cubicBezTo>
                    <a:pt x="429" y="0"/>
                    <a:pt x="334" y="72"/>
                    <a:pt x="334" y="143"/>
                  </a:cubicBezTo>
                  <a:lnTo>
                    <a:pt x="334" y="310"/>
                  </a:lnTo>
                  <a:lnTo>
                    <a:pt x="191" y="310"/>
                  </a:lnTo>
                  <a:cubicBezTo>
                    <a:pt x="96" y="310"/>
                    <a:pt x="24" y="381"/>
                    <a:pt x="24" y="453"/>
                  </a:cubicBezTo>
                  <a:cubicBezTo>
                    <a:pt x="0" y="548"/>
                    <a:pt x="72" y="620"/>
                    <a:pt x="167" y="620"/>
                  </a:cubicBezTo>
                  <a:lnTo>
                    <a:pt x="334" y="620"/>
                  </a:lnTo>
                  <a:lnTo>
                    <a:pt x="334" y="786"/>
                  </a:lnTo>
                  <a:cubicBezTo>
                    <a:pt x="334" y="882"/>
                    <a:pt x="429" y="953"/>
                    <a:pt x="524" y="953"/>
                  </a:cubicBezTo>
                  <a:cubicBezTo>
                    <a:pt x="596" y="929"/>
                    <a:pt x="643" y="858"/>
                    <a:pt x="643" y="786"/>
                  </a:cubicBezTo>
                  <a:lnTo>
                    <a:pt x="643" y="620"/>
                  </a:lnTo>
                  <a:lnTo>
                    <a:pt x="810" y="620"/>
                  </a:lnTo>
                  <a:cubicBezTo>
                    <a:pt x="820" y="623"/>
                    <a:pt x="829" y="624"/>
                    <a:pt x="839" y="624"/>
                  </a:cubicBezTo>
                  <a:cubicBezTo>
                    <a:pt x="900" y="624"/>
                    <a:pt x="956" y="562"/>
                    <a:pt x="977" y="501"/>
                  </a:cubicBezTo>
                  <a:cubicBezTo>
                    <a:pt x="977" y="405"/>
                    <a:pt x="905" y="334"/>
                    <a:pt x="810" y="334"/>
                  </a:cubicBezTo>
                  <a:lnTo>
                    <a:pt x="643" y="334"/>
                  </a:lnTo>
                  <a:lnTo>
                    <a:pt x="643" y="167"/>
                  </a:lnTo>
                  <a:cubicBezTo>
                    <a:pt x="643" y="72"/>
                    <a:pt x="596" y="24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94;p59"/>
            <p:cNvSpPr/>
            <p:nvPr/>
          </p:nvSpPr>
          <p:spPr>
            <a:xfrm>
              <a:off x="4617600" y="3369200"/>
              <a:ext cx="45875" cy="7775"/>
            </a:xfrm>
            <a:custGeom>
              <a:avLst/>
              <a:gdLst/>
              <a:ahLst/>
              <a:cxnLst/>
              <a:rect l="l" t="t" r="r" b="b"/>
              <a:pathLst>
                <a:path w="1835" h="311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1667" y="310"/>
                  </a:lnTo>
                  <a:cubicBezTo>
                    <a:pt x="1739" y="310"/>
                    <a:pt x="1810" y="262"/>
                    <a:pt x="1834" y="167"/>
                  </a:cubicBezTo>
                  <a:cubicBezTo>
                    <a:pt x="1834" y="96"/>
                    <a:pt x="1763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95;p59"/>
            <p:cNvSpPr/>
            <p:nvPr/>
          </p:nvSpPr>
          <p:spPr>
            <a:xfrm>
              <a:off x="4617600" y="3298350"/>
              <a:ext cx="92900" cy="7775"/>
            </a:xfrm>
            <a:custGeom>
              <a:avLst/>
              <a:gdLst/>
              <a:ahLst/>
              <a:cxnLst/>
              <a:rect l="l" t="t" r="r" b="b"/>
              <a:pathLst>
                <a:path w="3716" h="311" extrusionOk="0">
                  <a:moveTo>
                    <a:pt x="191" y="1"/>
                  </a:moveTo>
                  <a:cubicBezTo>
                    <a:pt x="96" y="1"/>
                    <a:pt x="24" y="48"/>
                    <a:pt x="24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3549" y="310"/>
                  </a:lnTo>
                  <a:cubicBezTo>
                    <a:pt x="3620" y="310"/>
                    <a:pt x="3692" y="262"/>
                    <a:pt x="3692" y="167"/>
                  </a:cubicBezTo>
                  <a:cubicBezTo>
                    <a:pt x="3715" y="72"/>
                    <a:pt x="3644" y="1"/>
                    <a:pt x="3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96;p59"/>
            <p:cNvSpPr/>
            <p:nvPr/>
          </p:nvSpPr>
          <p:spPr>
            <a:xfrm>
              <a:off x="4617600" y="3409100"/>
              <a:ext cx="92900" cy="7750"/>
            </a:xfrm>
            <a:custGeom>
              <a:avLst/>
              <a:gdLst/>
              <a:ahLst/>
              <a:cxnLst/>
              <a:rect l="l" t="t" r="r" b="b"/>
              <a:pathLst>
                <a:path w="3716" h="310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0" y="214"/>
                    <a:pt x="72" y="310"/>
                    <a:pt x="167" y="310"/>
                  </a:cubicBezTo>
                  <a:lnTo>
                    <a:pt x="3549" y="310"/>
                  </a:lnTo>
                  <a:cubicBezTo>
                    <a:pt x="3620" y="310"/>
                    <a:pt x="3692" y="262"/>
                    <a:pt x="3692" y="167"/>
                  </a:cubicBezTo>
                  <a:cubicBezTo>
                    <a:pt x="3715" y="71"/>
                    <a:pt x="3644" y="0"/>
                    <a:pt x="3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97;p59"/>
            <p:cNvSpPr/>
            <p:nvPr/>
          </p:nvSpPr>
          <p:spPr>
            <a:xfrm>
              <a:off x="4617600" y="3354325"/>
              <a:ext cx="92900" cy="7750"/>
            </a:xfrm>
            <a:custGeom>
              <a:avLst/>
              <a:gdLst/>
              <a:ahLst/>
              <a:cxnLst/>
              <a:rect l="l" t="t" r="r" b="b"/>
              <a:pathLst>
                <a:path w="3716" h="310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0" y="238"/>
                    <a:pt x="72" y="310"/>
                    <a:pt x="167" y="310"/>
                  </a:cubicBezTo>
                  <a:lnTo>
                    <a:pt x="3549" y="310"/>
                  </a:lnTo>
                  <a:cubicBezTo>
                    <a:pt x="3620" y="310"/>
                    <a:pt x="3692" y="262"/>
                    <a:pt x="3692" y="167"/>
                  </a:cubicBezTo>
                  <a:cubicBezTo>
                    <a:pt x="3715" y="72"/>
                    <a:pt x="3644" y="0"/>
                    <a:pt x="3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98;p59"/>
            <p:cNvSpPr/>
            <p:nvPr/>
          </p:nvSpPr>
          <p:spPr>
            <a:xfrm>
              <a:off x="4617600" y="3423975"/>
              <a:ext cx="77425" cy="7750"/>
            </a:xfrm>
            <a:custGeom>
              <a:avLst/>
              <a:gdLst/>
              <a:ahLst/>
              <a:cxnLst/>
              <a:rect l="l" t="t" r="r" b="b"/>
              <a:pathLst>
                <a:path w="3097" h="310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2930" y="310"/>
                  </a:lnTo>
                  <a:cubicBezTo>
                    <a:pt x="3001" y="310"/>
                    <a:pt x="3072" y="262"/>
                    <a:pt x="3096" y="167"/>
                  </a:cubicBezTo>
                  <a:cubicBezTo>
                    <a:pt x="3096" y="72"/>
                    <a:pt x="3025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99;p59"/>
            <p:cNvSpPr/>
            <p:nvPr/>
          </p:nvSpPr>
          <p:spPr>
            <a:xfrm>
              <a:off x="4618200" y="3313225"/>
              <a:ext cx="67300" cy="7775"/>
            </a:xfrm>
            <a:custGeom>
              <a:avLst/>
              <a:gdLst/>
              <a:ahLst/>
              <a:cxnLst/>
              <a:rect l="l" t="t" r="r" b="b"/>
              <a:pathLst>
                <a:path w="2692" h="311" extrusionOk="0">
                  <a:moveTo>
                    <a:pt x="167" y="1"/>
                  </a:moveTo>
                  <a:cubicBezTo>
                    <a:pt x="95" y="1"/>
                    <a:pt x="24" y="49"/>
                    <a:pt x="0" y="144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525" y="310"/>
                  </a:lnTo>
                  <a:cubicBezTo>
                    <a:pt x="2596" y="310"/>
                    <a:pt x="2667" y="263"/>
                    <a:pt x="2667" y="168"/>
                  </a:cubicBezTo>
                  <a:cubicBezTo>
                    <a:pt x="2691" y="72"/>
                    <a:pt x="2620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00;p59"/>
            <p:cNvSpPr/>
            <p:nvPr/>
          </p:nvSpPr>
          <p:spPr>
            <a:xfrm>
              <a:off x="4597350" y="3298350"/>
              <a:ext cx="10750" cy="7775"/>
            </a:xfrm>
            <a:custGeom>
              <a:avLst/>
              <a:gdLst/>
              <a:ahLst/>
              <a:cxnLst/>
              <a:rect l="l" t="t" r="r" b="b"/>
              <a:pathLst>
                <a:path w="430" h="311" extrusionOk="0">
                  <a:moveTo>
                    <a:pt x="191" y="1"/>
                  </a:moveTo>
                  <a:cubicBezTo>
                    <a:pt x="96" y="1"/>
                    <a:pt x="24" y="48"/>
                    <a:pt x="24" y="143"/>
                  </a:cubicBezTo>
                  <a:cubicBezTo>
                    <a:pt x="1" y="239"/>
                    <a:pt x="72" y="310"/>
                    <a:pt x="167" y="310"/>
                  </a:cubicBezTo>
                  <a:lnTo>
                    <a:pt x="263" y="310"/>
                  </a:lnTo>
                  <a:cubicBezTo>
                    <a:pt x="334" y="310"/>
                    <a:pt x="406" y="262"/>
                    <a:pt x="429" y="167"/>
                  </a:cubicBezTo>
                  <a:cubicBezTo>
                    <a:pt x="429" y="72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01;p59"/>
            <p:cNvSpPr/>
            <p:nvPr/>
          </p:nvSpPr>
          <p:spPr>
            <a:xfrm>
              <a:off x="4597350" y="3354325"/>
              <a:ext cx="10750" cy="7750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63" y="310"/>
                  </a:lnTo>
                  <a:cubicBezTo>
                    <a:pt x="334" y="310"/>
                    <a:pt x="406" y="262"/>
                    <a:pt x="429" y="167"/>
                  </a:cubicBezTo>
                  <a:cubicBezTo>
                    <a:pt x="429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02;p59"/>
            <p:cNvSpPr/>
            <p:nvPr/>
          </p:nvSpPr>
          <p:spPr>
            <a:xfrm>
              <a:off x="4597350" y="3409100"/>
              <a:ext cx="10750" cy="7750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63" y="310"/>
                  </a:lnTo>
                  <a:cubicBezTo>
                    <a:pt x="334" y="310"/>
                    <a:pt x="406" y="262"/>
                    <a:pt x="429" y="167"/>
                  </a:cubicBezTo>
                  <a:cubicBezTo>
                    <a:pt x="429" y="71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103;p59"/>
          <p:cNvGrpSpPr/>
          <p:nvPr/>
        </p:nvGrpSpPr>
        <p:grpSpPr>
          <a:xfrm>
            <a:off x="7405745" y="3288015"/>
            <a:ext cx="380965" cy="355305"/>
            <a:chOff x="5086750" y="3221550"/>
            <a:chExt cx="282825" cy="263775"/>
          </a:xfrm>
        </p:grpSpPr>
        <p:sp>
          <p:nvSpPr>
            <p:cNvPr id="98" name="Google Shape;1104;p59"/>
            <p:cNvSpPr/>
            <p:nvPr/>
          </p:nvSpPr>
          <p:spPr>
            <a:xfrm>
              <a:off x="5151050" y="3221550"/>
              <a:ext cx="154225" cy="263775"/>
            </a:xfrm>
            <a:custGeom>
              <a:avLst/>
              <a:gdLst/>
              <a:ahLst/>
              <a:cxnLst/>
              <a:rect l="l" t="t" r="r" b="b"/>
              <a:pathLst>
                <a:path w="6169" h="10551" extrusionOk="0">
                  <a:moveTo>
                    <a:pt x="3072" y="1882"/>
                  </a:moveTo>
                  <a:cubicBezTo>
                    <a:pt x="3310" y="1882"/>
                    <a:pt x="3525" y="2096"/>
                    <a:pt x="3525" y="2358"/>
                  </a:cubicBezTo>
                  <a:lnTo>
                    <a:pt x="3525" y="4549"/>
                  </a:lnTo>
                  <a:cubicBezTo>
                    <a:pt x="3525" y="4740"/>
                    <a:pt x="3406" y="4906"/>
                    <a:pt x="3239" y="4954"/>
                  </a:cubicBezTo>
                  <a:lnTo>
                    <a:pt x="3239" y="2358"/>
                  </a:lnTo>
                  <a:cubicBezTo>
                    <a:pt x="3239" y="2263"/>
                    <a:pt x="3167" y="2191"/>
                    <a:pt x="3096" y="2191"/>
                  </a:cubicBezTo>
                  <a:cubicBezTo>
                    <a:pt x="3083" y="2188"/>
                    <a:pt x="3071" y="2187"/>
                    <a:pt x="3060" y="2187"/>
                  </a:cubicBezTo>
                  <a:cubicBezTo>
                    <a:pt x="2983" y="2187"/>
                    <a:pt x="2926" y="2252"/>
                    <a:pt x="2906" y="2334"/>
                  </a:cubicBezTo>
                  <a:lnTo>
                    <a:pt x="2906" y="4954"/>
                  </a:lnTo>
                  <a:cubicBezTo>
                    <a:pt x="2739" y="4882"/>
                    <a:pt x="2644" y="4716"/>
                    <a:pt x="2644" y="4549"/>
                  </a:cubicBezTo>
                  <a:lnTo>
                    <a:pt x="2644" y="2358"/>
                  </a:lnTo>
                  <a:cubicBezTo>
                    <a:pt x="2620" y="2096"/>
                    <a:pt x="2810" y="1906"/>
                    <a:pt x="3072" y="1882"/>
                  </a:cubicBezTo>
                  <a:close/>
                  <a:moveTo>
                    <a:pt x="4477" y="7907"/>
                  </a:moveTo>
                  <a:cubicBezTo>
                    <a:pt x="4501" y="7907"/>
                    <a:pt x="4525" y="7931"/>
                    <a:pt x="4525" y="7954"/>
                  </a:cubicBezTo>
                  <a:lnTo>
                    <a:pt x="4525" y="8145"/>
                  </a:lnTo>
                  <a:cubicBezTo>
                    <a:pt x="4525" y="8169"/>
                    <a:pt x="4501" y="8193"/>
                    <a:pt x="4477" y="8193"/>
                  </a:cubicBezTo>
                  <a:lnTo>
                    <a:pt x="2786" y="8193"/>
                  </a:lnTo>
                  <a:cubicBezTo>
                    <a:pt x="2691" y="8193"/>
                    <a:pt x="2620" y="8240"/>
                    <a:pt x="2620" y="8336"/>
                  </a:cubicBezTo>
                  <a:cubicBezTo>
                    <a:pt x="2596" y="8431"/>
                    <a:pt x="2667" y="8502"/>
                    <a:pt x="2763" y="8502"/>
                  </a:cubicBezTo>
                  <a:lnTo>
                    <a:pt x="4477" y="8502"/>
                  </a:lnTo>
                  <a:cubicBezTo>
                    <a:pt x="4501" y="8502"/>
                    <a:pt x="4525" y="8526"/>
                    <a:pt x="4525" y="8550"/>
                  </a:cubicBezTo>
                  <a:lnTo>
                    <a:pt x="4525" y="8740"/>
                  </a:lnTo>
                  <a:cubicBezTo>
                    <a:pt x="4525" y="8764"/>
                    <a:pt x="4501" y="8788"/>
                    <a:pt x="4477" y="8788"/>
                  </a:cubicBezTo>
                  <a:lnTo>
                    <a:pt x="3953" y="8788"/>
                  </a:lnTo>
                  <a:cubicBezTo>
                    <a:pt x="3882" y="8788"/>
                    <a:pt x="3810" y="8859"/>
                    <a:pt x="3787" y="8931"/>
                  </a:cubicBezTo>
                  <a:cubicBezTo>
                    <a:pt x="3787" y="9026"/>
                    <a:pt x="3858" y="9098"/>
                    <a:pt x="3953" y="9098"/>
                  </a:cubicBezTo>
                  <a:lnTo>
                    <a:pt x="4477" y="9098"/>
                  </a:lnTo>
                  <a:cubicBezTo>
                    <a:pt x="4501" y="9098"/>
                    <a:pt x="4525" y="9121"/>
                    <a:pt x="4525" y="9145"/>
                  </a:cubicBezTo>
                  <a:lnTo>
                    <a:pt x="4525" y="9336"/>
                  </a:lnTo>
                  <a:cubicBezTo>
                    <a:pt x="4525" y="9360"/>
                    <a:pt x="4501" y="9383"/>
                    <a:pt x="4477" y="9383"/>
                  </a:cubicBezTo>
                  <a:lnTo>
                    <a:pt x="1691" y="9383"/>
                  </a:lnTo>
                  <a:cubicBezTo>
                    <a:pt x="1667" y="9383"/>
                    <a:pt x="1643" y="9360"/>
                    <a:pt x="1643" y="9336"/>
                  </a:cubicBezTo>
                  <a:lnTo>
                    <a:pt x="1643" y="9145"/>
                  </a:lnTo>
                  <a:cubicBezTo>
                    <a:pt x="1643" y="9121"/>
                    <a:pt x="1667" y="9098"/>
                    <a:pt x="1691" y="9098"/>
                  </a:cubicBezTo>
                  <a:lnTo>
                    <a:pt x="3358" y="9098"/>
                  </a:lnTo>
                  <a:cubicBezTo>
                    <a:pt x="3453" y="9098"/>
                    <a:pt x="3501" y="9050"/>
                    <a:pt x="3525" y="8955"/>
                  </a:cubicBezTo>
                  <a:cubicBezTo>
                    <a:pt x="3525" y="8883"/>
                    <a:pt x="3453" y="8788"/>
                    <a:pt x="3382" y="8788"/>
                  </a:cubicBezTo>
                  <a:lnTo>
                    <a:pt x="1691" y="8788"/>
                  </a:lnTo>
                  <a:cubicBezTo>
                    <a:pt x="1667" y="8788"/>
                    <a:pt x="1643" y="8764"/>
                    <a:pt x="1643" y="8740"/>
                  </a:cubicBezTo>
                  <a:lnTo>
                    <a:pt x="1643" y="8550"/>
                  </a:lnTo>
                  <a:cubicBezTo>
                    <a:pt x="1643" y="8526"/>
                    <a:pt x="1667" y="8502"/>
                    <a:pt x="1691" y="8502"/>
                  </a:cubicBezTo>
                  <a:lnTo>
                    <a:pt x="2167" y="8502"/>
                  </a:lnTo>
                  <a:cubicBezTo>
                    <a:pt x="2239" y="8502"/>
                    <a:pt x="2310" y="8455"/>
                    <a:pt x="2310" y="8359"/>
                  </a:cubicBezTo>
                  <a:cubicBezTo>
                    <a:pt x="2334" y="8264"/>
                    <a:pt x="2263" y="8193"/>
                    <a:pt x="2167" y="8193"/>
                  </a:cubicBezTo>
                  <a:lnTo>
                    <a:pt x="1691" y="8193"/>
                  </a:lnTo>
                  <a:cubicBezTo>
                    <a:pt x="1667" y="8193"/>
                    <a:pt x="1643" y="8169"/>
                    <a:pt x="1643" y="8145"/>
                  </a:cubicBezTo>
                  <a:lnTo>
                    <a:pt x="1643" y="7954"/>
                  </a:lnTo>
                  <a:cubicBezTo>
                    <a:pt x="1643" y="7931"/>
                    <a:pt x="1667" y="7907"/>
                    <a:pt x="1691" y="7907"/>
                  </a:cubicBezTo>
                  <a:close/>
                  <a:moveTo>
                    <a:pt x="3906" y="9693"/>
                  </a:moveTo>
                  <a:lnTo>
                    <a:pt x="3810" y="10050"/>
                  </a:lnTo>
                  <a:cubicBezTo>
                    <a:pt x="3787" y="10145"/>
                    <a:pt x="3691" y="10241"/>
                    <a:pt x="3572" y="10241"/>
                  </a:cubicBezTo>
                  <a:lnTo>
                    <a:pt x="2596" y="10241"/>
                  </a:lnTo>
                  <a:cubicBezTo>
                    <a:pt x="2477" y="10241"/>
                    <a:pt x="2382" y="10169"/>
                    <a:pt x="2358" y="10050"/>
                  </a:cubicBezTo>
                  <a:lnTo>
                    <a:pt x="2263" y="9693"/>
                  </a:lnTo>
                  <a:close/>
                  <a:moveTo>
                    <a:pt x="3072" y="0"/>
                  </a:moveTo>
                  <a:cubicBezTo>
                    <a:pt x="1381" y="0"/>
                    <a:pt x="0" y="1382"/>
                    <a:pt x="0" y="3073"/>
                  </a:cubicBezTo>
                  <a:lnTo>
                    <a:pt x="0" y="4287"/>
                  </a:lnTo>
                  <a:cubicBezTo>
                    <a:pt x="0" y="5025"/>
                    <a:pt x="262" y="5740"/>
                    <a:pt x="762" y="6287"/>
                  </a:cubicBezTo>
                  <a:lnTo>
                    <a:pt x="1381" y="7026"/>
                  </a:lnTo>
                  <a:cubicBezTo>
                    <a:pt x="1500" y="7145"/>
                    <a:pt x="1548" y="7288"/>
                    <a:pt x="1548" y="7454"/>
                  </a:cubicBezTo>
                  <a:lnTo>
                    <a:pt x="1548" y="7621"/>
                  </a:lnTo>
                  <a:cubicBezTo>
                    <a:pt x="1405" y="7669"/>
                    <a:pt x="1334" y="7812"/>
                    <a:pt x="1334" y="7954"/>
                  </a:cubicBezTo>
                  <a:lnTo>
                    <a:pt x="1334" y="8145"/>
                  </a:lnTo>
                  <a:cubicBezTo>
                    <a:pt x="1405" y="8264"/>
                    <a:pt x="1405" y="8431"/>
                    <a:pt x="1334" y="8550"/>
                  </a:cubicBezTo>
                  <a:lnTo>
                    <a:pt x="1334" y="8740"/>
                  </a:lnTo>
                  <a:cubicBezTo>
                    <a:pt x="1334" y="8812"/>
                    <a:pt x="1358" y="8883"/>
                    <a:pt x="1381" y="8955"/>
                  </a:cubicBezTo>
                  <a:cubicBezTo>
                    <a:pt x="1358" y="9002"/>
                    <a:pt x="1334" y="9074"/>
                    <a:pt x="1334" y="9145"/>
                  </a:cubicBezTo>
                  <a:lnTo>
                    <a:pt x="1334" y="9360"/>
                  </a:lnTo>
                  <a:cubicBezTo>
                    <a:pt x="1334" y="9550"/>
                    <a:pt x="1477" y="9717"/>
                    <a:pt x="1667" y="9717"/>
                  </a:cubicBezTo>
                  <a:lnTo>
                    <a:pt x="1977" y="9717"/>
                  </a:lnTo>
                  <a:lnTo>
                    <a:pt x="2072" y="10122"/>
                  </a:lnTo>
                  <a:cubicBezTo>
                    <a:pt x="2143" y="10384"/>
                    <a:pt x="2358" y="10550"/>
                    <a:pt x="2620" y="10550"/>
                  </a:cubicBezTo>
                  <a:lnTo>
                    <a:pt x="3596" y="10550"/>
                  </a:lnTo>
                  <a:cubicBezTo>
                    <a:pt x="3834" y="10550"/>
                    <a:pt x="4072" y="10384"/>
                    <a:pt x="4120" y="10122"/>
                  </a:cubicBezTo>
                  <a:lnTo>
                    <a:pt x="4215" y="9717"/>
                  </a:lnTo>
                  <a:lnTo>
                    <a:pt x="4501" y="9717"/>
                  </a:lnTo>
                  <a:cubicBezTo>
                    <a:pt x="4692" y="9717"/>
                    <a:pt x="4858" y="9550"/>
                    <a:pt x="4858" y="9360"/>
                  </a:cubicBezTo>
                  <a:lnTo>
                    <a:pt x="4858" y="9169"/>
                  </a:lnTo>
                  <a:cubicBezTo>
                    <a:pt x="4858" y="9074"/>
                    <a:pt x="4834" y="9026"/>
                    <a:pt x="4787" y="8955"/>
                  </a:cubicBezTo>
                  <a:cubicBezTo>
                    <a:pt x="4834" y="8907"/>
                    <a:pt x="4858" y="8836"/>
                    <a:pt x="4858" y="8764"/>
                  </a:cubicBezTo>
                  <a:lnTo>
                    <a:pt x="4858" y="8550"/>
                  </a:lnTo>
                  <a:cubicBezTo>
                    <a:pt x="4763" y="8431"/>
                    <a:pt x="4763" y="8264"/>
                    <a:pt x="4858" y="8169"/>
                  </a:cubicBezTo>
                  <a:lnTo>
                    <a:pt x="4858" y="7954"/>
                  </a:lnTo>
                  <a:cubicBezTo>
                    <a:pt x="4858" y="7812"/>
                    <a:pt x="4644" y="7621"/>
                    <a:pt x="4644" y="7621"/>
                  </a:cubicBezTo>
                  <a:lnTo>
                    <a:pt x="4644" y="7454"/>
                  </a:lnTo>
                  <a:cubicBezTo>
                    <a:pt x="4644" y="7311"/>
                    <a:pt x="4692" y="7145"/>
                    <a:pt x="4787" y="7050"/>
                  </a:cubicBezTo>
                  <a:lnTo>
                    <a:pt x="5430" y="6287"/>
                  </a:lnTo>
                  <a:cubicBezTo>
                    <a:pt x="5906" y="5740"/>
                    <a:pt x="6168" y="5025"/>
                    <a:pt x="6168" y="4287"/>
                  </a:cubicBezTo>
                  <a:lnTo>
                    <a:pt x="6168" y="3073"/>
                  </a:lnTo>
                  <a:cubicBezTo>
                    <a:pt x="6168" y="2501"/>
                    <a:pt x="6025" y="1953"/>
                    <a:pt x="5739" y="1477"/>
                  </a:cubicBezTo>
                  <a:cubicBezTo>
                    <a:pt x="5711" y="1419"/>
                    <a:pt x="5656" y="1388"/>
                    <a:pt x="5601" y="1388"/>
                  </a:cubicBezTo>
                  <a:cubicBezTo>
                    <a:pt x="5565" y="1388"/>
                    <a:pt x="5529" y="1401"/>
                    <a:pt x="5501" y="1429"/>
                  </a:cubicBezTo>
                  <a:cubicBezTo>
                    <a:pt x="5430" y="1477"/>
                    <a:pt x="5406" y="1572"/>
                    <a:pt x="5454" y="1644"/>
                  </a:cubicBezTo>
                  <a:cubicBezTo>
                    <a:pt x="5716" y="2072"/>
                    <a:pt x="5858" y="2572"/>
                    <a:pt x="5858" y="3073"/>
                  </a:cubicBezTo>
                  <a:lnTo>
                    <a:pt x="5858" y="4287"/>
                  </a:lnTo>
                  <a:cubicBezTo>
                    <a:pt x="5858" y="4954"/>
                    <a:pt x="5620" y="5573"/>
                    <a:pt x="5192" y="6073"/>
                  </a:cubicBezTo>
                  <a:lnTo>
                    <a:pt x="4549" y="6811"/>
                  </a:lnTo>
                  <a:cubicBezTo>
                    <a:pt x="4382" y="6978"/>
                    <a:pt x="4311" y="7216"/>
                    <a:pt x="4311" y="7431"/>
                  </a:cubicBezTo>
                  <a:lnTo>
                    <a:pt x="4311" y="7597"/>
                  </a:lnTo>
                  <a:lnTo>
                    <a:pt x="3239" y="7597"/>
                  </a:lnTo>
                  <a:lnTo>
                    <a:pt x="3239" y="5263"/>
                  </a:lnTo>
                  <a:cubicBezTo>
                    <a:pt x="3572" y="5192"/>
                    <a:pt x="3810" y="4882"/>
                    <a:pt x="3834" y="4525"/>
                  </a:cubicBezTo>
                  <a:lnTo>
                    <a:pt x="3834" y="2358"/>
                  </a:lnTo>
                  <a:cubicBezTo>
                    <a:pt x="3834" y="1929"/>
                    <a:pt x="3501" y="1596"/>
                    <a:pt x="3096" y="1572"/>
                  </a:cubicBezTo>
                  <a:cubicBezTo>
                    <a:pt x="2667" y="1572"/>
                    <a:pt x="2334" y="1929"/>
                    <a:pt x="2334" y="2358"/>
                  </a:cubicBezTo>
                  <a:lnTo>
                    <a:pt x="2334" y="4549"/>
                  </a:lnTo>
                  <a:cubicBezTo>
                    <a:pt x="2334" y="4906"/>
                    <a:pt x="2572" y="5216"/>
                    <a:pt x="2929" y="5287"/>
                  </a:cubicBezTo>
                  <a:lnTo>
                    <a:pt x="2929" y="7597"/>
                  </a:lnTo>
                  <a:lnTo>
                    <a:pt x="1858" y="7597"/>
                  </a:lnTo>
                  <a:lnTo>
                    <a:pt x="1858" y="7454"/>
                  </a:lnTo>
                  <a:cubicBezTo>
                    <a:pt x="1858" y="7216"/>
                    <a:pt x="1786" y="7002"/>
                    <a:pt x="1620" y="6835"/>
                  </a:cubicBezTo>
                  <a:lnTo>
                    <a:pt x="977" y="6097"/>
                  </a:lnTo>
                  <a:cubicBezTo>
                    <a:pt x="548" y="5597"/>
                    <a:pt x="310" y="4954"/>
                    <a:pt x="310" y="4287"/>
                  </a:cubicBezTo>
                  <a:lnTo>
                    <a:pt x="310" y="3073"/>
                  </a:lnTo>
                  <a:cubicBezTo>
                    <a:pt x="310" y="1548"/>
                    <a:pt x="1548" y="310"/>
                    <a:pt x="3072" y="310"/>
                  </a:cubicBezTo>
                  <a:lnTo>
                    <a:pt x="3096" y="310"/>
                  </a:lnTo>
                  <a:cubicBezTo>
                    <a:pt x="3882" y="310"/>
                    <a:pt x="4644" y="643"/>
                    <a:pt x="5168" y="1239"/>
                  </a:cubicBezTo>
                  <a:cubicBezTo>
                    <a:pt x="5197" y="1268"/>
                    <a:pt x="5236" y="1289"/>
                    <a:pt x="5278" y="1289"/>
                  </a:cubicBezTo>
                  <a:cubicBezTo>
                    <a:pt x="5304" y="1289"/>
                    <a:pt x="5331" y="1281"/>
                    <a:pt x="5358" y="1263"/>
                  </a:cubicBezTo>
                  <a:cubicBezTo>
                    <a:pt x="5454" y="1215"/>
                    <a:pt x="5454" y="1096"/>
                    <a:pt x="5406" y="1025"/>
                  </a:cubicBezTo>
                  <a:cubicBezTo>
                    <a:pt x="4811" y="382"/>
                    <a:pt x="3977" y="0"/>
                    <a:pt x="3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05;p59"/>
            <p:cNvSpPr/>
            <p:nvPr/>
          </p:nvSpPr>
          <p:spPr>
            <a:xfrm>
              <a:off x="5086750" y="3236275"/>
              <a:ext cx="45850" cy="142475"/>
            </a:xfrm>
            <a:custGeom>
              <a:avLst/>
              <a:gdLst/>
              <a:ahLst/>
              <a:cxnLst/>
              <a:rect l="l" t="t" r="r" b="b"/>
              <a:pathLst>
                <a:path w="1834" h="5699" extrusionOk="0">
                  <a:moveTo>
                    <a:pt x="1655" y="1"/>
                  </a:moveTo>
                  <a:cubicBezTo>
                    <a:pt x="1614" y="1"/>
                    <a:pt x="1572" y="19"/>
                    <a:pt x="1548" y="54"/>
                  </a:cubicBezTo>
                  <a:cubicBezTo>
                    <a:pt x="0" y="1602"/>
                    <a:pt x="0" y="4103"/>
                    <a:pt x="1548" y="5651"/>
                  </a:cubicBezTo>
                  <a:cubicBezTo>
                    <a:pt x="1572" y="5675"/>
                    <a:pt x="1620" y="5698"/>
                    <a:pt x="1667" y="5698"/>
                  </a:cubicBezTo>
                  <a:cubicBezTo>
                    <a:pt x="1691" y="5698"/>
                    <a:pt x="1739" y="5675"/>
                    <a:pt x="1762" y="5651"/>
                  </a:cubicBezTo>
                  <a:cubicBezTo>
                    <a:pt x="1834" y="5579"/>
                    <a:pt x="1834" y="5484"/>
                    <a:pt x="1762" y="5437"/>
                  </a:cubicBezTo>
                  <a:cubicBezTo>
                    <a:pt x="1072" y="4746"/>
                    <a:pt x="691" y="3817"/>
                    <a:pt x="691" y="2865"/>
                  </a:cubicBezTo>
                  <a:cubicBezTo>
                    <a:pt x="691" y="1888"/>
                    <a:pt x="1072" y="959"/>
                    <a:pt x="1762" y="269"/>
                  </a:cubicBezTo>
                  <a:cubicBezTo>
                    <a:pt x="1810" y="221"/>
                    <a:pt x="1810" y="126"/>
                    <a:pt x="1762" y="54"/>
                  </a:cubicBezTo>
                  <a:cubicBezTo>
                    <a:pt x="1739" y="19"/>
                    <a:pt x="1697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06;p59"/>
            <p:cNvSpPr/>
            <p:nvPr/>
          </p:nvSpPr>
          <p:spPr>
            <a:xfrm>
              <a:off x="5108175" y="3259575"/>
              <a:ext cx="27400" cy="95975"/>
            </a:xfrm>
            <a:custGeom>
              <a:avLst/>
              <a:gdLst/>
              <a:ahLst/>
              <a:cxnLst/>
              <a:rect l="l" t="t" r="r" b="b"/>
              <a:pathLst>
                <a:path w="1096" h="3839" extrusionOk="0">
                  <a:moveTo>
                    <a:pt x="847" y="1"/>
                  </a:moveTo>
                  <a:cubicBezTo>
                    <a:pt x="812" y="1"/>
                    <a:pt x="780" y="16"/>
                    <a:pt x="763" y="51"/>
                  </a:cubicBezTo>
                  <a:cubicBezTo>
                    <a:pt x="0" y="1171"/>
                    <a:pt x="0" y="2647"/>
                    <a:pt x="763" y="3766"/>
                  </a:cubicBezTo>
                  <a:cubicBezTo>
                    <a:pt x="793" y="3812"/>
                    <a:pt x="844" y="3839"/>
                    <a:pt x="895" y="3839"/>
                  </a:cubicBezTo>
                  <a:cubicBezTo>
                    <a:pt x="923" y="3839"/>
                    <a:pt x="952" y="3831"/>
                    <a:pt x="977" y="3814"/>
                  </a:cubicBezTo>
                  <a:cubicBezTo>
                    <a:pt x="1048" y="3766"/>
                    <a:pt x="1048" y="3671"/>
                    <a:pt x="1025" y="3600"/>
                  </a:cubicBezTo>
                  <a:cubicBezTo>
                    <a:pt x="334" y="2576"/>
                    <a:pt x="334" y="1242"/>
                    <a:pt x="1025" y="242"/>
                  </a:cubicBezTo>
                  <a:cubicBezTo>
                    <a:pt x="1096" y="135"/>
                    <a:pt x="953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07;p59"/>
            <p:cNvSpPr/>
            <p:nvPr/>
          </p:nvSpPr>
          <p:spPr>
            <a:xfrm>
              <a:off x="5324300" y="3236275"/>
              <a:ext cx="45275" cy="142475"/>
            </a:xfrm>
            <a:custGeom>
              <a:avLst/>
              <a:gdLst/>
              <a:ahLst/>
              <a:cxnLst/>
              <a:rect l="l" t="t" r="r" b="b"/>
              <a:pathLst>
                <a:path w="1811" h="5699" extrusionOk="0">
                  <a:moveTo>
                    <a:pt x="164" y="1"/>
                  </a:moveTo>
                  <a:cubicBezTo>
                    <a:pt x="125" y="1"/>
                    <a:pt x="83" y="19"/>
                    <a:pt x="48" y="54"/>
                  </a:cubicBezTo>
                  <a:cubicBezTo>
                    <a:pt x="0" y="126"/>
                    <a:pt x="0" y="221"/>
                    <a:pt x="48" y="269"/>
                  </a:cubicBezTo>
                  <a:cubicBezTo>
                    <a:pt x="1477" y="1698"/>
                    <a:pt x="1477" y="4008"/>
                    <a:pt x="48" y="5437"/>
                  </a:cubicBezTo>
                  <a:cubicBezTo>
                    <a:pt x="0" y="5484"/>
                    <a:pt x="0" y="5579"/>
                    <a:pt x="48" y="5651"/>
                  </a:cubicBezTo>
                  <a:cubicBezTo>
                    <a:pt x="72" y="5675"/>
                    <a:pt x="119" y="5698"/>
                    <a:pt x="167" y="5698"/>
                  </a:cubicBezTo>
                  <a:cubicBezTo>
                    <a:pt x="191" y="5698"/>
                    <a:pt x="238" y="5675"/>
                    <a:pt x="262" y="5651"/>
                  </a:cubicBezTo>
                  <a:cubicBezTo>
                    <a:pt x="1810" y="4103"/>
                    <a:pt x="1810" y="1602"/>
                    <a:pt x="262" y="54"/>
                  </a:cubicBezTo>
                  <a:cubicBezTo>
                    <a:pt x="238" y="19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08;p59"/>
            <p:cNvSpPr/>
            <p:nvPr/>
          </p:nvSpPr>
          <p:spPr>
            <a:xfrm>
              <a:off x="5321900" y="3259625"/>
              <a:ext cx="26225" cy="95925"/>
            </a:xfrm>
            <a:custGeom>
              <a:avLst/>
              <a:gdLst/>
              <a:ahLst/>
              <a:cxnLst/>
              <a:rect l="l" t="t" r="r" b="b"/>
              <a:pathLst>
                <a:path w="1049" h="3837" extrusionOk="0">
                  <a:moveTo>
                    <a:pt x="172" y="1"/>
                  </a:moveTo>
                  <a:cubicBezTo>
                    <a:pt x="147" y="1"/>
                    <a:pt x="121" y="9"/>
                    <a:pt x="96" y="25"/>
                  </a:cubicBezTo>
                  <a:cubicBezTo>
                    <a:pt x="25" y="73"/>
                    <a:pt x="1" y="168"/>
                    <a:pt x="49" y="240"/>
                  </a:cubicBezTo>
                  <a:cubicBezTo>
                    <a:pt x="739" y="1240"/>
                    <a:pt x="739" y="2574"/>
                    <a:pt x="49" y="3598"/>
                  </a:cubicBezTo>
                  <a:cubicBezTo>
                    <a:pt x="1" y="3669"/>
                    <a:pt x="25" y="3764"/>
                    <a:pt x="96" y="3812"/>
                  </a:cubicBezTo>
                  <a:cubicBezTo>
                    <a:pt x="121" y="3829"/>
                    <a:pt x="147" y="3837"/>
                    <a:pt x="172" y="3837"/>
                  </a:cubicBezTo>
                  <a:cubicBezTo>
                    <a:pt x="218" y="3837"/>
                    <a:pt x="264" y="3810"/>
                    <a:pt x="310" y="3764"/>
                  </a:cubicBezTo>
                  <a:cubicBezTo>
                    <a:pt x="1049" y="2645"/>
                    <a:pt x="1049" y="1192"/>
                    <a:pt x="310" y="73"/>
                  </a:cubicBezTo>
                  <a:cubicBezTo>
                    <a:pt x="264" y="27"/>
                    <a:pt x="218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>
            <a:spLocks noGrp="1"/>
          </p:cNvSpPr>
          <p:nvPr>
            <p:ph type="title"/>
          </p:nvPr>
        </p:nvSpPr>
        <p:spPr>
          <a:xfrm>
            <a:off x="720000" y="2142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>
                <a:solidFill>
                  <a:schemeClr val="tx1"/>
                </a:solidFill>
              </a:rPr>
              <a:t>BASE</a:t>
            </a:r>
            <a:r>
              <a:rPr lang="es" sz="2800" dirty="0" smtClean="0">
                <a:solidFill>
                  <a:schemeClr val="accent3"/>
                </a:solidFill>
              </a:rPr>
              <a:t> DE DATOS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489" name="Google Shape;489;p39"/>
          <p:cNvSpPr txBox="1">
            <a:spLocks noGrp="1"/>
          </p:cNvSpPr>
          <p:nvPr>
            <p:ph type="subTitle" idx="7"/>
          </p:nvPr>
        </p:nvSpPr>
        <p:spPr>
          <a:xfrm>
            <a:off x="3588022" y="1659174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MYSQL</a:t>
            </a:r>
            <a:endParaRPr sz="1800"/>
          </a:p>
        </p:txBody>
      </p:sp>
      <p:sp>
        <p:nvSpPr>
          <p:cNvPr id="491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3588022" y="2103435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latin typeface="Commissioner"/>
                <a:ea typeface="Commissioner"/>
                <a:cs typeface="Commissioner"/>
                <a:sym typeface="Commissioner"/>
              </a:rPr>
              <a:t>Gestion de Base de Datos relacionales.</a:t>
            </a:r>
            <a:endParaRPr sz="12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4195006" y="969554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532;p39"/>
          <p:cNvGrpSpPr/>
          <p:nvPr/>
        </p:nvGrpSpPr>
        <p:grpSpPr>
          <a:xfrm>
            <a:off x="4373840" y="1071552"/>
            <a:ext cx="290839" cy="291032"/>
            <a:chOff x="3360200" y="3217825"/>
            <a:chExt cx="263750" cy="263925"/>
          </a:xfrm>
        </p:grpSpPr>
        <p:sp>
          <p:nvSpPr>
            <p:cNvPr id="533" name="Google Shape;533;p39"/>
            <p:cNvSpPr/>
            <p:nvPr/>
          </p:nvSpPr>
          <p:spPr>
            <a:xfrm>
              <a:off x="3447700" y="339360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63"/>
                    <a:pt x="5121" y="191"/>
                  </a:cubicBezTo>
                  <a:cubicBezTo>
                    <a:pt x="5121" y="96"/>
                    <a:pt x="5050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2600" y="3363250"/>
              <a:ext cx="63125" cy="7750"/>
            </a:xfrm>
            <a:custGeom>
              <a:avLst/>
              <a:gdLst/>
              <a:ahLst/>
              <a:cxnLst/>
              <a:rect l="l" t="t" r="r" b="b"/>
              <a:pathLst>
                <a:path w="2525" h="310" extrusionOk="0">
                  <a:moveTo>
                    <a:pt x="167" y="0"/>
                  </a:moveTo>
                  <a:cubicBezTo>
                    <a:pt x="96" y="0"/>
                    <a:pt x="24" y="72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358" y="310"/>
                  </a:lnTo>
                  <a:cubicBezTo>
                    <a:pt x="2430" y="310"/>
                    <a:pt x="2501" y="262"/>
                    <a:pt x="2525" y="191"/>
                  </a:cubicBezTo>
                  <a:cubicBezTo>
                    <a:pt x="2525" y="96"/>
                    <a:pt x="2454" y="0"/>
                    <a:pt x="2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392925" y="3393600"/>
              <a:ext cx="35175" cy="53025"/>
            </a:xfrm>
            <a:custGeom>
              <a:avLst/>
              <a:gdLst/>
              <a:ahLst/>
              <a:cxnLst/>
              <a:rect l="l" t="t" r="r" b="b"/>
              <a:pathLst>
                <a:path w="1407" h="2121" extrusionOk="0">
                  <a:moveTo>
                    <a:pt x="715" y="858"/>
                  </a:moveTo>
                  <a:lnTo>
                    <a:pt x="1025" y="1001"/>
                  </a:lnTo>
                  <a:cubicBezTo>
                    <a:pt x="1049" y="1025"/>
                    <a:pt x="1096" y="1072"/>
                    <a:pt x="1096" y="1120"/>
                  </a:cubicBezTo>
                  <a:cubicBezTo>
                    <a:pt x="1073" y="1168"/>
                    <a:pt x="1049" y="1215"/>
                    <a:pt x="977" y="1215"/>
                  </a:cubicBezTo>
                  <a:lnTo>
                    <a:pt x="787" y="1263"/>
                  </a:lnTo>
                  <a:lnTo>
                    <a:pt x="477" y="1096"/>
                  </a:lnTo>
                  <a:cubicBezTo>
                    <a:pt x="453" y="1096"/>
                    <a:pt x="430" y="1049"/>
                    <a:pt x="430" y="1001"/>
                  </a:cubicBezTo>
                  <a:cubicBezTo>
                    <a:pt x="430" y="930"/>
                    <a:pt x="453" y="882"/>
                    <a:pt x="525" y="882"/>
                  </a:cubicBezTo>
                  <a:lnTo>
                    <a:pt x="715" y="858"/>
                  </a:lnTo>
                  <a:close/>
                  <a:moveTo>
                    <a:pt x="549" y="1"/>
                  </a:moveTo>
                  <a:cubicBezTo>
                    <a:pt x="477" y="1"/>
                    <a:pt x="382" y="48"/>
                    <a:pt x="311" y="120"/>
                  </a:cubicBezTo>
                  <a:cubicBezTo>
                    <a:pt x="239" y="215"/>
                    <a:pt x="191" y="334"/>
                    <a:pt x="215" y="477"/>
                  </a:cubicBezTo>
                  <a:cubicBezTo>
                    <a:pt x="239" y="525"/>
                    <a:pt x="263" y="596"/>
                    <a:pt x="311" y="644"/>
                  </a:cubicBezTo>
                  <a:cubicBezTo>
                    <a:pt x="1" y="787"/>
                    <a:pt x="1" y="1239"/>
                    <a:pt x="311" y="1406"/>
                  </a:cubicBezTo>
                  <a:lnTo>
                    <a:pt x="858" y="1668"/>
                  </a:lnTo>
                  <a:cubicBezTo>
                    <a:pt x="882" y="1692"/>
                    <a:pt x="906" y="1715"/>
                    <a:pt x="906" y="1739"/>
                  </a:cubicBezTo>
                  <a:cubicBezTo>
                    <a:pt x="906" y="1763"/>
                    <a:pt x="906" y="1787"/>
                    <a:pt x="882" y="1811"/>
                  </a:cubicBezTo>
                  <a:lnTo>
                    <a:pt x="501" y="1811"/>
                  </a:lnTo>
                  <a:cubicBezTo>
                    <a:pt x="501" y="1726"/>
                    <a:pt x="444" y="1640"/>
                    <a:pt x="364" y="1640"/>
                  </a:cubicBezTo>
                  <a:cubicBezTo>
                    <a:pt x="354" y="1640"/>
                    <a:pt x="344" y="1642"/>
                    <a:pt x="334" y="1644"/>
                  </a:cubicBezTo>
                  <a:cubicBezTo>
                    <a:pt x="239" y="1668"/>
                    <a:pt x="191" y="1739"/>
                    <a:pt x="191" y="1811"/>
                  </a:cubicBezTo>
                  <a:cubicBezTo>
                    <a:pt x="215" y="1977"/>
                    <a:pt x="358" y="2120"/>
                    <a:pt x="525" y="2120"/>
                  </a:cubicBezTo>
                  <a:lnTo>
                    <a:pt x="930" y="2120"/>
                  </a:lnTo>
                  <a:cubicBezTo>
                    <a:pt x="1001" y="2120"/>
                    <a:pt x="1096" y="2073"/>
                    <a:pt x="1168" y="2001"/>
                  </a:cubicBezTo>
                  <a:cubicBezTo>
                    <a:pt x="1239" y="1906"/>
                    <a:pt x="1287" y="1787"/>
                    <a:pt x="1263" y="1644"/>
                  </a:cubicBezTo>
                  <a:cubicBezTo>
                    <a:pt x="1239" y="1596"/>
                    <a:pt x="1216" y="1525"/>
                    <a:pt x="1168" y="1477"/>
                  </a:cubicBezTo>
                  <a:cubicBezTo>
                    <a:pt x="1311" y="1406"/>
                    <a:pt x="1406" y="1263"/>
                    <a:pt x="1406" y="1096"/>
                  </a:cubicBezTo>
                  <a:cubicBezTo>
                    <a:pt x="1406" y="930"/>
                    <a:pt x="1311" y="787"/>
                    <a:pt x="1168" y="715"/>
                  </a:cubicBezTo>
                  <a:lnTo>
                    <a:pt x="596" y="453"/>
                  </a:lnTo>
                  <a:cubicBezTo>
                    <a:pt x="573" y="429"/>
                    <a:pt x="549" y="406"/>
                    <a:pt x="549" y="382"/>
                  </a:cubicBezTo>
                  <a:cubicBezTo>
                    <a:pt x="549" y="358"/>
                    <a:pt x="549" y="334"/>
                    <a:pt x="573" y="310"/>
                  </a:cubicBezTo>
                  <a:lnTo>
                    <a:pt x="930" y="310"/>
                  </a:lnTo>
                  <a:cubicBezTo>
                    <a:pt x="930" y="310"/>
                    <a:pt x="930" y="310"/>
                    <a:pt x="930" y="334"/>
                  </a:cubicBezTo>
                  <a:cubicBezTo>
                    <a:pt x="930" y="406"/>
                    <a:pt x="1025" y="477"/>
                    <a:pt x="1120" y="477"/>
                  </a:cubicBezTo>
                  <a:cubicBezTo>
                    <a:pt x="1192" y="453"/>
                    <a:pt x="1263" y="382"/>
                    <a:pt x="1239" y="310"/>
                  </a:cubicBezTo>
                  <a:cubicBezTo>
                    <a:pt x="1239" y="144"/>
                    <a:pt x="1096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360200" y="3217825"/>
              <a:ext cx="263750" cy="263925"/>
            </a:xfrm>
            <a:custGeom>
              <a:avLst/>
              <a:gdLst/>
              <a:ahLst/>
              <a:cxnLst/>
              <a:rect l="l" t="t" r="r" b="b"/>
              <a:pathLst>
                <a:path w="10550" h="10557" extrusionOk="0">
                  <a:moveTo>
                    <a:pt x="7990" y="310"/>
                  </a:moveTo>
                  <a:cubicBezTo>
                    <a:pt x="8210" y="310"/>
                    <a:pt x="8430" y="328"/>
                    <a:pt x="8645" y="364"/>
                  </a:cubicBezTo>
                  <a:lnTo>
                    <a:pt x="8645" y="816"/>
                  </a:lnTo>
                  <a:lnTo>
                    <a:pt x="7335" y="816"/>
                  </a:lnTo>
                  <a:lnTo>
                    <a:pt x="7335" y="364"/>
                  </a:lnTo>
                  <a:cubicBezTo>
                    <a:pt x="7549" y="328"/>
                    <a:pt x="7770" y="310"/>
                    <a:pt x="7990" y="310"/>
                  </a:cubicBezTo>
                  <a:close/>
                  <a:moveTo>
                    <a:pt x="9600" y="828"/>
                  </a:moveTo>
                  <a:cubicBezTo>
                    <a:pt x="9818" y="828"/>
                    <a:pt x="10038" y="840"/>
                    <a:pt x="10264" y="864"/>
                  </a:cubicBezTo>
                  <a:lnTo>
                    <a:pt x="10264" y="1316"/>
                  </a:lnTo>
                  <a:lnTo>
                    <a:pt x="8931" y="1316"/>
                  </a:lnTo>
                  <a:lnTo>
                    <a:pt x="8931" y="959"/>
                  </a:lnTo>
                  <a:lnTo>
                    <a:pt x="8931" y="912"/>
                  </a:lnTo>
                  <a:lnTo>
                    <a:pt x="8954" y="912"/>
                  </a:lnTo>
                  <a:lnTo>
                    <a:pt x="8954" y="864"/>
                  </a:lnTo>
                  <a:cubicBezTo>
                    <a:pt x="9169" y="840"/>
                    <a:pt x="9383" y="828"/>
                    <a:pt x="9600" y="828"/>
                  </a:cubicBezTo>
                  <a:close/>
                  <a:moveTo>
                    <a:pt x="6382" y="852"/>
                  </a:moveTo>
                  <a:cubicBezTo>
                    <a:pt x="6597" y="852"/>
                    <a:pt x="6811" y="864"/>
                    <a:pt x="7025" y="888"/>
                  </a:cubicBezTo>
                  <a:lnTo>
                    <a:pt x="7025" y="1340"/>
                  </a:lnTo>
                  <a:lnTo>
                    <a:pt x="5739" y="1340"/>
                  </a:lnTo>
                  <a:lnTo>
                    <a:pt x="5739" y="888"/>
                  </a:lnTo>
                  <a:cubicBezTo>
                    <a:pt x="5954" y="864"/>
                    <a:pt x="6168" y="852"/>
                    <a:pt x="6382" y="852"/>
                  </a:cubicBezTo>
                  <a:close/>
                  <a:moveTo>
                    <a:pt x="8645" y="1126"/>
                  </a:moveTo>
                  <a:lnTo>
                    <a:pt x="8645" y="1507"/>
                  </a:lnTo>
                  <a:lnTo>
                    <a:pt x="7335" y="1507"/>
                  </a:lnTo>
                  <a:lnTo>
                    <a:pt x="7335" y="1126"/>
                  </a:lnTo>
                  <a:close/>
                  <a:moveTo>
                    <a:pt x="4763" y="1174"/>
                  </a:moveTo>
                  <a:cubicBezTo>
                    <a:pt x="4858" y="1197"/>
                    <a:pt x="4977" y="1221"/>
                    <a:pt x="5096" y="1245"/>
                  </a:cubicBezTo>
                  <a:cubicBezTo>
                    <a:pt x="5192" y="1269"/>
                    <a:pt x="5311" y="1316"/>
                    <a:pt x="5430" y="1340"/>
                  </a:cubicBezTo>
                  <a:lnTo>
                    <a:pt x="5263" y="1983"/>
                  </a:lnTo>
                  <a:lnTo>
                    <a:pt x="4573" y="1816"/>
                  </a:lnTo>
                  <a:lnTo>
                    <a:pt x="4763" y="1174"/>
                  </a:lnTo>
                  <a:close/>
                  <a:moveTo>
                    <a:pt x="10264" y="1626"/>
                  </a:moveTo>
                  <a:lnTo>
                    <a:pt x="10264" y="2721"/>
                  </a:lnTo>
                  <a:lnTo>
                    <a:pt x="8954" y="2721"/>
                  </a:lnTo>
                  <a:lnTo>
                    <a:pt x="8954" y="1626"/>
                  </a:lnTo>
                  <a:close/>
                  <a:moveTo>
                    <a:pt x="7025" y="1650"/>
                  </a:moveTo>
                  <a:lnTo>
                    <a:pt x="7025" y="2745"/>
                  </a:lnTo>
                  <a:lnTo>
                    <a:pt x="5739" y="2745"/>
                  </a:lnTo>
                  <a:lnTo>
                    <a:pt x="5739" y="1650"/>
                  </a:lnTo>
                  <a:close/>
                  <a:moveTo>
                    <a:pt x="4501" y="2102"/>
                  </a:moveTo>
                  <a:lnTo>
                    <a:pt x="5168" y="2293"/>
                  </a:lnTo>
                  <a:lnTo>
                    <a:pt x="5001" y="2960"/>
                  </a:lnTo>
                  <a:lnTo>
                    <a:pt x="4334" y="2769"/>
                  </a:lnTo>
                  <a:lnTo>
                    <a:pt x="4501" y="2102"/>
                  </a:lnTo>
                  <a:close/>
                  <a:moveTo>
                    <a:pt x="4239" y="3079"/>
                  </a:moveTo>
                  <a:lnTo>
                    <a:pt x="4906" y="3245"/>
                  </a:lnTo>
                  <a:lnTo>
                    <a:pt x="4644" y="4246"/>
                  </a:lnTo>
                  <a:lnTo>
                    <a:pt x="3930" y="4246"/>
                  </a:lnTo>
                  <a:lnTo>
                    <a:pt x="4239" y="3079"/>
                  </a:lnTo>
                  <a:close/>
                  <a:moveTo>
                    <a:pt x="5430" y="2507"/>
                  </a:moveTo>
                  <a:lnTo>
                    <a:pt x="5430" y="4246"/>
                  </a:lnTo>
                  <a:lnTo>
                    <a:pt x="4977" y="4246"/>
                  </a:lnTo>
                  <a:lnTo>
                    <a:pt x="5263" y="3174"/>
                  </a:lnTo>
                  <a:lnTo>
                    <a:pt x="5430" y="2507"/>
                  </a:lnTo>
                  <a:close/>
                  <a:moveTo>
                    <a:pt x="7025" y="3055"/>
                  </a:moveTo>
                  <a:lnTo>
                    <a:pt x="7025" y="4246"/>
                  </a:lnTo>
                  <a:lnTo>
                    <a:pt x="5739" y="4246"/>
                  </a:lnTo>
                  <a:lnTo>
                    <a:pt x="5739" y="3055"/>
                  </a:lnTo>
                  <a:close/>
                  <a:moveTo>
                    <a:pt x="8645" y="1816"/>
                  </a:moveTo>
                  <a:lnTo>
                    <a:pt x="8645" y="3793"/>
                  </a:lnTo>
                  <a:cubicBezTo>
                    <a:pt x="8645" y="3865"/>
                    <a:pt x="8692" y="3936"/>
                    <a:pt x="8788" y="3936"/>
                  </a:cubicBezTo>
                  <a:cubicBezTo>
                    <a:pt x="8800" y="3939"/>
                    <a:pt x="8812" y="3941"/>
                    <a:pt x="8824" y="3941"/>
                  </a:cubicBezTo>
                  <a:cubicBezTo>
                    <a:pt x="8901" y="3941"/>
                    <a:pt x="8954" y="3876"/>
                    <a:pt x="8954" y="3793"/>
                  </a:cubicBezTo>
                  <a:lnTo>
                    <a:pt x="8954" y="3055"/>
                  </a:lnTo>
                  <a:lnTo>
                    <a:pt x="10240" y="3055"/>
                  </a:lnTo>
                  <a:lnTo>
                    <a:pt x="10240" y="7484"/>
                  </a:lnTo>
                  <a:cubicBezTo>
                    <a:pt x="10002" y="7508"/>
                    <a:pt x="9740" y="7532"/>
                    <a:pt x="9502" y="7532"/>
                  </a:cubicBezTo>
                  <a:lnTo>
                    <a:pt x="9502" y="4579"/>
                  </a:lnTo>
                  <a:cubicBezTo>
                    <a:pt x="9502" y="4388"/>
                    <a:pt x="9359" y="4246"/>
                    <a:pt x="9169" y="4246"/>
                  </a:cubicBezTo>
                  <a:lnTo>
                    <a:pt x="7359" y="4246"/>
                  </a:lnTo>
                  <a:lnTo>
                    <a:pt x="7359" y="1816"/>
                  </a:lnTo>
                  <a:close/>
                  <a:moveTo>
                    <a:pt x="9169" y="4555"/>
                  </a:moveTo>
                  <a:cubicBezTo>
                    <a:pt x="9193" y="4555"/>
                    <a:pt x="9193" y="4579"/>
                    <a:pt x="9193" y="4603"/>
                  </a:cubicBezTo>
                  <a:lnTo>
                    <a:pt x="9193" y="4841"/>
                  </a:lnTo>
                  <a:lnTo>
                    <a:pt x="7954" y="4841"/>
                  </a:lnTo>
                  <a:cubicBezTo>
                    <a:pt x="7883" y="4841"/>
                    <a:pt x="7811" y="4912"/>
                    <a:pt x="7788" y="4984"/>
                  </a:cubicBezTo>
                  <a:cubicBezTo>
                    <a:pt x="7788" y="5079"/>
                    <a:pt x="7859" y="5151"/>
                    <a:pt x="7954" y="5151"/>
                  </a:cubicBezTo>
                  <a:lnTo>
                    <a:pt x="9193" y="5151"/>
                  </a:lnTo>
                  <a:lnTo>
                    <a:pt x="9193" y="9651"/>
                  </a:lnTo>
                  <a:lnTo>
                    <a:pt x="715" y="9651"/>
                  </a:lnTo>
                  <a:lnTo>
                    <a:pt x="715" y="5151"/>
                  </a:lnTo>
                  <a:lnTo>
                    <a:pt x="7335" y="5151"/>
                  </a:lnTo>
                  <a:cubicBezTo>
                    <a:pt x="7406" y="5151"/>
                    <a:pt x="7478" y="5103"/>
                    <a:pt x="7478" y="5031"/>
                  </a:cubicBezTo>
                  <a:cubicBezTo>
                    <a:pt x="7502" y="4936"/>
                    <a:pt x="7430" y="4841"/>
                    <a:pt x="7335" y="4841"/>
                  </a:cubicBezTo>
                  <a:lnTo>
                    <a:pt x="715" y="4841"/>
                  </a:lnTo>
                  <a:lnTo>
                    <a:pt x="715" y="4603"/>
                  </a:lnTo>
                  <a:cubicBezTo>
                    <a:pt x="715" y="4579"/>
                    <a:pt x="738" y="4555"/>
                    <a:pt x="762" y="4555"/>
                  </a:cubicBezTo>
                  <a:close/>
                  <a:moveTo>
                    <a:pt x="9550" y="9937"/>
                  </a:moveTo>
                  <a:cubicBezTo>
                    <a:pt x="9574" y="9937"/>
                    <a:pt x="9597" y="9961"/>
                    <a:pt x="9597" y="9985"/>
                  </a:cubicBezTo>
                  <a:cubicBezTo>
                    <a:pt x="9597" y="10128"/>
                    <a:pt x="9478" y="10223"/>
                    <a:pt x="9335" y="10223"/>
                  </a:cubicBezTo>
                  <a:lnTo>
                    <a:pt x="6478" y="10223"/>
                  </a:lnTo>
                  <a:cubicBezTo>
                    <a:pt x="6502" y="10152"/>
                    <a:pt x="6525" y="10056"/>
                    <a:pt x="6525" y="9985"/>
                  </a:cubicBezTo>
                  <a:lnTo>
                    <a:pt x="6525" y="9937"/>
                  </a:lnTo>
                  <a:close/>
                  <a:moveTo>
                    <a:pt x="3406" y="9937"/>
                  </a:moveTo>
                  <a:lnTo>
                    <a:pt x="3406" y="9985"/>
                  </a:lnTo>
                  <a:cubicBezTo>
                    <a:pt x="3406" y="10080"/>
                    <a:pt x="3406" y="10152"/>
                    <a:pt x="3453" y="10247"/>
                  </a:cubicBezTo>
                  <a:lnTo>
                    <a:pt x="572" y="10247"/>
                  </a:lnTo>
                  <a:cubicBezTo>
                    <a:pt x="429" y="10223"/>
                    <a:pt x="334" y="10128"/>
                    <a:pt x="334" y="9985"/>
                  </a:cubicBezTo>
                  <a:cubicBezTo>
                    <a:pt x="334" y="9961"/>
                    <a:pt x="357" y="9937"/>
                    <a:pt x="381" y="9937"/>
                  </a:cubicBezTo>
                  <a:close/>
                  <a:moveTo>
                    <a:pt x="6144" y="9937"/>
                  </a:moveTo>
                  <a:cubicBezTo>
                    <a:pt x="6168" y="9937"/>
                    <a:pt x="6192" y="9961"/>
                    <a:pt x="6192" y="9985"/>
                  </a:cubicBezTo>
                  <a:cubicBezTo>
                    <a:pt x="6192" y="10128"/>
                    <a:pt x="6097" y="10223"/>
                    <a:pt x="5954" y="10247"/>
                  </a:cubicBezTo>
                  <a:lnTo>
                    <a:pt x="3977" y="10247"/>
                  </a:lnTo>
                  <a:cubicBezTo>
                    <a:pt x="3834" y="10247"/>
                    <a:pt x="3739" y="10128"/>
                    <a:pt x="3739" y="9985"/>
                  </a:cubicBezTo>
                  <a:cubicBezTo>
                    <a:pt x="3739" y="9961"/>
                    <a:pt x="3739" y="9937"/>
                    <a:pt x="3763" y="9937"/>
                  </a:cubicBezTo>
                  <a:close/>
                  <a:moveTo>
                    <a:pt x="7993" y="1"/>
                  </a:moveTo>
                  <a:cubicBezTo>
                    <a:pt x="7746" y="1"/>
                    <a:pt x="7502" y="19"/>
                    <a:pt x="7264" y="54"/>
                  </a:cubicBezTo>
                  <a:cubicBezTo>
                    <a:pt x="7145" y="78"/>
                    <a:pt x="7049" y="197"/>
                    <a:pt x="7049" y="316"/>
                  </a:cubicBezTo>
                  <a:lnTo>
                    <a:pt x="7049" y="602"/>
                  </a:lnTo>
                  <a:cubicBezTo>
                    <a:pt x="6811" y="566"/>
                    <a:pt x="6579" y="548"/>
                    <a:pt x="6350" y="548"/>
                  </a:cubicBezTo>
                  <a:cubicBezTo>
                    <a:pt x="6120" y="548"/>
                    <a:pt x="5894" y="566"/>
                    <a:pt x="5668" y="602"/>
                  </a:cubicBezTo>
                  <a:cubicBezTo>
                    <a:pt x="5525" y="602"/>
                    <a:pt x="5430" y="721"/>
                    <a:pt x="5430" y="840"/>
                  </a:cubicBezTo>
                  <a:lnTo>
                    <a:pt x="5430" y="1031"/>
                  </a:lnTo>
                  <a:lnTo>
                    <a:pt x="5168" y="959"/>
                  </a:lnTo>
                  <a:cubicBezTo>
                    <a:pt x="5049" y="912"/>
                    <a:pt x="4906" y="888"/>
                    <a:pt x="4763" y="864"/>
                  </a:cubicBezTo>
                  <a:cubicBezTo>
                    <a:pt x="4748" y="861"/>
                    <a:pt x="4732" y="859"/>
                    <a:pt x="4717" y="859"/>
                  </a:cubicBezTo>
                  <a:cubicBezTo>
                    <a:pt x="4610" y="859"/>
                    <a:pt x="4498" y="930"/>
                    <a:pt x="4477" y="1054"/>
                  </a:cubicBezTo>
                  <a:lnTo>
                    <a:pt x="4239" y="1888"/>
                  </a:lnTo>
                  <a:lnTo>
                    <a:pt x="3977" y="2841"/>
                  </a:lnTo>
                  <a:lnTo>
                    <a:pt x="3620" y="4246"/>
                  </a:lnTo>
                  <a:lnTo>
                    <a:pt x="762" y="4246"/>
                  </a:lnTo>
                  <a:cubicBezTo>
                    <a:pt x="572" y="4246"/>
                    <a:pt x="405" y="4388"/>
                    <a:pt x="405" y="4603"/>
                  </a:cubicBezTo>
                  <a:lnTo>
                    <a:pt x="405" y="9651"/>
                  </a:lnTo>
                  <a:lnTo>
                    <a:pt x="357" y="9651"/>
                  </a:lnTo>
                  <a:cubicBezTo>
                    <a:pt x="357" y="9651"/>
                    <a:pt x="0" y="9794"/>
                    <a:pt x="0" y="9985"/>
                  </a:cubicBezTo>
                  <a:cubicBezTo>
                    <a:pt x="0" y="10294"/>
                    <a:pt x="262" y="10556"/>
                    <a:pt x="548" y="10556"/>
                  </a:cubicBezTo>
                  <a:lnTo>
                    <a:pt x="9383" y="10556"/>
                  </a:lnTo>
                  <a:cubicBezTo>
                    <a:pt x="9669" y="10556"/>
                    <a:pt x="9931" y="10294"/>
                    <a:pt x="9931" y="9985"/>
                  </a:cubicBezTo>
                  <a:cubicBezTo>
                    <a:pt x="9931" y="9807"/>
                    <a:pt x="9785" y="9649"/>
                    <a:pt x="9610" y="9649"/>
                  </a:cubicBezTo>
                  <a:cubicBezTo>
                    <a:pt x="9598" y="9649"/>
                    <a:pt x="9586" y="9650"/>
                    <a:pt x="9574" y="9651"/>
                  </a:cubicBezTo>
                  <a:lnTo>
                    <a:pt x="9526" y="9651"/>
                  </a:lnTo>
                  <a:lnTo>
                    <a:pt x="9526" y="7865"/>
                  </a:lnTo>
                  <a:lnTo>
                    <a:pt x="9621" y="7865"/>
                  </a:lnTo>
                  <a:cubicBezTo>
                    <a:pt x="9859" y="7842"/>
                    <a:pt x="10098" y="7842"/>
                    <a:pt x="10336" y="7818"/>
                  </a:cubicBezTo>
                  <a:cubicBezTo>
                    <a:pt x="10479" y="7794"/>
                    <a:pt x="10550" y="7556"/>
                    <a:pt x="10550" y="7556"/>
                  </a:cubicBezTo>
                  <a:lnTo>
                    <a:pt x="10550" y="840"/>
                  </a:lnTo>
                  <a:cubicBezTo>
                    <a:pt x="10550" y="721"/>
                    <a:pt x="10455" y="602"/>
                    <a:pt x="10312" y="602"/>
                  </a:cubicBezTo>
                  <a:cubicBezTo>
                    <a:pt x="10086" y="566"/>
                    <a:pt x="9859" y="548"/>
                    <a:pt x="9633" y="548"/>
                  </a:cubicBezTo>
                  <a:cubicBezTo>
                    <a:pt x="9407" y="548"/>
                    <a:pt x="9181" y="566"/>
                    <a:pt x="8954" y="602"/>
                  </a:cubicBezTo>
                  <a:lnTo>
                    <a:pt x="8954" y="316"/>
                  </a:lnTo>
                  <a:cubicBezTo>
                    <a:pt x="8954" y="197"/>
                    <a:pt x="8859" y="78"/>
                    <a:pt x="8740" y="54"/>
                  </a:cubicBezTo>
                  <a:cubicBezTo>
                    <a:pt x="8490" y="19"/>
                    <a:pt x="8240" y="1"/>
                    <a:pt x="7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447700" y="343885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48"/>
                    <a:pt x="1" y="120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50" y="310"/>
                    <a:pt x="5121" y="215"/>
                    <a:pt x="5121" y="120"/>
                  </a:cubicBezTo>
                  <a:cubicBezTo>
                    <a:pt x="5097" y="48"/>
                    <a:pt x="5026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447700" y="3408975"/>
              <a:ext cx="128025" cy="7875"/>
            </a:xfrm>
            <a:custGeom>
              <a:avLst/>
              <a:gdLst/>
              <a:ahLst/>
              <a:cxnLst/>
              <a:rect l="l" t="t" r="r" b="b"/>
              <a:pathLst>
                <a:path w="5121" h="315" extrusionOk="0">
                  <a:moveTo>
                    <a:pt x="139" y="0"/>
                  </a:moveTo>
                  <a:cubicBezTo>
                    <a:pt x="78" y="0"/>
                    <a:pt x="22" y="62"/>
                    <a:pt x="1" y="124"/>
                  </a:cubicBezTo>
                  <a:cubicBezTo>
                    <a:pt x="1" y="219"/>
                    <a:pt x="72" y="291"/>
                    <a:pt x="168" y="315"/>
                  </a:cubicBezTo>
                  <a:lnTo>
                    <a:pt x="4954" y="315"/>
                  </a:lnTo>
                  <a:cubicBezTo>
                    <a:pt x="5026" y="315"/>
                    <a:pt x="5097" y="243"/>
                    <a:pt x="5121" y="172"/>
                  </a:cubicBezTo>
                  <a:cubicBezTo>
                    <a:pt x="5121" y="87"/>
                    <a:pt x="5064" y="1"/>
                    <a:pt x="4984" y="1"/>
                  </a:cubicBezTo>
                  <a:cubicBezTo>
                    <a:pt x="4974" y="1"/>
                    <a:pt x="4964" y="2"/>
                    <a:pt x="4954" y="5"/>
                  </a:cubicBezTo>
                  <a:lnTo>
                    <a:pt x="168" y="5"/>
                  </a:lnTo>
                  <a:cubicBezTo>
                    <a:pt x="158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3447700" y="3423975"/>
              <a:ext cx="128025" cy="7750"/>
            </a:xfrm>
            <a:custGeom>
              <a:avLst/>
              <a:gdLst/>
              <a:ahLst/>
              <a:cxnLst/>
              <a:rect l="l" t="t" r="r" b="b"/>
              <a:pathLst>
                <a:path w="5121" h="310" extrusionOk="0">
                  <a:moveTo>
                    <a:pt x="168" y="0"/>
                  </a:moveTo>
                  <a:cubicBezTo>
                    <a:pt x="96" y="0"/>
                    <a:pt x="25" y="48"/>
                    <a:pt x="1" y="119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39"/>
                    <a:pt x="5121" y="167"/>
                  </a:cubicBezTo>
                  <a:cubicBezTo>
                    <a:pt x="5121" y="72"/>
                    <a:pt x="5050" y="0"/>
                    <a:pt x="4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488;p39"/>
          <p:cNvSpPr txBox="1">
            <a:spLocks/>
          </p:cNvSpPr>
          <p:nvPr/>
        </p:nvSpPr>
        <p:spPr>
          <a:xfrm>
            <a:off x="714348" y="26431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age Sans"/>
              <a:buNone/>
              <a:tabLst/>
              <a:defRPr/>
            </a:pPr>
            <a:r>
              <a:rPr lang="es-ES" sz="28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LIBRERIAS Y </a:t>
            </a:r>
            <a:r>
              <a:rPr lang="es-ES" sz="2800" dirty="0" smtClean="0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FRAMEWORKS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3" name="Google Shape;489;p39"/>
          <p:cNvSpPr txBox="1">
            <a:spLocks noGrp="1"/>
          </p:cNvSpPr>
          <p:nvPr>
            <p:ph type="subTitle" idx="7"/>
          </p:nvPr>
        </p:nvSpPr>
        <p:spPr>
          <a:xfrm>
            <a:off x="928662" y="3945190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BOOTSTRAP</a:t>
            </a:r>
            <a:endParaRPr sz="1800"/>
          </a:p>
        </p:txBody>
      </p:sp>
      <p:sp>
        <p:nvSpPr>
          <p:cNvPr id="64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3571868" y="4016628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PHP UNIT</a:t>
            </a:r>
            <a:endParaRPr sz="1800"/>
          </a:p>
        </p:txBody>
      </p:sp>
      <p:sp>
        <p:nvSpPr>
          <p:cNvPr id="65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928662" y="4389451"/>
            <a:ext cx="2000264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latin typeface="Commissioner"/>
                <a:ea typeface="Commissioner"/>
                <a:cs typeface="Commissioner"/>
                <a:sym typeface="Commissioner"/>
              </a:rPr>
              <a:t>Kit de herramientas de codigo abierto.</a:t>
            </a:r>
            <a:endParaRPr sz="12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6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3627152" y="4460889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Entorno para realizar pruebas unitarias.</a:t>
            </a:r>
            <a:endParaRPr sz="1200"/>
          </a:p>
        </p:txBody>
      </p:sp>
      <p:grpSp>
        <p:nvGrpSpPr>
          <p:cNvPr id="4" name="Google Shape;523;p39"/>
          <p:cNvGrpSpPr/>
          <p:nvPr/>
        </p:nvGrpSpPr>
        <p:grpSpPr>
          <a:xfrm>
            <a:off x="4385019" y="3429006"/>
            <a:ext cx="242265" cy="290205"/>
            <a:chOff x="3989500" y="4090775"/>
            <a:chExt cx="219700" cy="263175"/>
          </a:xfrm>
        </p:grpSpPr>
        <p:sp>
          <p:nvSpPr>
            <p:cNvPr id="68" name="Google Shape;524;p39"/>
            <p:cNvSpPr/>
            <p:nvPr/>
          </p:nvSpPr>
          <p:spPr>
            <a:xfrm>
              <a:off x="3989500" y="4090775"/>
              <a:ext cx="219700" cy="263175"/>
            </a:xfrm>
            <a:custGeom>
              <a:avLst/>
              <a:gdLst/>
              <a:ahLst/>
              <a:cxnLst/>
              <a:rect l="l" t="t" r="r" b="b"/>
              <a:pathLst>
                <a:path w="8788" h="10527" extrusionOk="0">
                  <a:moveTo>
                    <a:pt x="5455" y="2511"/>
                  </a:moveTo>
                  <a:cubicBezTo>
                    <a:pt x="5582" y="2511"/>
                    <a:pt x="5710" y="2559"/>
                    <a:pt x="5811" y="2668"/>
                  </a:cubicBezTo>
                  <a:cubicBezTo>
                    <a:pt x="6144" y="3001"/>
                    <a:pt x="5906" y="3549"/>
                    <a:pt x="5454" y="3549"/>
                  </a:cubicBezTo>
                  <a:cubicBezTo>
                    <a:pt x="5311" y="3549"/>
                    <a:pt x="5192" y="3525"/>
                    <a:pt x="5096" y="3454"/>
                  </a:cubicBezTo>
                  <a:lnTo>
                    <a:pt x="5096" y="3430"/>
                  </a:lnTo>
                  <a:lnTo>
                    <a:pt x="5073" y="3406"/>
                  </a:lnTo>
                  <a:cubicBezTo>
                    <a:pt x="5025" y="3334"/>
                    <a:pt x="4977" y="3263"/>
                    <a:pt x="4930" y="3192"/>
                  </a:cubicBezTo>
                  <a:cubicBezTo>
                    <a:pt x="4930" y="3192"/>
                    <a:pt x="4930" y="3168"/>
                    <a:pt x="4930" y="3168"/>
                  </a:cubicBezTo>
                  <a:cubicBezTo>
                    <a:pt x="4930" y="3120"/>
                    <a:pt x="4930" y="3073"/>
                    <a:pt x="4930" y="3049"/>
                  </a:cubicBezTo>
                  <a:lnTo>
                    <a:pt x="4930" y="3025"/>
                  </a:lnTo>
                  <a:cubicBezTo>
                    <a:pt x="4930" y="2719"/>
                    <a:pt x="5190" y="2511"/>
                    <a:pt x="5455" y="2511"/>
                  </a:cubicBezTo>
                  <a:close/>
                  <a:moveTo>
                    <a:pt x="5668" y="286"/>
                  </a:moveTo>
                  <a:cubicBezTo>
                    <a:pt x="5692" y="286"/>
                    <a:pt x="5716" y="310"/>
                    <a:pt x="5716" y="334"/>
                  </a:cubicBezTo>
                  <a:lnTo>
                    <a:pt x="5835" y="1001"/>
                  </a:lnTo>
                  <a:cubicBezTo>
                    <a:pt x="5835" y="1072"/>
                    <a:pt x="5882" y="1120"/>
                    <a:pt x="5954" y="1120"/>
                  </a:cubicBezTo>
                  <a:cubicBezTo>
                    <a:pt x="6097" y="1167"/>
                    <a:pt x="6239" y="1239"/>
                    <a:pt x="6382" y="1310"/>
                  </a:cubicBezTo>
                  <a:cubicBezTo>
                    <a:pt x="6406" y="1322"/>
                    <a:pt x="6436" y="1328"/>
                    <a:pt x="6466" y="1328"/>
                  </a:cubicBezTo>
                  <a:cubicBezTo>
                    <a:pt x="6495" y="1328"/>
                    <a:pt x="6525" y="1322"/>
                    <a:pt x="6549" y="1310"/>
                  </a:cubicBezTo>
                  <a:lnTo>
                    <a:pt x="7121" y="929"/>
                  </a:lnTo>
                  <a:cubicBezTo>
                    <a:pt x="7133" y="917"/>
                    <a:pt x="7144" y="911"/>
                    <a:pt x="7156" y="911"/>
                  </a:cubicBezTo>
                  <a:cubicBezTo>
                    <a:pt x="7168" y="911"/>
                    <a:pt x="7180" y="917"/>
                    <a:pt x="7192" y="929"/>
                  </a:cubicBezTo>
                  <a:lnTo>
                    <a:pt x="7549" y="1263"/>
                  </a:lnTo>
                  <a:cubicBezTo>
                    <a:pt x="7549" y="1286"/>
                    <a:pt x="7549" y="1310"/>
                    <a:pt x="7549" y="1334"/>
                  </a:cubicBezTo>
                  <a:lnTo>
                    <a:pt x="7144" y="1882"/>
                  </a:lnTo>
                  <a:cubicBezTo>
                    <a:pt x="7121" y="1953"/>
                    <a:pt x="7121" y="2001"/>
                    <a:pt x="7144" y="2048"/>
                  </a:cubicBezTo>
                  <a:cubicBezTo>
                    <a:pt x="7240" y="2191"/>
                    <a:pt x="7287" y="2358"/>
                    <a:pt x="7335" y="2501"/>
                  </a:cubicBezTo>
                  <a:cubicBezTo>
                    <a:pt x="7359" y="2572"/>
                    <a:pt x="7406" y="2620"/>
                    <a:pt x="7454" y="2620"/>
                  </a:cubicBezTo>
                  <a:lnTo>
                    <a:pt x="8121" y="2739"/>
                  </a:lnTo>
                  <a:cubicBezTo>
                    <a:pt x="8145" y="2739"/>
                    <a:pt x="8168" y="2763"/>
                    <a:pt x="8168" y="2787"/>
                  </a:cubicBezTo>
                  <a:lnTo>
                    <a:pt x="8168" y="3311"/>
                  </a:lnTo>
                  <a:cubicBezTo>
                    <a:pt x="8168" y="3334"/>
                    <a:pt x="8145" y="3358"/>
                    <a:pt x="8121" y="3358"/>
                  </a:cubicBezTo>
                  <a:lnTo>
                    <a:pt x="7454" y="3477"/>
                  </a:lnTo>
                  <a:cubicBezTo>
                    <a:pt x="7406" y="3477"/>
                    <a:pt x="7359" y="3525"/>
                    <a:pt x="7335" y="3573"/>
                  </a:cubicBezTo>
                  <a:cubicBezTo>
                    <a:pt x="7287" y="3739"/>
                    <a:pt x="7240" y="3882"/>
                    <a:pt x="7144" y="4025"/>
                  </a:cubicBezTo>
                  <a:cubicBezTo>
                    <a:pt x="7121" y="4073"/>
                    <a:pt x="7121" y="4144"/>
                    <a:pt x="7144" y="4192"/>
                  </a:cubicBezTo>
                  <a:lnTo>
                    <a:pt x="7549" y="4740"/>
                  </a:lnTo>
                  <a:cubicBezTo>
                    <a:pt x="7549" y="4763"/>
                    <a:pt x="7549" y="4811"/>
                    <a:pt x="7549" y="4835"/>
                  </a:cubicBezTo>
                  <a:lnTo>
                    <a:pt x="7192" y="5168"/>
                  </a:lnTo>
                  <a:cubicBezTo>
                    <a:pt x="7180" y="5180"/>
                    <a:pt x="7168" y="5186"/>
                    <a:pt x="7156" y="5186"/>
                  </a:cubicBezTo>
                  <a:cubicBezTo>
                    <a:pt x="7144" y="5186"/>
                    <a:pt x="7133" y="5180"/>
                    <a:pt x="7121" y="5168"/>
                  </a:cubicBezTo>
                  <a:lnTo>
                    <a:pt x="6573" y="4787"/>
                  </a:lnTo>
                  <a:cubicBezTo>
                    <a:pt x="6549" y="4763"/>
                    <a:pt x="6519" y="4751"/>
                    <a:pt x="6490" y="4751"/>
                  </a:cubicBezTo>
                  <a:cubicBezTo>
                    <a:pt x="6460" y="4751"/>
                    <a:pt x="6430" y="4763"/>
                    <a:pt x="6406" y="4787"/>
                  </a:cubicBezTo>
                  <a:cubicBezTo>
                    <a:pt x="6263" y="4859"/>
                    <a:pt x="6120" y="4930"/>
                    <a:pt x="5978" y="4978"/>
                  </a:cubicBezTo>
                  <a:cubicBezTo>
                    <a:pt x="5906" y="4978"/>
                    <a:pt x="5858" y="5025"/>
                    <a:pt x="5858" y="5097"/>
                  </a:cubicBezTo>
                  <a:lnTo>
                    <a:pt x="5739" y="5764"/>
                  </a:lnTo>
                  <a:cubicBezTo>
                    <a:pt x="5739" y="5787"/>
                    <a:pt x="5716" y="5811"/>
                    <a:pt x="5692" y="5811"/>
                  </a:cubicBezTo>
                  <a:lnTo>
                    <a:pt x="5192" y="5811"/>
                  </a:lnTo>
                  <a:cubicBezTo>
                    <a:pt x="5192" y="5811"/>
                    <a:pt x="5168" y="5787"/>
                    <a:pt x="5168" y="5787"/>
                  </a:cubicBezTo>
                  <a:cubicBezTo>
                    <a:pt x="5335" y="5382"/>
                    <a:pt x="5430" y="4930"/>
                    <a:pt x="5382" y="4501"/>
                  </a:cubicBezTo>
                  <a:lnTo>
                    <a:pt x="5454" y="4501"/>
                  </a:lnTo>
                  <a:cubicBezTo>
                    <a:pt x="6597" y="4478"/>
                    <a:pt x="7263" y="3215"/>
                    <a:pt x="6644" y="2263"/>
                  </a:cubicBezTo>
                  <a:cubicBezTo>
                    <a:pt x="6606" y="2212"/>
                    <a:pt x="6554" y="2188"/>
                    <a:pt x="6507" y="2188"/>
                  </a:cubicBezTo>
                  <a:cubicBezTo>
                    <a:pt x="6466" y="2188"/>
                    <a:pt x="6428" y="2206"/>
                    <a:pt x="6406" y="2239"/>
                  </a:cubicBezTo>
                  <a:cubicBezTo>
                    <a:pt x="6359" y="2287"/>
                    <a:pt x="6359" y="2382"/>
                    <a:pt x="6406" y="2430"/>
                  </a:cubicBezTo>
                  <a:cubicBezTo>
                    <a:pt x="6525" y="2620"/>
                    <a:pt x="6573" y="2834"/>
                    <a:pt x="6573" y="3049"/>
                  </a:cubicBezTo>
                  <a:cubicBezTo>
                    <a:pt x="6573" y="3668"/>
                    <a:pt x="6073" y="4168"/>
                    <a:pt x="5454" y="4192"/>
                  </a:cubicBezTo>
                  <a:lnTo>
                    <a:pt x="5358" y="4192"/>
                  </a:lnTo>
                  <a:cubicBezTo>
                    <a:pt x="5335" y="4073"/>
                    <a:pt x="5311" y="3977"/>
                    <a:pt x="5287" y="3882"/>
                  </a:cubicBezTo>
                  <a:lnTo>
                    <a:pt x="5287" y="3882"/>
                  </a:lnTo>
                  <a:cubicBezTo>
                    <a:pt x="5335" y="3906"/>
                    <a:pt x="5406" y="3906"/>
                    <a:pt x="5454" y="3906"/>
                  </a:cubicBezTo>
                  <a:cubicBezTo>
                    <a:pt x="6168" y="3906"/>
                    <a:pt x="6573" y="3096"/>
                    <a:pt x="6120" y="2549"/>
                  </a:cubicBezTo>
                  <a:cubicBezTo>
                    <a:pt x="5951" y="2332"/>
                    <a:pt x="5710" y="2230"/>
                    <a:pt x="5472" y="2230"/>
                  </a:cubicBezTo>
                  <a:cubicBezTo>
                    <a:pt x="5109" y="2230"/>
                    <a:pt x="4754" y="2465"/>
                    <a:pt x="4668" y="2882"/>
                  </a:cubicBezTo>
                  <a:cubicBezTo>
                    <a:pt x="4596" y="2811"/>
                    <a:pt x="4501" y="2739"/>
                    <a:pt x="4430" y="2668"/>
                  </a:cubicBezTo>
                  <a:cubicBezTo>
                    <a:pt x="4596" y="2239"/>
                    <a:pt x="5001" y="1953"/>
                    <a:pt x="5454" y="1953"/>
                  </a:cubicBezTo>
                  <a:cubicBezTo>
                    <a:pt x="5668" y="1953"/>
                    <a:pt x="5882" y="2001"/>
                    <a:pt x="6049" y="2120"/>
                  </a:cubicBezTo>
                  <a:cubicBezTo>
                    <a:pt x="6085" y="2144"/>
                    <a:pt x="6120" y="2156"/>
                    <a:pt x="6156" y="2156"/>
                  </a:cubicBezTo>
                  <a:cubicBezTo>
                    <a:pt x="6192" y="2156"/>
                    <a:pt x="6228" y="2144"/>
                    <a:pt x="6263" y="2120"/>
                  </a:cubicBezTo>
                  <a:cubicBezTo>
                    <a:pt x="6335" y="2048"/>
                    <a:pt x="6311" y="1929"/>
                    <a:pt x="6239" y="1882"/>
                  </a:cubicBezTo>
                  <a:cubicBezTo>
                    <a:pt x="5996" y="1717"/>
                    <a:pt x="5724" y="1640"/>
                    <a:pt x="5457" y="1640"/>
                  </a:cubicBezTo>
                  <a:cubicBezTo>
                    <a:pt x="4912" y="1640"/>
                    <a:pt x="4383" y="1958"/>
                    <a:pt x="4144" y="2501"/>
                  </a:cubicBezTo>
                  <a:cubicBezTo>
                    <a:pt x="4001" y="2406"/>
                    <a:pt x="3834" y="2334"/>
                    <a:pt x="3668" y="2287"/>
                  </a:cubicBezTo>
                  <a:cubicBezTo>
                    <a:pt x="3691" y="2215"/>
                    <a:pt x="3715" y="2168"/>
                    <a:pt x="3739" y="2096"/>
                  </a:cubicBezTo>
                  <a:cubicBezTo>
                    <a:pt x="3787" y="2048"/>
                    <a:pt x="3787" y="1977"/>
                    <a:pt x="3739" y="1929"/>
                  </a:cubicBezTo>
                  <a:lnTo>
                    <a:pt x="3334" y="1358"/>
                  </a:lnTo>
                  <a:cubicBezTo>
                    <a:pt x="3310" y="1334"/>
                    <a:pt x="3310" y="1286"/>
                    <a:pt x="3334" y="1263"/>
                  </a:cubicBezTo>
                  <a:lnTo>
                    <a:pt x="3668" y="929"/>
                  </a:lnTo>
                  <a:cubicBezTo>
                    <a:pt x="3679" y="917"/>
                    <a:pt x="3691" y="911"/>
                    <a:pt x="3703" y="911"/>
                  </a:cubicBezTo>
                  <a:cubicBezTo>
                    <a:pt x="3715" y="911"/>
                    <a:pt x="3727" y="917"/>
                    <a:pt x="3739" y="929"/>
                  </a:cubicBezTo>
                  <a:lnTo>
                    <a:pt x="4287" y="1310"/>
                  </a:lnTo>
                  <a:cubicBezTo>
                    <a:pt x="4310" y="1334"/>
                    <a:pt x="4340" y="1346"/>
                    <a:pt x="4370" y="1346"/>
                  </a:cubicBezTo>
                  <a:cubicBezTo>
                    <a:pt x="4400" y="1346"/>
                    <a:pt x="4430" y="1334"/>
                    <a:pt x="4453" y="1310"/>
                  </a:cubicBezTo>
                  <a:cubicBezTo>
                    <a:pt x="4596" y="1239"/>
                    <a:pt x="4739" y="1167"/>
                    <a:pt x="4906" y="1120"/>
                  </a:cubicBezTo>
                  <a:cubicBezTo>
                    <a:pt x="4953" y="1120"/>
                    <a:pt x="5001" y="1072"/>
                    <a:pt x="5025" y="1001"/>
                  </a:cubicBezTo>
                  <a:lnTo>
                    <a:pt x="5120" y="334"/>
                  </a:lnTo>
                  <a:cubicBezTo>
                    <a:pt x="5120" y="310"/>
                    <a:pt x="5144" y="286"/>
                    <a:pt x="5168" y="286"/>
                  </a:cubicBezTo>
                  <a:close/>
                  <a:moveTo>
                    <a:pt x="2834" y="2406"/>
                  </a:moveTo>
                  <a:cubicBezTo>
                    <a:pt x="3429" y="2406"/>
                    <a:pt x="4001" y="2644"/>
                    <a:pt x="4430" y="3073"/>
                  </a:cubicBezTo>
                  <a:cubicBezTo>
                    <a:pt x="5311" y="3954"/>
                    <a:pt x="5287" y="5406"/>
                    <a:pt x="4406" y="6287"/>
                  </a:cubicBezTo>
                  <a:cubicBezTo>
                    <a:pt x="3977" y="6716"/>
                    <a:pt x="3406" y="6978"/>
                    <a:pt x="2786" y="6978"/>
                  </a:cubicBezTo>
                  <a:lnTo>
                    <a:pt x="2786" y="6954"/>
                  </a:lnTo>
                  <a:cubicBezTo>
                    <a:pt x="2191" y="6954"/>
                    <a:pt x="1619" y="6740"/>
                    <a:pt x="1215" y="6311"/>
                  </a:cubicBezTo>
                  <a:cubicBezTo>
                    <a:pt x="333" y="5406"/>
                    <a:pt x="333" y="3977"/>
                    <a:pt x="1238" y="3073"/>
                  </a:cubicBezTo>
                  <a:cubicBezTo>
                    <a:pt x="1667" y="2644"/>
                    <a:pt x="2239" y="2406"/>
                    <a:pt x="2834" y="2406"/>
                  </a:cubicBezTo>
                  <a:close/>
                  <a:moveTo>
                    <a:pt x="4715" y="6407"/>
                  </a:moveTo>
                  <a:lnTo>
                    <a:pt x="5739" y="7431"/>
                  </a:lnTo>
                  <a:lnTo>
                    <a:pt x="5525" y="7621"/>
                  </a:lnTo>
                  <a:lnTo>
                    <a:pt x="4525" y="6597"/>
                  </a:lnTo>
                  <a:lnTo>
                    <a:pt x="4620" y="6502"/>
                  </a:lnTo>
                  <a:lnTo>
                    <a:pt x="4715" y="6407"/>
                  </a:lnTo>
                  <a:close/>
                  <a:moveTo>
                    <a:pt x="6192" y="7478"/>
                  </a:moveTo>
                  <a:cubicBezTo>
                    <a:pt x="6216" y="7478"/>
                    <a:pt x="6239" y="7478"/>
                    <a:pt x="6263" y="7526"/>
                  </a:cubicBezTo>
                  <a:cubicBezTo>
                    <a:pt x="6335" y="7573"/>
                    <a:pt x="6335" y="7669"/>
                    <a:pt x="6263" y="7740"/>
                  </a:cubicBezTo>
                  <a:lnTo>
                    <a:pt x="5835" y="8169"/>
                  </a:lnTo>
                  <a:cubicBezTo>
                    <a:pt x="5811" y="8216"/>
                    <a:pt x="5763" y="8216"/>
                    <a:pt x="5739" y="8240"/>
                  </a:cubicBezTo>
                  <a:lnTo>
                    <a:pt x="5739" y="8216"/>
                  </a:lnTo>
                  <a:cubicBezTo>
                    <a:pt x="5692" y="8216"/>
                    <a:pt x="5668" y="8216"/>
                    <a:pt x="5644" y="8193"/>
                  </a:cubicBezTo>
                  <a:lnTo>
                    <a:pt x="5644" y="8169"/>
                  </a:lnTo>
                  <a:cubicBezTo>
                    <a:pt x="5573" y="8097"/>
                    <a:pt x="5573" y="8026"/>
                    <a:pt x="5644" y="7978"/>
                  </a:cubicBezTo>
                  <a:lnTo>
                    <a:pt x="6073" y="7526"/>
                  </a:lnTo>
                  <a:cubicBezTo>
                    <a:pt x="6120" y="7478"/>
                    <a:pt x="6144" y="7478"/>
                    <a:pt x="6192" y="7478"/>
                  </a:cubicBezTo>
                  <a:close/>
                  <a:moveTo>
                    <a:pt x="6478" y="7954"/>
                  </a:moveTo>
                  <a:cubicBezTo>
                    <a:pt x="6835" y="8193"/>
                    <a:pt x="7168" y="8478"/>
                    <a:pt x="7478" y="8788"/>
                  </a:cubicBezTo>
                  <a:cubicBezTo>
                    <a:pt x="7740" y="9050"/>
                    <a:pt x="7978" y="9336"/>
                    <a:pt x="8192" y="9645"/>
                  </a:cubicBezTo>
                  <a:cubicBezTo>
                    <a:pt x="8288" y="9788"/>
                    <a:pt x="8288" y="9979"/>
                    <a:pt x="8168" y="10122"/>
                  </a:cubicBezTo>
                  <a:lnTo>
                    <a:pt x="8168" y="10098"/>
                  </a:lnTo>
                  <a:cubicBezTo>
                    <a:pt x="8099" y="10167"/>
                    <a:pt x="8005" y="10204"/>
                    <a:pt x="7911" y="10204"/>
                  </a:cubicBezTo>
                  <a:cubicBezTo>
                    <a:pt x="7844" y="10204"/>
                    <a:pt x="7776" y="10185"/>
                    <a:pt x="7716" y="10145"/>
                  </a:cubicBezTo>
                  <a:cubicBezTo>
                    <a:pt x="7406" y="9931"/>
                    <a:pt x="7121" y="9669"/>
                    <a:pt x="6859" y="9407"/>
                  </a:cubicBezTo>
                  <a:cubicBezTo>
                    <a:pt x="6549" y="9098"/>
                    <a:pt x="6263" y="8764"/>
                    <a:pt x="6049" y="8407"/>
                  </a:cubicBezTo>
                  <a:lnTo>
                    <a:pt x="6478" y="7954"/>
                  </a:lnTo>
                  <a:close/>
                  <a:moveTo>
                    <a:pt x="5192" y="0"/>
                  </a:moveTo>
                  <a:cubicBezTo>
                    <a:pt x="5025" y="0"/>
                    <a:pt x="4858" y="120"/>
                    <a:pt x="4834" y="286"/>
                  </a:cubicBezTo>
                  <a:lnTo>
                    <a:pt x="4739" y="858"/>
                  </a:lnTo>
                  <a:cubicBezTo>
                    <a:pt x="4620" y="905"/>
                    <a:pt x="4525" y="953"/>
                    <a:pt x="4406" y="1001"/>
                  </a:cubicBezTo>
                  <a:lnTo>
                    <a:pt x="3929" y="667"/>
                  </a:lnTo>
                  <a:cubicBezTo>
                    <a:pt x="3868" y="616"/>
                    <a:pt x="3797" y="591"/>
                    <a:pt x="3727" y="591"/>
                  </a:cubicBezTo>
                  <a:cubicBezTo>
                    <a:pt x="3635" y="591"/>
                    <a:pt x="3545" y="634"/>
                    <a:pt x="3477" y="715"/>
                  </a:cubicBezTo>
                  <a:lnTo>
                    <a:pt x="3120" y="1048"/>
                  </a:lnTo>
                  <a:cubicBezTo>
                    <a:pt x="3001" y="1167"/>
                    <a:pt x="2977" y="1382"/>
                    <a:pt x="3096" y="1525"/>
                  </a:cubicBezTo>
                  <a:lnTo>
                    <a:pt x="3429" y="2001"/>
                  </a:lnTo>
                  <a:cubicBezTo>
                    <a:pt x="3382" y="2048"/>
                    <a:pt x="3358" y="2096"/>
                    <a:pt x="3334" y="2168"/>
                  </a:cubicBezTo>
                  <a:cubicBezTo>
                    <a:pt x="3169" y="2135"/>
                    <a:pt x="3003" y="2118"/>
                    <a:pt x="2837" y="2118"/>
                  </a:cubicBezTo>
                  <a:cubicBezTo>
                    <a:pt x="2162" y="2118"/>
                    <a:pt x="1497" y="2385"/>
                    <a:pt x="1000" y="2882"/>
                  </a:cubicBezTo>
                  <a:cubicBezTo>
                    <a:pt x="0" y="3882"/>
                    <a:pt x="0" y="5525"/>
                    <a:pt x="1000" y="6549"/>
                  </a:cubicBezTo>
                  <a:cubicBezTo>
                    <a:pt x="1477" y="7026"/>
                    <a:pt x="2120" y="7288"/>
                    <a:pt x="2786" y="7288"/>
                  </a:cubicBezTo>
                  <a:cubicBezTo>
                    <a:pt x="3334" y="7288"/>
                    <a:pt x="3858" y="7121"/>
                    <a:pt x="4287" y="6835"/>
                  </a:cubicBezTo>
                  <a:lnTo>
                    <a:pt x="5335" y="7883"/>
                  </a:lnTo>
                  <a:cubicBezTo>
                    <a:pt x="5239" y="8050"/>
                    <a:pt x="5287" y="8264"/>
                    <a:pt x="5406" y="8407"/>
                  </a:cubicBezTo>
                  <a:cubicBezTo>
                    <a:pt x="5501" y="8478"/>
                    <a:pt x="5620" y="8526"/>
                    <a:pt x="5716" y="8550"/>
                  </a:cubicBezTo>
                  <a:lnTo>
                    <a:pt x="5763" y="8550"/>
                  </a:lnTo>
                  <a:cubicBezTo>
                    <a:pt x="6001" y="8931"/>
                    <a:pt x="6311" y="9312"/>
                    <a:pt x="6644" y="9645"/>
                  </a:cubicBezTo>
                  <a:cubicBezTo>
                    <a:pt x="6930" y="9931"/>
                    <a:pt x="7240" y="10169"/>
                    <a:pt x="7549" y="10407"/>
                  </a:cubicBezTo>
                  <a:cubicBezTo>
                    <a:pt x="7668" y="10479"/>
                    <a:pt x="7811" y="10526"/>
                    <a:pt x="7930" y="10526"/>
                  </a:cubicBezTo>
                  <a:cubicBezTo>
                    <a:pt x="8478" y="10526"/>
                    <a:pt x="8788" y="9931"/>
                    <a:pt x="8502" y="9479"/>
                  </a:cubicBezTo>
                  <a:lnTo>
                    <a:pt x="8478" y="9479"/>
                  </a:lnTo>
                  <a:cubicBezTo>
                    <a:pt x="8240" y="9145"/>
                    <a:pt x="8002" y="8836"/>
                    <a:pt x="7716" y="8574"/>
                  </a:cubicBezTo>
                  <a:cubicBezTo>
                    <a:pt x="7383" y="8216"/>
                    <a:pt x="7025" y="7931"/>
                    <a:pt x="6621" y="7669"/>
                  </a:cubicBezTo>
                  <a:cubicBezTo>
                    <a:pt x="6621" y="7550"/>
                    <a:pt x="6573" y="7407"/>
                    <a:pt x="6501" y="7335"/>
                  </a:cubicBezTo>
                  <a:lnTo>
                    <a:pt x="6501" y="7311"/>
                  </a:lnTo>
                  <a:cubicBezTo>
                    <a:pt x="6430" y="7264"/>
                    <a:pt x="6359" y="7216"/>
                    <a:pt x="6263" y="7192"/>
                  </a:cubicBezTo>
                  <a:cubicBezTo>
                    <a:pt x="6238" y="7186"/>
                    <a:pt x="6212" y="7183"/>
                    <a:pt x="6187" y="7183"/>
                  </a:cubicBezTo>
                  <a:cubicBezTo>
                    <a:pt x="6117" y="7183"/>
                    <a:pt x="6047" y="7205"/>
                    <a:pt x="5978" y="7240"/>
                  </a:cubicBezTo>
                  <a:lnTo>
                    <a:pt x="4930" y="6168"/>
                  </a:lnTo>
                  <a:cubicBezTo>
                    <a:pt x="4953" y="6121"/>
                    <a:pt x="4977" y="6073"/>
                    <a:pt x="5001" y="6049"/>
                  </a:cubicBezTo>
                  <a:cubicBezTo>
                    <a:pt x="5073" y="6073"/>
                    <a:pt x="5120" y="6097"/>
                    <a:pt x="5192" y="6097"/>
                  </a:cubicBezTo>
                  <a:lnTo>
                    <a:pt x="5692" y="6097"/>
                  </a:lnTo>
                  <a:cubicBezTo>
                    <a:pt x="5858" y="6097"/>
                    <a:pt x="6001" y="5978"/>
                    <a:pt x="6049" y="5787"/>
                  </a:cubicBezTo>
                  <a:lnTo>
                    <a:pt x="6144" y="5216"/>
                  </a:lnTo>
                  <a:cubicBezTo>
                    <a:pt x="6263" y="5192"/>
                    <a:pt x="6359" y="5144"/>
                    <a:pt x="6478" y="5097"/>
                  </a:cubicBezTo>
                  <a:lnTo>
                    <a:pt x="6930" y="5430"/>
                  </a:lnTo>
                  <a:cubicBezTo>
                    <a:pt x="6990" y="5470"/>
                    <a:pt x="7062" y="5489"/>
                    <a:pt x="7134" y="5489"/>
                  </a:cubicBezTo>
                  <a:cubicBezTo>
                    <a:pt x="7235" y="5489"/>
                    <a:pt x="7337" y="5452"/>
                    <a:pt x="7406" y="5382"/>
                  </a:cubicBezTo>
                  <a:lnTo>
                    <a:pt x="7764" y="5025"/>
                  </a:lnTo>
                  <a:cubicBezTo>
                    <a:pt x="7883" y="4906"/>
                    <a:pt x="7906" y="4716"/>
                    <a:pt x="7787" y="4549"/>
                  </a:cubicBezTo>
                  <a:lnTo>
                    <a:pt x="7454" y="4097"/>
                  </a:lnTo>
                  <a:cubicBezTo>
                    <a:pt x="7525" y="3977"/>
                    <a:pt x="7549" y="3858"/>
                    <a:pt x="7597" y="3739"/>
                  </a:cubicBezTo>
                  <a:lnTo>
                    <a:pt x="8168" y="3644"/>
                  </a:lnTo>
                  <a:cubicBezTo>
                    <a:pt x="8335" y="3620"/>
                    <a:pt x="8454" y="3477"/>
                    <a:pt x="8454" y="3287"/>
                  </a:cubicBezTo>
                  <a:lnTo>
                    <a:pt x="8454" y="2787"/>
                  </a:lnTo>
                  <a:cubicBezTo>
                    <a:pt x="8454" y="2620"/>
                    <a:pt x="8335" y="2453"/>
                    <a:pt x="8168" y="2430"/>
                  </a:cubicBezTo>
                  <a:lnTo>
                    <a:pt x="7597" y="2334"/>
                  </a:lnTo>
                  <a:cubicBezTo>
                    <a:pt x="7549" y="2215"/>
                    <a:pt x="7525" y="2096"/>
                    <a:pt x="7454" y="2001"/>
                  </a:cubicBezTo>
                  <a:lnTo>
                    <a:pt x="7787" y="1525"/>
                  </a:lnTo>
                  <a:cubicBezTo>
                    <a:pt x="7906" y="1382"/>
                    <a:pt x="7883" y="1167"/>
                    <a:pt x="7764" y="1048"/>
                  </a:cubicBezTo>
                  <a:lnTo>
                    <a:pt x="7406" y="715"/>
                  </a:lnTo>
                  <a:cubicBezTo>
                    <a:pt x="7339" y="634"/>
                    <a:pt x="7240" y="591"/>
                    <a:pt x="7142" y="591"/>
                  </a:cubicBezTo>
                  <a:cubicBezTo>
                    <a:pt x="7067" y="591"/>
                    <a:pt x="6992" y="616"/>
                    <a:pt x="6930" y="667"/>
                  </a:cubicBezTo>
                  <a:lnTo>
                    <a:pt x="6478" y="1001"/>
                  </a:lnTo>
                  <a:cubicBezTo>
                    <a:pt x="6359" y="953"/>
                    <a:pt x="6263" y="905"/>
                    <a:pt x="6144" y="858"/>
                  </a:cubicBezTo>
                  <a:lnTo>
                    <a:pt x="6049" y="286"/>
                  </a:lnTo>
                  <a:cubicBezTo>
                    <a:pt x="6001" y="120"/>
                    <a:pt x="5858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25;p39"/>
            <p:cNvSpPr/>
            <p:nvPr/>
          </p:nvSpPr>
          <p:spPr>
            <a:xfrm>
              <a:off x="3994850" y="4158400"/>
              <a:ext cx="119100" cy="99100"/>
            </a:xfrm>
            <a:custGeom>
              <a:avLst/>
              <a:gdLst/>
              <a:ahLst/>
              <a:cxnLst/>
              <a:rect l="l" t="t" r="r" b="b"/>
              <a:pathLst>
                <a:path w="4764" h="3964" extrusionOk="0">
                  <a:moveTo>
                    <a:pt x="2191" y="344"/>
                  </a:moveTo>
                  <a:lnTo>
                    <a:pt x="2191" y="558"/>
                  </a:lnTo>
                  <a:cubicBezTo>
                    <a:pt x="2191" y="749"/>
                    <a:pt x="2310" y="891"/>
                    <a:pt x="2501" y="915"/>
                  </a:cubicBezTo>
                  <a:lnTo>
                    <a:pt x="3049" y="1010"/>
                  </a:lnTo>
                  <a:cubicBezTo>
                    <a:pt x="3096" y="1130"/>
                    <a:pt x="3144" y="1249"/>
                    <a:pt x="3192" y="1368"/>
                  </a:cubicBezTo>
                  <a:lnTo>
                    <a:pt x="2858" y="1820"/>
                  </a:lnTo>
                  <a:cubicBezTo>
                    <a:pt x="2763" y="1987"/>
                    <a:pt x="2763" y="2177"/>
                    <a:pt x="2906" y="2296"/>
                  </a:cubicBezTo>
                  <a:lnTo>
                    <a:pt x="3239" y="2677"/>
                  </a:lnTo>
                  <a:cubicBezTo>
                    <a:pt x="3322" y="2747"/>
                    <a:pt x="3422" y="2784"/>
                    <a:pt x="3519" y="2784"/>
                  </a:cubicBezTo>
                  <a:cubicBezTo>
                    <a:pt x="3588" y="2784"/>
                    <a:pt x="3656" y="2765"/>
                    <a:pt x="3715" y="2725"/>
                  </a:cubicBezTo>
                  <a:lnTo>
                    <a:pt x="4192" y="2392"/>
                  </a:lnTo>
                  <a:lnTo>
                    <a:pt x="4216" y="2392"/>
                  </a:lnTo>
                  <a:cubicBezTo>
                    <a:pt x="4120" y="2701"/>
                    <a:pt x="3977" y="2963"/>
                    <a:pt x="3763" y="3178"/>
                  </a:cubicBezTo>
                  <a:lnTo>
                    <a:pt x="3763" y="3154"/>
                  </a:lnTo>
                  <a:cubicBezTo>
                    <a:pt x="3454" y="3487"/>
                    <a:pt x="3025" y="3654"/>
                    <a:pt x="2572" y="3654"/>
                  </a:cubicBezTo>
                  <a:cubicBezTo>
                    <a:pt x="2144" y="3654"/>
                    <a:pt x="1715" y="3487"/>
                    <a:pt x="1405" y="3178"/>
                  </a:cubicBezTo>
                  <a:cubicBezTo>
                    <a:pt x="524" y="2249"/>
                    <a:pt x="953" y="701"/>
                    <a:pt x="2191" y="344"/>
                  </a:cubicBezTo>
                  <a:close/>
                  <a:moveTo>
                    <a:pt x="2648" y="0"/>
                  </a:moveTo>
                  <a:cubicBezTo>
                    <a:pt x="2583" y="0"/>
                    <a:pt x="2518" y="3"/>
                    <a:pt x="2453" y="10"/>
                  </a:cubicBezTo>
                  <a:cubicBezTo>
                    <a:pt x="762" y="153"/>
                    <a:pt x="0" y="2177"/>
                    <a:pt x="1191" y="3392"/>
                  </a:cubicBezTo>
                  <a:cubicBezTo>
                    <a:pt x="1548" y="3773"/>
                    <a:pt x="2048" y="3963"/>
                    <a:pt x="2572" y="3963"/>
                  </a:cubicBezTo>
                  <a:cubicBezTo>
                    <a:pt x="3096" y="3963"/>
                    <a:pt x="3596" y="3749"/>
                    <a:pt x="3977" y="3368"/>
                  </a:cubicBezTo>
                  <a:cubicBezTo>
                    <a:pt x="4668" y="2677"/>
                    <a:pt x="4763" y="1582"/>
                    <a:pt x="4192" y="772"/>
                  </a:cubicBezTo>
                  <a:cubicBezTo>
                    <a:pt x="4153" y="727"/>
                    <a:pt x="4107" y="708"/>
                    <a:pt x="4063" y="708"/>
                  </a:cubicBezTo>
                  <a:cubicBezTo>
                    <a:pt x="3945" y="708"/>
                    <a:pt x="3843" y="842"/>
                    <a:pt x="3930" y="963"/>
                  </a:cubicBezTo>
                  <a:cubicBezTo>
                    <a:pt x="4168" y="1272"/>
                    <a:pt x="4287" y="1653"/>
                    <a:pt x="4263" y="2058"/>
                  </a:cubicBezTo>
                  <a:cubicBezTo>
                    <a:pt x="4239" y="2035"/>
                    <a:pt x="4210" y="2023"/>
                    <a:pt x="4177" y="2023"/>
                  </a:cubicBezTo>
                  <a:cubicBezTo>
                    <a:pt x="4144" y="2023"/>
                    <a:pt x="4108" y="2035"/>
                    <a:pt x="4073" y="2058"/>
                  </a:cubicBezTo>
                  <a:lnTo>
                    <a:pt x="3525" y="2439"/>
                  </a:lnTo>
                  <a:cubicBezTo>
                    <a:pt x="3525" y="2451"/>
                    <a:pt x="3513" y="2457"/>
                    <a:pt x="3498" y="2457"/>
                  </a:cubicBezTo>
                  <a:cubicBezTo>
                    <a:pt x="3483" y="2457"/>
                    <a:pt x="3465" y="2451"/>
                    <a:pt x="3454" y="2439"/>
                  </a:cubicBezTo>
                  <a:lnTo>
                    <a:pt x="3120" y="2106"/>
                  </a:lnTo>
                  <a:cubicBezTo>
                    <a:pt x="3096" y="2082"/>
                    <a:pt x="3096" y="2058"/>
                    <a:pt x="3120" y="2035"/>
                  </a:cubicBezTo>
                  <a:lnTo>
                    <a:pt x="3501" y="1487"/>
                  </a:lnTo>
                  <a:cubicBezTo>
                    <a:pt x="3549" y="1415"/>
                    <a:pt x="3549" y="1368"/>
                    <a:pt x="3501" y="1320"/>
                  </a:cubicBezTo>
                  <a:cubicBezTo>
                    <a:pt x="3430" y="1177"/>
                    <a:pt x="3358" y="1010"/>
                    <a:pt x="3334" y="868"/>
                  </a:cubicBezTo>
                  <a:cubicBezTo>
                    <a:pt x="3311" y="796"/>
                    <a:pt x="3263" y="749"/>
                    <a:pt x="3192" y="749"/>
                  </a:cubicBezTo>
                  <a:lnTo>
                    <a:pt x="2549" y="629"/>
                  </a:lnTo>
                  <a:cubicBezTo>
                    <a:pt x="2525" y="629"/>
                    <a:pt x="2501" y="606"/>
                    <a:pt x="2501" y="582"/>
                  </a:cubicBezTo>
                  <a:lnTo>
                    <a:pt x="2501" y="320"/>
                  </a:lnTo>
                  <a:cubicBezTo>
                    <a:pt x="2539" y="317"/>
                    <a:pt x="2577" y="316"/>
                    <a:pt x="2615" y="316"/>
                  </a:cubicBezTo>
                  <a:cubicBezTo>
                    <a:pt x="2957" y="316"/>
                    <a:pt x="3294" y="413"/>
                    <a:pt x="3573" y="606"/>
                  </a:cubicBezTo>
                  <a:cubicBezTo>
                    <a:pt x="3607" y="640"/>
                    <a:pt x="3643" y="654"/>
                    <a:pt x="3677" y="654"/>
                  </a:cubicBezTo>
                  <a:cubicBezTo>
                    <a:pt x="3809" y="654"/>
                    <a:pt x="3910" y="443"/>
                    <a:pt x="3739" y="368"/>
                  </a:cubicBezTo>
                  <a:cubicBezTo>
                    <a:pt x="3433" y="123"/>
                    <a:pt x="3039" y="0"/>
                    <a:pt x="2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26;p39"/>
            <p:cNvSpPr/>
            <p:nvPr/>
          </p:nvSpPr>
          <p:spPr>
            <a:xfrm>
              <a:off x="4027000" y="4204475"/>
              <a:ext cx="36925" cy="37550"/>
            </a:xfrm>
            <a:custGeom>
              <a:avLst/>
              <a:gdLst/>
              <a:ahLst/>
              <a:cxnLst/>
              <a:rect l="l" t="t" r="r" b="b"/>
              <a:pathLst>
                <a:path w="1477" h="1502" extrusionOk="0">
                  <a:moveTo>
                    <a:pt x="143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525"/>
                    <a:pt x="143" y="858"/>
                    <a:pt x="381" y="1120"/>
                  </a:cubicBezTo>
                  <a:cubicBezTo>
                    <a:pt x="643" y="1358"/>
                    <a:pt x="977" y="1501"/>
                    <a:pt x="1334" y="1501"/>
                  </a:cubicBezTo>
                  <a:cubicBezTo>
                    <a:pt x="1477" y="1454"/>
                    <a:pt x="1477" y="1263"/>
                    <a:pt x="1334" y="1216"/>
                  </a:cubicBezTo>
                  <a:lnTo>
                    <a:pt x="1310" y="1192"/>
                  </a:lnTo>
                  <a:cubicBezTo>
                    <a:pt x="1048" y="1192"/>
                    <a:pt x="786" y="1096"/>
                    <a:pt x="596" y="906"/>
                  </a:cubicBezTo>
                  <a:cubicBezTo>
                    <a:pt x="405" y="715"/>
                    <a:pt x="286" y="430"/>
                    <a:pt x="310" y="168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495;p39"/>
          <p:cNvSpPr/>
          <p:nvPr/>
        </p:nvSpPr>
        <p:spPr>
          <a:xfrm>
            <a:off x="1557045" y="3247690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95;p39"/>
          <p:cNvSpPr/>
          <p:nvPr/>
        </p:nvSpPr>
        <p:spPr>
          <a:xfrm>
            <a:off x="4198656" y="3286130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6604572" y="3945190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COMPOSER</a:t>
            </a:r>
            <a:endParaRPr sz="1800"/>
          </a:p>
        </p:txBody>
      </p:sp>
      <p:sp>
        <p:nvSpPr>
          <p:cNvPr id="82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6659856" y="4389451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Sistema de gestion de paquetes para PHP.</a:t>
            </a:r>
            <a:endParaRPr sz="1200"/>
          </a:p>
        </p:txBody>
      </p:sp>
      <p:sp>
        <p:nvSpPr>
          <p:cNvPr id="87" name="Google Shape;495;p39"/>
          <p:cNvSpPr/>
          <p:nvPr/>
        </p:nvSpPr>
        <p:spPr>
          <a:xfrm>
            <a:off x="7231360" y="3214692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1009;p59"/>
          <p:cNvGrpSpPr/>
          <p:nvPr/>
        </p:nvGrpSpPr>
        <p:grpSpPr>
          <a:xfrm>
            <a:off x="1714480" y="3337753"/>
            <a:ext cx="356079" cy="305567"/>
            <a:chOff x="6251875" y="3663300"/>
            <a:chExt cx="264350" cy="226850"/>
          </a:xfrm>
        </p:grpSpPr>
        <p:sp>
          <p:nvSpPr>
            <p:cNvPr id="41" name="Google Shape;1010;p59"/>
            <p:cNvSpPr/>
            <p:nvPr/>
          </p:nvSpPr>
          <p:spPr>
            <a:xfrm>
              <a:off x="6426900" y="3791900"/>
              <a:ext cx="64325" cy="22650"/>
            </a:xfrm>
            <a:custGeom>
              <a:avLst/>
              <a:gdLst/>
              <a:ahLst/>
              <a:cxnLst/>
              <a:rect l="l" t="t" r="r" b="b"/>
              <a:pathLst>
                <a:path w="2573" h="906" extrusionOk="0">
                  <a:moveTo>
                    <a:pt x="2215" y="310"/>
                  </a:moveTo>
                  <a:cubicBezTo>
                    <a:pt x="2239" y="310"/>
                    <a:pt x="2263" y="334"/>
                    <a:pt x="2263" y="358"/>
                  </a:cubicBezTo>
                  <a:lnTo>
                    <a:pt x="2263" y="548"/>
                  </a:lnTo>
                  <a:cubicBezTo>
                    <a:pt x="2263" y="572"/>
                    <a:pt x="2239" y="596"/>
                    <a:pt x="2215" y="596"/>
                  </a:cubicBezTo>
                  <a:lnTo>
                    <a:pt x="382" y="596"/>
                  </a:lnTo>
                  <a:cubicBezTo>
                    <a:pt x="334" y="596"/>
                    <a:pt x="310" y="572"/>
                    <a:pt x="310" y="548"/>
                  </a:cubicBezTo>
                  <a:lnTo>
                    <a:pt x="310" y="382"/>
                  </a:lnTo>
                  <a:cubicBezTo>
                    <a:pt x="310" y="334"/>
                    <a:pt x="334" y="310"/>
                    <a:pt x="358" y="310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548"/>
                  </a:lnTo>
                  <a:cubicBezTo>
                    <a:pt x="24" y="739"/>
                    <a:pt x="167" y="906"/>
                    <a:pt x="358" y="906"/>
                  </a:cubicBezTo>
                  <a:lnTo>
                    <a:pt x="2215" y="906"/>
                  </a:lnTo>
                  <a:cubicBezTo>
                    <a:pt x="2406" y="906"/>
                    <a:pt x="2573" y="739"/>
                    <a:pt x="2573" y="548"/>
                  </a:cubicBezTo>
                  <a:lnTo>
                    <a:pt x="2573" y="382"/>
                  </a:lnTo>
                  <a:cubicBezTo>
                    <a:pt x="2573" y="167"/>
                    <a:pt x="2406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11;p59"/>
            <p:cNvSpPr/>
            <p:nvPr/>
          </p:nvSpPr>
          <p:spPr>
            <a:xfrm>
              <a:off x="6397725" y="3833575"/>
              <a:ext cx="7775" cy="8950"/>
            </a:xfrm>
            <a:custGeom>
              <a:avLst/>
              <a:gdLst/>
              <a:ahLst/>
              <a:cxnLst/>
              <a:rect l="l" t="t" r="r" b="b"/>
              <a:pathLst>
                <a:path w="311" h="358" extrusionOk="0">
                  <a:moveTo>
                    <a:pt x="144" y="1"/>
                  </a:moveTo>
                  <a:cubicBezTo>
                    <a:pt x="48" y="24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63"/>
                    <a:pt x="48" y="334"/>
                    <a:pt x="144" y="358"/>
                  </a:cubicBezTo>
                  <a:cubicBezTo>
                    <a:pt x="239" y="358"/>
                    <a:pt x="310" y="286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2;p59"/>
            <p:cNvSpPr/>
            <p:nvPr/>
          </p:nvSpPr>
          <p:spPr>
            <a:xfrm>
              <a:off x="6380475" y="3833575"/>
              <a:ext cx="7750" cy="8950"/>
            </a:xfrm>
            <a:custGeom>
              <a:avLst/>
              <a:gdLst/>
              <a:ahLst/>
              <a:cxnLst/>
              <a:rect l="l" t="t" r="r" b="b"/>
              <a:pathLst>
                <a:path w="310" h="358" extrusionOk="0">
                  <a:moveTo>
                    <a:pt x="119" y="1"/>
                  </a:moveTo>
                  <a:cubicBezTo>
                    <a:pt x="48" y="24"/>
                    <a:pt x="0" y="72"/>
                    <a:pt x="0" y="167"/>
                  </a:cubicBezTo>
                  <a:lnTo>
                    <a:pt x="0" y="191"/>
                  </a:lnTo>
                  <a:cubicBezTo>
                    <a:pt x="0" y="263"/>
                    <a:pt x="48" y="334"/>
                    <a:pt x="119" y="358"/>
                  </a:cubicBezTo>
                  <a:cubicBezTo>
                    <a:pt x="214" y="358"/>
                    <a:pt x="286" y="286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1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13;p59"/>
            <p:cNvSpPr/>
            <p:nvPr/>
          </p:nvSpPr>
          <p:spPr>
            <a:xfrm>
              <a:off x="6426900" y="3756725"/>
              <a:ext cx="64325" cy="22700"/>
            </a:xfrm>
            <a:custGeom>
              <a:avLst/>
              <a:gdLst/>
              <a:ahLst/>
              <a:cxnLst/>
              <a:rect l="l" t="t" r="r" b="b"/>
              <a:pathLst>
                <a:path w="2573" h="908" extrusionOk="0">
                  <a:moveTo>
                    <a:pt x="2215" y="312"/>
                  </a:moveTo>
                  <a:cubicBezTo>
                    <a:pt x="2239" y="312"/>
                    <a:pt x="2263" y="336"/>
                    <a:pt x="2263" y="360"/>
                  </a:cubicBezTo>
                  <a:lnTo>
                    <a:pt x="2263" y="550"/>
                  </a:lnTo>
                  <a:cubicBezTo>
                    <a:pt x="2263" y="574"/>
                    <a:pt x="2239" y="598"/>
                    <a:pt x="2215" y="598"/>
                  </a:cubicBezTo>
                  <a:lnTo>
                    <a:pt x="382" y="598"/>
                  </a:lnTo>
                  <a:cubicBezTo>
                    <a:pt x="334" y="598"/>
                    <a:pt x="310" y="574"/>
                    <a:pt x="310" y="550"/>
                  </a:cubicBezTo>
                  <a:lnTo>
                    <a:pt x="310" y="360"/>
                  </a:lnTo>
                  <a:cubicBezTo>
                    <a:pt x="310" y="336"/>
                    <a:pt x="334" y="312"/>
                    <a:pt x="358" y="312"/>
                  </a:cubicBezTo>
                  <a:close/>
                  <a:moveTo>
                    <a:pt x="2248" y="1"/>
                  </a:moveTo>
                  <a:cubicBezTo>
                    <a:pt x="2237" y="1"/>
                    <a:pt x="2226" y="1"/>
                    <a:pt x="2215" y="3"/>
                  </a:cubicBezTo>
                  <a:lnTo>
                    <a:pt x="382" y="3"/>
                  </a:lnTo>
                  <a:cubicBezTo>
                    <a:pt x="167" y="3"/>
                    <a:pt x="1" y="145"/>
                    <a:pt x="1" y="360"/>
                  </a:cubicBezTo>
                  <a:lnTo>
                    <a:pt x="1" y="527"/>
                  </a:lnTo>
                  <a:cubicBezTo>
                    <a:pt x="1" y="741"/>
                    <a:pt x="167" y="908"/>
                    <a:pt x="358" y="908"/>
                  </a:cubicBezTo>
                  <a:lnTo>
                    <a:pt x="2215" y="908"/>
                  </a:lnTo>
                  <a:cubicBezTo>
                    <a:pt x="2406" y="908"/>
                    <a:pt x="2573" y="741"/>
                    <a:pt x="2573" y="550"/>
                  </a:cubicBezTo>
                  <a:lnTo>
                    <a:pt x="2573" y="360"/>
                  </a:lnTo>
                  <a:cubicBezTo>
                    <a:pt x="2573" y="180"/>
                    <a:pt x="2424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14;p59"/>
            <p:cNvSpPr/>
            <p:nvPr/>
          </p:nvSpPr>
          <p:spPr>
            <a:xfrm>
              <a:off x="6362600" y="3833475"/>
              <a:ext cx="7775" cy="9050"/>
            </a:xfrm>
            <a:custGeom>
              <a:avLst/>
              <a:gdLst/>
              <a:ahLst/>
              <a:cxnLst/>
              <a:rect l="l" t="t" r="r" b="b"/>
              <a:pathLst>
                <a:path w="311" h="362" extrusionOk="0">
                  <a:moveTo>
                    <a:pt x="180" y="0"/>
                  </a:moveTo>
                  <a:cubicBezTo>
                    <a:pt x="168" y="0"/>
                    <a:pt x="156" y="2"/>
                    <a:pt x="143" y="5"/>
                  </a:cubicBezTo>
                  <a:cubicBezTo>
                    <a:pt x="72" y="28"/>
                    <a:pt x="1" y="76"/>
                    <a:pt x="24" y="171"/>
                  </a:cubicBezTo>
                  <a:lnTo>
                    <a:pt x="24" y="195"/>
                  </a:lnTo>
                  <a:cubicBezTo>
                    <a:pt x="1" y="267"/>
                    <a:pt x="72" y="338"/>
                    <a:pt x="143" y="362"/>
                  </a:cubicBezTo>
                  <a:cubicBezTo>
                    <a:pt x="239" y="362"/>
                    <a:pt x="310" y="290"/>
                    <a:pt x="310" y="195"/>
                  </a:cubicBezTo>
                  <a:lnTo>
                    <a:pt x="310" y="148"/>
                  </a:lnTo>
                  <a:cubicBezTo>
                    <a:pt x="310" y="65"/>
                    <a:pt x="25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15;p59"/>
            <p:cNvSpPr/>
            <p:nvPr/>
          </p:nvSpPr>
          <p:spPr>
            <a:xfrm>
              <a:off x="6288175" y="3798450"/>
              <a:ext cx="7775" cy="8950"/>
            </a:xfrm>
            <a:custGeom>
              <a:avLst/>
              <a:gdLst/>
              <a:ahLst/>
              <a:cxnLst/>
              <a:rect l="l" t="t" r="r" b="b"/>
              <a:pathLst>
                <a:path w="311" h="358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48" y="334"/>
                    <a:pt x="144" y="358"/>
                  </a:cubicBezTo>
                  <a:cubicBezTo>
                    <a:pt x="215" y="358"/>
                    <a:pt x="310" y="286"/>
                    <a:pt x="310" y="191"/>
                  </a:cubicBezTo>
                  <a:lnTo>
                    <a:pt x="310" y="167"/>
                  </a:lnTo>
                  <a:cubicBezTo>
                    <a:pt x="310" y="96"/>
                    <a:pt x="239" y="24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6;p59"/>
            <p:cNvSpPr/>
            <p:nvPr/>
          </p:nvSpPr>
          <p:spPr>
            <a:xfrm>
              <a:off x="6277475" y="3826425"/>
              <a:ext cx="63725" cy="22650"/>
            </a:xfrm>
            <a:custGeom>
              <a:avLst/>
              <a:gdLst/>
              <a:ahLst/>
              <a:cxnLst/>
              <a:rect l="l" t="t" r="r" b="b"/>
              <a:pathLst>
                <a:path w="2549" h="906" extrusionOk="0">
                  <a:moveTo>
                    <a:pt x="2191" y="310"/>
                  </a:moveTo>
                  <a:cubicBezTo>
                    <a:pt x="2215" y="310"/>
                    <a:pt x="2239" y="334"/>
                    <a:pt x="2239" y="358"/>
                  </a:cubicBezTo>
                  <a:lnTo>
                    <a:pt x="2239" y="549"/>
                  </a:lnTo>
                  <a:cubicBezTo>
                    <a:pt x="2239" y="572"/>
                    <a:pt x="2215" y="596"/>
                    <a:pt x="2191" y="596"/>
                  </a:cubicBezTo>
                  <a:lnTo>
                    <a:pt x="357" y="596"/>
                  </a:lnTo>
                  <a:cubicBezTo>
                    <a:pt x="334" y="596"/>
                    <a:pt x="310" y="572"/>
                    <a:pt x="310" y="549"/>
                  </a:cubicBezTo>
                  <a:lnTo>
                    <a:pt x="310" y="358"/>
                  </a:lnTo>
                  <a:cubicBezTo>
                    <a:pt x="310" y="334"/>
                    <a:pt x="334" y="310"/>
                    <a:pt x="357" y="310"/>
                  </a:cubicBezTo>
                  <a:close/>
                  <a:moveTo>
                    <a:pt x="357" y="1"/>
                  </a:moveTo>
                  <a:cubicBezTo>
                    <a:pt x="143" y="1"/>
                    <a:pt x="0" y="168"/>
                    <a:pt x="0" y="358"/>
                  </a:cubicBezTo>
                  <a:lnTo>
                    <a:pt x="0" y="549"/>
                  </a:lnTo>
                  <a:cubicBezTo>
                    <a:pt x="0" y="739"/>
                    <a:pt x="143" y="906"/>
                    <a:pt x="357" y="906"/>
                  </a:cubicBezTo>
                  <a:lnTo>
                    <a:pt x="2191" y="906"/>
                  </a:lnTo>
                  <a:cubicBezTo>
                    <a:pt x="2382" y="906"/>
                    <a:pt x="2548" y="739"/>
                    <a:pt x="2548" y="549"/>
                  </a:cubicBezTo>
                  <a:lnTo>
                    <a:pt x="2548" y="358"/>
                  </a:lnTo>
                  <a:cubicBezTo>
                    <a:pt x="2548" y="168"/>
                    <a:pt x="2382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7;p59"/>
            <p:cNvSpPr/>
            <p:nvPr/>
          </p:nvSpPr>
          <p:spPr>
            <a:xfrm>
              <a:off x="6251875" y="3663300"/>
              <a:ext cx="264350" cy="226850"/>
            </a:xfrm>
            <a:custGeom>
              <a:avLst/>
              <a:gdLst/>
              <a:ahLst/>
              <a:cxnLst/>
              <a:rect l="l" t="t" r="r" b="b"/>
              <a:pathLst>
                <a:path w="10574" h="9074" extrusionOk="0">
                  <a:moveTo>
                    <a:pt x="5299" y="316"/>
                  </a:moveTo>
                  <a:cubicBezTo>
                    <a:pt x="5376" y="316"/>
                    <a:pt x="5454" y="370"/>
                    <a:pt x="5454" y="477"/>
                  </a:cubicBezTo>
                  <a:lnTo>
                    <a:pt x="5454" y="1049"/>
                  </a:lnTo>
                  <a:cubicBezTo>
                    <a:pt x="5454" y="1144"/>
                    <a:pt x="5376" y="1191"/>
                    <a:pt x="5299" y="1191"/>
                  </a:cubicBezTo>
                  <a:cubicBezTo>
                    <a:pt x="5221" y="1191"/>
                    <a:pt x="5144" y="1144"/>
                    <a:pt x="5144" y="1049"/>
                  </a:cubicBezTo>
                  <a:lnTo>
                    <a:pt x="5144" y="477"/>
                  </a:lnTo>
                  <a:cubicBezTo>
                    <a:pt x="5144" y="370"/>
                    <a:pt x="5221" y="316"/>
                    <a:pt x="5299" y="316"/>
                  </a:cubicBezTo>
                  <a:close/>
                  <a:moveTo>
                    <a:pt x="5692" y="1263"/>
                  </a:moveTo>
                  <a:lnTo>
                    <a:pt x="6859" y="2096"/>
                  </a:lnTo>
                  <a:lnTo>
                    <a:pt x="3715" y="2096"/>
                  </a:lnTo>
                  <a:lnTo>
                    <a:pt x="4882" y="1263"/>
                  </a:lnTo>
                  <a:cubicBezTo>
                    <a:pt x="4965" y="1430"/>
                    <a:pt x="5126" y="1513"/>
                    <a:pt x="5287" y="1513"/>
                  </a:cubicBezTo>
                  <a:cubicBezTo>
                    <a:pt x="5448" y="1513"/>
                    <a:pt x="5608" y="1430"/>
                    <a:pt x="5692" y="1263"/>
                  </a:cubicBezTo>
                  <a:close/>
                  <a:moveTo>
                    <a:pt x="10217" y="2406"/>
                  </a:moveTo>
                  <a:cubicBezTo>
                    <a:pt x="10240" y="2406"/>
                    <a:pt x="10240" y="2430"/>
                    <a:pt x="10240" y="2454"/>
                  </a:cubicBezTo>
                  <a:lnTo>
                    <a:pt x="10240" y="2644"/>
                  </a:lnTo>
                  <a:cubicBezTo>
                    <a:pt x="10240" y="2668"/>
                    <a:pt x="10217" y="2692"/>
                    <a:pt x="10193" y="2692"/>
                  </a:cubicBezTo>
                  <a:lnTo>
                    <a:pt x="8931" y="2692"/>
                  </a:lnTo>
                  <a:cubicBezTo>
                    <a:pt x="8859" y="2692"/>
                    <a:pt x="8788" y="2739"/>
                    <a:pt x="8764" y="2811"/>
                  </a:cubicBezTo>
                  <a:cubicBezTo>
                    <a:pt x="8740" y="2906"/>
                    <a:pt x="8835" y="3001"/>
                    <a:pt x="8931" y="3001"/>
                  </a:cubicBezTo>
                  <a:lnTo>
                    <a:pt x="10050" y="3001"/>
                  </a:lnTo>
                  <a:lnTo>
                    <a:pt x="10050" y="8169"/>
                  </a:lnTo>
                  <a:lnTo>
                    <a:pt x="1977" y="8169"/>
                  </a:lnTo>
                  <a:cubicBezTo>
                    <a:pt x="1881" y="8169"/>
                    <a:pt x="1834" y="8217"/>
                    <a:pt x="1810" y="8312"/>
                  </a:cubicBezTo>
                  <a:cubicBezTo>
                    <a:pt x="1810" y="8407"/>
                    <a:pt x="1881" y="8479"/>
                    <a:pt x="1977" y="8479"/>
                  </a:cubicBezTo>
                  <a:lnTo>
                    <a:pt x="10217" y="8479"/>
                  </a:lnTo>
                  <a:cubicBezTo>
                    <a:pt x="10240" y="8479"/>
                    <a:pt x="10264" y="8502"/>
                    <a:pt x="10264" y="8526"/>
                  </a:cubicBezTo>
                  <a:lnTo>
                    <a:pt x="10264" y="8717"/>
                  </a:lnTo>
                  <a:cubicBezTo>
                    <a:pt x="10264" y="8741"/>
                    <a:pt x="10240" y="8764"/>
                    <a:pt x="10217" y="8764"/>
                  </a:cubicBezTo>
                  <a:lnTo>
                    <a:pt x="357" y="8764"/>
                  </a:lnTo>
                  <a:cubicBezTo>
                    <a:pt x="334" y="8764"/>
                    <a:pt x="310" y="8741"/>
                    <a:pt x="310" y="8717"/>
                  </a:cubicBezTo>
                  <a:lnTo>
                    <a:pt x="310" y="8526"/>
                  </a:lnTo>
                  <a:cubicBezTo>
                    <a:pt x="310" y="8502"/>
                    <a:pt x="334" y="8479"/>
                    <a:pt x="357" y="8479"/>
                  </a:cubicBezTo>
                  <a:lnTo>
                    <a:pt x="1405" y="8479"/>
                  </a:lnTo>
                  <a:cubicBezTo>
                    <a:pt x="1477" y="8479"/>
                    <a:pt x="1524" y="8431"/>
                    <a:pt x="1548" y="8360"/>
                  </a:cubicBezTo>
                  <a:cubicBezTo>
                    <a:pt x="1572" y="8264"/>
                    <a:pt x="1500" y="8169"/>
                    <a:pt x="1405" y="8169"/>
                  </a:cubicBezTo>
                  <a:lnTo>
                    <a:pt x="524" y="8169"/>
                  </a:lnTo>
                  <a:lnTo>
                    <a:pt x="524" y="3001"/>
                  </a:lnTo>
                  <a:lnTo>
                    <a:pt x="8383" y="3001"/>
                  </a:lnTo>
                  <a:cubicBezTo>
                    <a:pt x="8454" y="3001"/>
                    <a:pt x="8526" y="2930"/>
                    <a:pt x="8526" y="2858"/>
                  </a:cubicBezTo>
                  <a:cubicBezTo>
                    <a:pt x="8550" y="2763"/>
                    <a:pt x="8478" y="2692"/>
                    <a:pt x="8383" y="2692"/>
                  </a:cubicBezTo>
                  <a:lnTo>
                    <a:pt x="381" y="2692"/>
                  </a:lnTo>
                  <a:cubicBezTo>
                    <a:pt x="357" y="2692"/>
                    <a:pt x="334" y="2668"/>
                    <a:pt x="334" y="2644"/>
                  </a:cubicBezTo>
                  <a:lnTo>
                    <a:pt x="334" y="2454"/>
                  </a:lnTo>
                  <a:cubicBezTo>
                    <a:pt x="334" y="2430"/>
                    <a:pt x="357" y="2406"/>
                    <a:pt x="381" y="2406"/>
                  </a:cubicBezTo>
                  <a:close/>
                  <a:moveTo>
                    <a:pt x="5311" y="1"/>
                  </a:moveTo>
                  <a:cubicBezTo>
                    <a:pt x="5049" y="1"/>
                    <a:pt x="4834" y="191"/>
                    <a:pt x="4834" y="453"/>
                  </a:cubicBezTo>
                  <a:lnTo>
                    <a:pt x="4834" y="906"/>
                  </a:lnTo>
                  <a:lnTo>
                    <a:pt x="3215" y="2096"/>
                  </a:lnTo>
                  <a:lnTo>
                    <a:pt x="381" y="2096"/>
                  </a:lnTo>
                  <a:cubicBezTo>
                    <a:pt x="167" y="2096"/>
                    <a:pt x="0" y="2239"/>
                    <a:pt x="0" y="2454"/>
                  </a:cubicBezTo>
                  <a:lnTo>
                    <a:pt x="0" y="2644"/>
                  </a:lnTo>
                  <a:cubicBezTo>
                    <a:pt x="0" y="2787"/>
                    <a:pt x="95" y="2906"/>
                    <a:pt x="214" y="2954"/>
                  </a:cubicBezTo>
                  <a:lnTo>
                    <a:pt x="214" y="8193"/>
                  </a:lnTo>
                  <a:cubicBezTo>
                    <a:pt x="95" y="8241"/>
                    <a:pt x="0" y="8383"/>
                    <a:pt x="0" y="8502"/>
                  </a:cubicBezTo>
                  <a:lnTo>
                    <a:pt x="0" y="8717"/>
                  </a:lnTo>
                  <a:cubicBezTo>
                    <a:pt x="0" y="8907"/>
                    <a:pt x="167" y="9074"/>
                    <a:pt x="381" y="9074"/>
                  </a:cubicBezTo>
                  <a:lnTo>
                    <a:pt x="10193" y="9074"/>
                  </a:lnTo>
                  <a:cubicBezTo>
                    <a:pt x="10383" y="9074"/>
                    <a:pt x="10550" y="8907"/>
                    <a:pt x="10574" y="8717"/>
                  </a:cubicBezTo>
                  <a:lnTo>
                    <a:pt x="10574" y="8502"/>
                  </a:lnTo>
                  <a:cubicBezTo>
                    <a:pt x="10550" y="8383"/>
                    <a:pt x="10478" y="8241"/>
                    <a:pt x="10359" y="8193"/>
                  </a:cubicBezTo>
                  <a:lnTo>
                    <a:pt x="10359" y="2954"/>
                  </a:lnTo>
                  <a:cubicBezTo>
                    <a:pt x="10478" y="2906"/>
                    <a:pt x="10574" y="2787"/>
                    <a:pt x="10574" y="2644"/>
                  </a:cubicBezTo>
                  <a:lnTo>
                    <a:pt x="10574" y="2454"/>
                  </a:lnTo>
                  <a:cubicBezTo>
                    <a:pt x="10574" y="2239"/>
                    <a:pt x="10407" y="2096"/>
                    <a:pt x="10217" y="2096"/>
                  </a:cubicBezTo>
                  <a:lnTo>
                    <a:pt x="7383" y="2096"/>
                  </a:lnTo>
                  <a:lnTo>
                    <a:pt x="5763" y="906"/>
                  </a:lnTo>
                  <a:lnTo>
                    <a:pt x="5763" y="477"/>
                  </a:lnTo>
                  <a:cubicBezTo>
                    <a:pt x="5763" y="215"/>
                    <a:pt x="5549" y="25"/>
                    <a:pt x="5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8;p59"/>
            <p:cNvSpPr/>
            <p:nvPr/>
          </p:nvSpPr>
          <p:spPr>
            <a:xfrm>
              <a:off x="6304850" y="3798450"/>
              <a:ext cx="7775" cy="8950"/>
            </a:xfrm>
            <a:custGeom>
              <a:avLst/>
              <a:gdLst/>
              <a:ahLst/>
              <a:cxnLst/>
              <a:rect l="l" t="t" r="r" b="b"/>
              <a:pathLst>
                <a:path w="311" h="358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63"/>
                    <a:pt x="72" y="334"/>
                    <a:pt x="143" y="358"/>
                  </a:cubicBezTo>
                  <a:cubicBezTo>
                    <a:pt x="239" y="358"/>
                    <a:pt x="310" y="286"/>
                    <a:pt x="310" y="191"/>
                  </a:cubicBezTo>
                  <a:lnTo>
                    <a:pt x="310" y="167"/>
                  </a:lnTo>
                  <a:cubicBezTo>
                    <a:pt x="310" y="96"/>
                    <a:pt x="263" y="24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9;p59"/>
            <p:cNvSpPr/>
            <p:nvPr/>
          </p:nvSpPr>
          <p:spPr>
            <a:xfrm>
              <a:off x="6322725" y="3798450"/>
              <a:ext cx="7750" cy="8950"/>
            </a:xfrm>
            <a:custGeom>
              <a:avLst/>
              <a:gdLst/>
              <a:ahLst/>
              <a:cxnLst/>
              <a:rect l="l" t="t" r="r" b="b"/>
              <a:pathLst>
                <a:path w="310" h="358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191"/>
                  </a:lnTo>
                  <a:cubicBezTo>
                    <a:pt x="0" y="263"/>
                    <a:pt x="48" y="334"/>
                    <a:pt x="119" y="358"/>
                  </a:cubicBezTo>
                  <a:cubicBezTo>
                    <a:pt x="214" y="358"/>
                    <a:pt x="310" y="286"/>
                    <a:pt x="310" y="191"/>
                  </a:cubicBezTo>
                  <a:lnTo>
                    <a:pt x="310" y="167"/>
                  </a:lnTo>
                  <a:cubicBezTo>
                    <a:pt x="310" y="96"/>
                    <a:pt x="238" y="24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20;p59"/>
            <p:cNvSpPr/>
            <p:nvPr/>
          </p:nvSpPr>
          <p:spPr>
            <a:xfrm>
              <a:off x="6352475" y="3791900"/>
              <a:ext cx="64325" cy="22650"/>
            </a:xfrm>
            <a:custGeom>
              <a:avLst/>
              <a:gdLst/>
              <a:ahLst/>
              <a:cxnLst/>
              <a:rect l="l" t="t" r="r" b="b"/>
              <a:pathLst>
                <a:path w="2573" h="906" extrusionOk="0">
                  <a:moveTo>
                    <a:pt x="2216" y="310"/>
                  </a:moveTo>
                  <a:cubicBezTo>
                    <a:pt x="2239" y="310"/>
                    <a:pt x="2263" y="334"/>
                    <a:pt x="2263" y="358"/>
                  </a:cubicBezTo>
                  <a:lnTo>
                    <a:pt x="2263" y="548"/>
                  </a:lnTo>
                  <a:cubicBezTo>
                    <a:pt x="2263" y="572"/>
                    <a:pt x="2239" y="596"/>
                    <a:pt x="2216" y="596"/>
                  </a:cubicBezTo>
                  <a:lnTo>
                    <a:pt x="358" y="596"/>
                  </a:lnTo>
                  <a:cubicBezTo>
                    <a:pt x="334" y="596"/>
                    <a:pt x="310" y="572"/>
                    <a:pt x="310" y="548"/>
                  </a:cubicBezTo>
                  <a:lnTo>
                    <a:pt x="310" y="382"/>
                  </a:lnTo>
                  <a:cubicBezTo>
                    <a:pt x="310" y="334"/>
                    <a:pt x="334" y="310"/>
                    <a:pt x="358" y="310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548"/>
                  </a:lnTo>
                  <a:cubicBezTo>
                    <a:pt x="1" y="739"/>
                    <a:pt x="167" y="906"/>
                    <a:pt x="358" y="906"/>
                  </a:cubicBezTo>
                  <a:lnTo>
                    <a:pt x="2216" y="906"/>
                  </a:lnTo>
                  <a:cubicBezTo>
                    <a:pt x="2406" y="906"/>
                    <a:pt x="2573" y="739"/>
                    <a:pt x="2573" y="548"/>
                  </a:cubicBezTo>
                  <a:lnTo>
                    <a:pt x="2573" y="382"/>
                  </a:lnTo>
                  <a:cubicBezTo>
                    <a:pt x="2573" y="167"/>
                    <a:pt x="2406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21;p59"/>
            <p:cNvSpPr/>
            <p:nvPr/>
          </p:nvSpPr>
          <p:spPr>
            <a:xfrm>
              <a:off x="6426900" y="3826425"/>
              <a:ext cx="64325" cy="22650"/>
            </a:xfrm>
            <a:custGeom>
              <a:avLst/>
              <a:gdLst/>
              <a:ahLst/>
              <a:cxnLst/>
              <a:rect l="l" t="t" r="r" b="b"/>
              <a:pathLst>
                <a:path w="2573" h="906" extrusionOk="0">
                  <a:moveTo>
                    <a:pt x="2215" y="310"/>
                  </a:moveTo>
                  <a:cubicBezTo>
                    <a:pt x="2239" y="310"/>
                    <a:pt x="2263" y="334"/>
                    <a:pt x="2263" y="358"/>
                  </a:cubicBezTo>
                  <a:lnTo>
                    <a:pt x="2263" y="549"/>
                  </a:lnTo>
                  <a:cubicBezTo>
                    <a:pt x="2263" y="572"/>
                    <a:pt x="2239" y="596"/>
                    <a:pt x="2215" y="596"/>
                  </a:cubicBezTo>
                  <a:lnTo>
                    <a:pt x="382" y="596"/>
                  </a:lnTo>
                  <a:cubicBezTo>
                    <a:pt x="334" y="596"/>
                    <a:pt x="310" y="572"/>
                    <a:pt x="310" y="549"/>
                  </a:cubicBezTo>
                  <a:lnTo>
                    <a:pt x="310" y="358"/>
                  </a:lnTo>
                  <a:cubicBezTo>
                    <a:pt x="310" y="334"/>
                    <a:pt x="334" y="310"/>
                    <a:pt x="358" y="310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8"/>
                    <a:pt x="1" y="358"/>
                  </a:cubicBezTo>
                  <a:lnTo>
                    <a:pt x="1" y="549"/>
                  </a:lnTo>
                  <a:cubicBezTo>
                    <a:pt x="1" y="739"/>
                    <a:pt x="167" y="906"/>
                    <a:pt x="358" y="906"/>
                  </a:cubicBezTo>
                  <a:lnTo>
                    <a:pt x="2215" y="906"/>
                  </a:lnTo>
                  <a:cubicBezTo>
                    <a:pt x="2406" y="906"/>
                    <a:pt x="2573" y="739"/>
                    <a:pt x="2573" y="549"/>
                  </a:cubicBezTo>
                  <a:lnTo>
                    <a:pt x="2573" y="358"/>
                  </a:lnTo>
                  <a:cubicBezTo>
                    <a:pt x="2573" y="168"/>
                    <a:pt x="2406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22;p59"/>
            <p:cNvSpPr/>
            <p:nvPr/>
          </p:nvSpPr>
          <p:spPr>
            <a:xfrm>
              <a:off x="6352475" y="3756725"/>
              <a:ext cx="64325" cy="22700"/>
            </a:xfrm>
            <a:custGeom>
              <a:avLst/>
              <a:gdLst/>
              <a:ahLst/>
              <a:cxnLst/>
              <a:rect l="l" t="t" r="r" b="b"/>
              <a:pathLst>
                <a:path w="2573" h="908" extrusionOk="0">
                  <a:moveTo>
                    <a:pt x="2216" y="312"/>
                  </a:moveTo>
                  <a:cubicBezTo>
                    <a:pt x="2239" y="312"/>
                    <a:pt x="2263" y="336"/>
                    <a:pt x="2263" y="360"/>
                  </a:cubicBezTo>
                  <a:lnTo>
                    <a:pt x="2263" y="550"/>
                  </a:lnTo>
                  <a:cubicBezTo>
                    <a:pt x="2263" y="574"/>
                    <a:pt x="2239" y="598"/>
                    <a:pt x="2216" y="598"/>
                  </a:cubicBezTo>
                  <a:lnTo>
                    <a:pt x="358" y="598"/>
                  </a:lnTo>
                  <a:cubicBezTo>
                    <a:pt x="334" y="598"/>
                    <a:pt x="310" y="574"/>
                    <a:pt x="310" y="550"/>
                  </a:cubicBezTo>
                  <a:lnTo>
                    <a:pt x="310" y="360"/>
                  </a:lnTo>
                  <a:cubicBezTo>
                    <a:pt x="310" y="336"/>
                    <a:pt x="334" y="312"/>
                    <a:pt x="358" y="312"/>
                  </a:cubicBezTo>
                  <a:close/>
                  <a:moveTo>
                    <a:pt x="2248" y="1"/>
                  </a:moveTo>
                  <a:cubicBezTo>
                    <a:pt x="2237" y="1"/>
                    <a:pt x="2226" y="1"/>
                    <a:pt x="2216" y="3"/>
                  </a:cubicBezTo>
                  <a:lnTo>
                    <a:pt x="358" y="3"/>
                  </a:lnTo>
                  <a:cubicBezTo>
                    <a:pt x="167" y="3"/>
                    <a:pt x="1" y="145"/>
                    <a:pt x="1" y="360"/>
                  </a:cubicBezTo>
                  <a:lnTo>
                    <a:pt x="1" y="527"/>
                  </a:lnTo>
                  <a:cubicBezTo>
                    <a:pt x="1" y="741"/>
                    <a:pt x="144" y="908"/>
                    <a:pt x="358" y="908"/>
                  </a:cubicBezTo>
                  <a:lnTo>
                    <a:pt x="2216" y="908"/>
                  </a:lnTo>
                  <a:cubicBezTo>
                    <a:pt x="2406" y="908"/>
                    <a:pt x="2573" y="741"/>
                    <a:pt x="2573" y="550"/>
                  </a:cubicBezTo>
                  <a:lnTo>
                    <a:pt x="2573" y="360"/>
                  </a:lnTo>
                  <a:cubicBezTo>
                    <a:pt x="2573" y="180"/>
                    <a:pt x="2425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23;p59"/>
            <p:cNvSpPr/>
            <p:nvPr/>
          </p:nvSpPr>
          <p:spPr>
            <a:xfrm>
              <a:off x="6277475" y="3756775"/>
              <a:ext cx="63725" cy="22650"/>
            </a:xfrm>
            <a:custGeom>
              <a:avLst/>
              <a:gdLst/>
              <a:ahLst/>
              <a:cxnLst/>
              <a:rect l="l" t="t" r="r" b="b"/>
              <a:pathLst>
                <a:path w="2549" h="906" extrusionOk="0">
                  <a:moveTo>
                    <a:pt x="2191" y="310"/>
                  </a:moveTo>
                  <a:cubicBezTo>
                    <a:pt x="2215" y="310"/>
                    <a:pt x="2239" y="334"/>
                    <a:pt x="2239" y="358"/>
                  </a:cubicBezTo>
                  <a:lnTo>
                    <a:pt x="2239" y="548"/>
                  </a:lnTo>
                  <a:cubicBezTo>
                    <a:pt x="2239" y="572"/>
                    <a:pt x="2215" y="596"/>
                    <a:pt x="2191" y="596"/>
                  </a:cubicBezTo>
                  <a:lnTo>
                    <a:pt x="357" y="596"/>
                  </a:lnTo>
                  <a:cubicBezTo>
                    <a:pt x="334" y="596"/>
                    <a:pt x="310" y="572"/>
                    <a:pt x="310" y="548"/>
                  </a:cubicBezTo>
                  <a:lnTo>
                    <a:pt x="310" y="358"/>
                  </a:lnTo>
                  <a:cubicBezTo>
                    <a:pt x="310" y="334"/>
                    <a:pt x="334" y="310"/>
                    <a:pt x="357" y="310"/>
                  </a:cubicBezTo>
                  <a:close/>
                  <a:moveTo>
                    <a:pt x="357" y="1"/>
                  </a:moveTo>
                  <a:cubicBezTo>
                    <a:pt x="143" y="1"/>
                    <a:pt x="0" y="167"/>
                    <a:pt x="0" y="358"/>
                  </a:cubicBezTo>
                  <a:lnTo>
                    <a:pt x="0" y="548"/>
                  </a:lnTo>
                  <a:cubicBezTo>
                    <a:pt x="0" y="739"/>
                    <a:pt x="143" y="906"/>
                    <a:pt x="357" y="906"/>
                  </a:cubicBezTo>
                  <a:lnTo>
                    <a:pt x="2191" y="906"/>
                  </a:lnTo>
                  <a:cubicBezTo>
                    <a:pt x="2382" y="906"/>
                    <a:pt x="2548" y="739"/>
                    <a:pt x="2548" y="548"/>
                  </a:cubicBezTo>
                  <a:lnTo>
                    <a:pt x="2548" y="358"/>
                  </a:lnTo>
                  <a:cubicBezTo>
                    <a:pt x="2548" y="167"/>
                    <a:pt x="2382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233;p59"/>
          <p:cNvSpPr/>
          <p:nvPr/>
        </p:nvSpPr>
        <p:spPr>
          <a:xfrm>
            <a:off x="7358082" y="3286130"/>
            <a:ext cx="356079" cy="302368"/>
          </a:xfrm>
          <a:custGeom>
            <a:avLst/>
            <a:gdLst/>
            <a:ahLst/>
            <a:cxnLst/>
            <a:rect l="l" t="t" r="r" b="b"/>
            <a:pathLst>
              <a:path w="10574" h="8979" extrusionOk="0">
                <a:moveTo>
                  <a:pt x="6907" y="310"/>
                </a:moveTo>
                <a:cubicBezTo>
                  <a:pt x="6930" y="310"/>
                  <a:pt x="6954" y="333"/>
                  <a:pt x="6954" y="357"/>
                </a:cubicBezTo>
                <a:cubicBezTo>
                  <a:pt x="6954" y="619"/>
                  <a:pt x="6740" y="810"/>
                  <a:pt x="6502" y="810"/>
                </a:cubicBezTo>
                <a:lnTo>
                  <a:pt x="4073" y="810"/>
                </a:lnTo>
                <a:cubicBezTo>
                  <a:pt x="3811" y="810"/>
                  <a:pt x="3620" y="619"/>
                  <a:pt x="3620" y="357"/>
                </a:cubicBezTo>
                <a:cubicBezTo>
                  <a:pt x="3620" y="333"/>
                  <a:pt x="3644" y="310"/>
                  <a:pt x="3668" y="310"/>
                </a:cubicBezTo>
                <a:close/>
                <a:moveTo>
                  <a:pt x="3644" y="976"/>
                </a:moveTo>
                <a:cubicBezTo>
                  <a:pt x="3739" y="1048"/>
                  <a:pt x="3834" y="1072"/>
                  <a:pt x="3930" y="1096"/>
                </a:cubicBezTo>
                <a:lnTo>
                  <a:pt x="3930" y="1953"/>
                </a:lnTo>
                <a:lnTo>
                  <a:pt x="3644" y="1953"/>
                </a:lnTo>
                <a:lnTo>
                  <a:pt x="3644" y="976"/>
                </a:lnTo>
                <a:close/>
                <a:moveTo>
                  <a:pt x="6311" y="1119"/>
                </a:moveTo>
                <a:lnTo>
                  <a:pt x="6311" y="1953"/>
                </a:lnTo>
                <a:lnTo>
                  <a:pt x="4239" y="1953"/>
                </a:lnTo>
                <a:lnTo>
                  <a:pt x="4239" y="1119"/>
                </a:lnTo>
                <a:close/>
                <a:moveTo>
                  <a:pt x="6907" y="994"/>
                </a:moveTo>
                <a:lnTo>
                  <a:pt x="6907" y="1953"/>
                </a:lnTo>
                <a:lnTo>
                  <a:pt x="6621" y="1953"/>
                </a:lnTo>
                <a:lnTo>
                  <a:pt x="6621" y="1096"/>
                </a:lnTo>
                <a:cubicBezTo>
                  <a:pt x="6730" y="1096"/>
                  <a:pt x="6819" y="1055"/>
                  <a:pt x="6907" y="994"/>
                </a:cubicBezTo>
                <a:close/>
                <a:moveTo>
                  <a:pt x="6168" y="5311"/>
                </a:moveTo>
                <a:cubicBezTo>
                  <a:pt x="6216" y="5311"/>
                  <a:pt x="6240" y="5334"/>
                  <a:pt x="6240" y="5358"/>
                </a:cubicBezTo>
                <a:lnTo>
                  <a:pt x="6240" y="5739"/>
                </a:lnTo>
                <a:cubicBezTo>
                  <a:pt x="6240" y="5763"/>
                  <a:pt x="6216" y="5787"/>
                  <a:pt x="6168" y="5787"/>
                </a:cubicBezTo>
                <a:lnTo>
                  <a:pt x="4382" y="5787"/>
                </a:lnTo>
                <a:cubicBezTo>
                  <a:pt x="4358" y="5787"/>
                  <a:pt x="4358" y="5763"/>
                  <a:pt x="4358" y="5739"/>
                </a:cubicBezTo>
                <a:lnTo>
                  <a:pt x="4335" y="5739"/>
                </a:lnTo>
                <a:lnTo>
                  <a:pt x="4335" y="5358"/>
                </a:lnTo>
                <a:cubicBezTo>
                  <a:pt x="4335" y="5334"/>
                  <a:pt x="4358" y="5311"/>
                  <a:pt x="4382" y="5311"/>
                </a:cubicBezTo>
                <a:close/>
                <a:moveTo>
                  <a:pt x="10193" y="2262"/>
                </a:moveTo>
                <a:cubicBezTo>
                  <a:pt x="10217" y="2262"/>
                  <a:pt x="10241" y="2286"/>
                  <a:pt x="10241" y="2310"/>
                </a:cubicBezTo>
                <a:lnTo>
                  <a:pt x="10241" y="4715"/>
                </a:lnTo>
                <a:cubicBezTo>
                  <a:pt x="10241" y="4739"/>
                  <a:pt x="10241" y="4739"/>
                  <a:pt x="10241" y="4739"/>
                </a:cubicBezTo>
                <a:lnTo>
                  <a:pt x="10217" y="4739"/>
                </a:lnTo>
                <a:cubicBezTo>
                  <a:pt x="9645" y="4906"/>
                  <a:pt x="9050" y="5049"/>
                  <a:pt x="8478" y="5144"/>
                </a:cubicBezTo>
                <a:cubicBezTo>
                  <a:pt x="8383" y="5144"/>
                  <a:pt x="8335" y="5239"/>
                  <a:pt x="8335" y="5311"/>
                </a:cubicBezTo>
                <a:cubicBezTo>
                  <a:pt x="8359" y="5406"/>
                  <a:pt x="8431" y="5454"/>
                  <a:pt x="8526" y="5454"/>
                </a:cubicBezTo>
                <a:cubicBezTo>
                  <a:pt x="9026" y="5358"/>
                  <a:pt x="9550" y="5263"/>
                  <a:pt x="10050" y="5120"/>
                </a:cubicBezTo>
                <a:lnTo>
                  <a:pt x="10050" y="8430"/>
                </a:lnTo>
                <a:cubicBezTo>
                  <a:pt x="10050" y="8573"/>
                  <a:pt x="9931" y="8692"/>
                  <a:pt x="9812" y="8692"/>
                </a:cubicBezTo>
                <a:lnTo>
                  <a:pt x="786" y="8692"/>
                </a:lnTo>
                <a:cubicBezTo>
                  <a:pt x="643" y="8668"/>
                  <a:pt x="548" y="8573"/>
                  <a:pt x="548" y="8430"/>
                </a:cubicBezTo>
                <a:lnTo>
                  <a:pt x="548" y="5144"/>
                </a:lnTo>
                <a:cubicBezTo>
                  <a:pt x="1691" y="5430"/>
                  <a:pt x="2858" y="5620"/>
                  <a:pt x="4049" y="5692"/>
                </a:cubicBezTo>
                <a:lnTo>
                  <a:pt x="4049" y="5930"/>
                </a:lnTo>
                <a:cubicBezTo>
                  <a:pt x="4049" y="6025"/>
                  <a:pt x="4120" y="6097"/>
                  <a:pt x="4215" y="6097"/>
                </a:cubicBezTo>
                <a:lnTo>
                  <a:pt x="6383" y="6097"/>
                </a:lnTo>
                <a:cubicBezTo>
                  <a:pt x="6478" y="6097"/>
                  <a:pt x="6549" y="6025"/>
                  <a:pt x="6549" y="5930"/>
                </a:cubicBezTo>
                <a:lnTo>
                  <a:pt x="6549" y="5668"/>
                </a:lnTo>
                <a:cubicBezTo>
                  <a:pt x="7073" y="5644"/>
                  <a:pt x="7573" y="5596"/>
                  <a:pt x="8050" y="5525"/>
                </a:cubicBezTo>
                <a:cubicBezTo>
                  <a:pt x="8073" y="5525"/>
                  <a:pt x="8073" y="5501"/>
                  <a:pt x="8097" y="5501"/>
                </a:cubicBezTo>
                <a:cubicBezTo>
                  <a:pt x="8193" y="5382"/>
                  <a:pt x="8097" y="5215"/>
                  <a:pt x="7954" y="5215"/>
                </a:cubicBezTo>
                <a:cubicBezTo>
                  <a:pt x="7502" y="5287"/>
                  <a:pt x="7026" y="5334"/>
                  <a:pt x="6549" y="5358"/>
                </a:cubicBezTo>
                <a:lnTo>
                  <a:pt x="6549" y="5168"/>
                </a:lnTo>
                <a:cubicBezTo>
                  <a:pt x="6549" y="5073"/>
                  <a:pt x="6478" y="5001"/>
                  <a:pt x="6383" y="5001"/>
                </a:cubicBezTo>
                <a:lnTo>
                  <a:pt x="4406" y="5001"/>
                </a:lnTo>
                <a:cubicBezTo>
                  <a:pt x="4192" y="5001"/>
                  <a:pt x="4025" y="5144"/>
                  <a:pt x="4049" y="5358"/>
                </a:cubicBezTo>
                <a:cubicBezTo>
                  <a:pt x="2787" y="5287"/>
                  <a:pt x="1572" y="5096"/>
                  <a:pt x="358" y="4763"/>
                </a:cubicBezTo>
                <a:cubicBezTo>
                  <a:pt x="334" y="4763"/>
                  <a:pt x="334" y="4739"/>
                  <a:pt x="334" y="4715"/>
                </a:cubicBezTo>
                <a:lnTo>
                  <a:pt x="334" y="2310"/>
                </a:lnTo>
                <a:cubicBezTo>
                  <a:pt x="334" y="2286"/>
                  <a:pt x="358" y="2262"/>
                  <a:pt x="381" y="2262"/>
                </a:cubicBezTo>
                <a:close/>
                <a:moveTo>
                  <a:pt x="3692" y="0"/>
                </a:moveTo>
                <a:cubicBezTo>
                  <a:pt x="3501" y="0"/>
                  <a:pt x="3334" y="167"/>
                  <a:pt x="3334" y="357"/>
                </a:cubicBezTo>
                <a:lnTo>
                  <a:pt x="3334" y="1953"/>
                </a:lnTo>
                <a:lnTo>
                  <a:pt x="358" y="1953"/>
                </a:lnTo>
                <a:cubicBezTo>
                  <a:pt x="167" y="1953"/>
                  <a:pt x="0" y="2096"/>
                  <a:pt x="0" y="2310"/>
                </a:cubicBezTo>
                <a:lnTo>
                  <a:pt x="0" y="4715"/>
                </a:lnTo>
                <a:cubicBezTo>
                  <a:pt x="0" y="4834"/>
                  <a:pt x="96" y="4953"/>
                  <a:pt x="215" y="5025"/>
                </a:cubicBezTo>
                <a:lnTo>
                  <a:pt x="215" y="8407"/>
                </a:lnTo>
                <a:cubicBezTo>
                  <a:pt x="215" y="8716"/>
                  <a:pt x="477" y="8978"/>
                  <a:pt x="786" y="8978"/>
                </a:cubicBezTo>
                <a:lnTo>
                  <a:pt x="9788" y="8978"/>
                </a:lnTo>
                <a:cubicBezTo>
                  <a:pt x="10098" y="8978"/>
                  <a:pt x="10360" y="8716"/>
                  <a:pt x="10360" y="8407"/>
                </a:cubicBezTo>
                <a:lnTo>
                  <a:pt x="10360" y="5025"/>
                </a:lnTo>
                <a:cubicBezTo>
                  <a:pt x="10479" y="4953"/>
                  <a:pt x="10574" y="4834"/>
                  <a:pt x="10574" y="4715"/>
                </a:cubicBezTo>
                <a:lnTo>
                  <a:pt x="10574" y="2310"/>
                </a:lnTo>
                <a:cubicBezTo>
                  <a:pt x="10550" y="2096"/>
                  <a:pt x="10407" y="1953"/>
                  <a:pt x="10217" y="1953"/>
                </a:cubicBezTo>
                <a:lnTo>
                  <a:pt x="7264" y="1953"/>
                </a:lnTo>
                <a:lnTo>
                  <a:pt x="7264" y="357"/>
                </a:lnTo>
                <a:cubicBezTo>
                  <a:pt x="7264" y="167"/>
                  <a:pt x="7097" y="0"/>
                  <a:pt x="69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488;p39"/>
          <p:cNvSpPr txBox="1">
            <a:spLocks/>
          </p:cNvSpPr>
          <p:nvPr/>
        </p:nvSpPr>
        <p:spPr>
          <a:xfrm>
            <a:off x="714348" y="2142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age Sans"/>
              <a:buNone/>
              <a:tabLst/>
              <a:defRPr/>
            </a:pPr>
            <a:r>
              <a:rPr lang="es-ES" sz="28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LIBRERIAS Y </a:t>
            </a:r>
            <a:r>
              <a:rPr lang="es-ES" sz="2800" dirty="0" smtClean="0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FRAMEWORKS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3" name="Google Shape;489;p39"/>
          <p:cNvSpPr txBox="1">
            <a:spLocks noGrp="1"/>
          </p:cNvSpPr>
          <p:nvPr>
            <p:ph type="subTitle" idx="7"/>
          </p:nvPr>
        </p:nvSpPr>
        <p:spPr>
          <a:xfrm>
            <a:off x="857224" y="1659174"/>
            <a:ext cx="207170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MATERIAL ICONS</a:t>
            </a:r>
            <a:endParaRPr sz="1800"/>
          </a:p>
        </p:txBody>
      </p:sp>
      <p:sp>
        <p:nvSpPr>
          <p:cNvPr id="64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3571868" y="1730612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SELENIUM</a:t>
            </a:r>
            <a:endParaRPr sz="1800"/>
          </a:p>
        </p:txBody>
      </p:sp>
      <p:sp>
        <p:nvSpPr>
          <p:cNvPr id="65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928662" y="2103435"/>
            <a:ext cx="2000264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latin typeface="Commissioner"/>
                <a:ea typeface="Commissioner"/>
                <a:cs typeface="Commissioner"/>
                <a:sym typeface="Commissioner"/>
              </a:rPr>
              <a:t>Catalogo de iconos.</a:t>
            </a:r>
            <a:endParaRPr sz="12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6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3627152" y="2174873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Entorno para realizar pruebas unitarias.</a:t>
            </a:r>
            <a:endParaRPr sz="1200"/>
          </a:p>
        </p:txBody>
      </p:sp>
      <p:grpSp>
        <p:nvGrpSpPr>
          <p:cNvPr id="3" name="Google Shape;523;p39"/>
          <p:cNvGrpSpPr/>
          <p:nvPr/>
        </p:nvGrpSpPr>
        <p:grpSpPr>
          <a:xfrm>
            <a:off x="4385019" y="1142990"/>
            <a:ext cx="242265" cy="290205"/>
            <a:chOff x="3989500" y="4090775"/>
            <a:chExt cx="219700" cy="263175"/>
          </a:xfrm>
        </p:grpSpPr>
        <p:sp>
          <p:nvSpPr>
            <p:cNvPr id="68" name="Google Shape;524;p39"/>
            <p:cNvSpPr/>
            <p:nvPr/>
          </p:nvSpPr>
          <p:spPr>
            <a:xfrm>
              <a:off x="3989500" y="4090775"/>
              <a:ext cx="219700" cy="263175"/>
            </a:xfrm>
            <a:custGeom>
              <a:avLst/>
              <a:gdLst/>
              <a:ahLst/>
              <a:cxnLst/>
              <a:rect l="l" t="t" r="r" b="b"/>
              <a:pathLst>
                <a:path w="8788" h="10527" extrusionOk="0">
                  <a:moveTo>
                    <a:pt x="5455" y="2511"/>
                  </a:moveTo>
                  <a:cubicBezTo>
                    <a:pt x="5582" y="2511"/>
                    <a:pt x="5710" y="2559"/>
                    <a:pt x="5811" y="2668"/>
                  </a:cubicBezTo>
                  <a:cubicBezTo>
                    <a:pt x="6144" y="3001"/>
                    <a:pt x="5906" y="3549"/>
                    <a:pt x="5454" y="3549"/>
                  </a:cubicBezTo>
                  <a:cubicBezTo>
                    <a:pt x="5311" y="3549"/>
                    <a:pt x="5192" y="3525"/>
                    <a:pt x="5096" y="3454"/>
                  </a:cubicBezTo>
                  <a:lnTo>
                    <a:pt x="5096" y="3430"/>
                  </a:lnTo>
                  <a:lnTo>
                    <a:pt x="5073" y="3406"/>
                  </a:lnTo>
                  <a:cubicBezTo>
                    <a:pt x="5025" y="3334"/>
                    <a:pt x="4977" y="3263"/>
                    <a:pt x="4930" y="3192"/>
                  </a:cubicBezTo>
                  <a:cubicBezTo>
                    <a:pt x="4930" y="3192"/>
                    <a:pt x="4930" y="3168"/>
                    <a:pt x="4930" y="3168"/>
                  </a:cubicBezTo>
                  <a:cubicBezTo>
                    <a:pt x="4930" y="3120"/>
                    <a:pt x="4930" y="3073"/>
                    <a:pt x="4930" y="3049"/>
                  </a:cubicBezTo>
                  <a:lnTo>
                    <a:pt x="4930" y="3025"/>
                  </a:lnTo>
                  <a:cubicBezTo>
                    <a:pt x="4930" y="2719"/>
                    <a:pt x="5190" y="2511"/>
                    <a:pt x="5455" y="2511"/>
                  </a:cubicBezTo>
                  <a:close/>
                  <a:moveTo>
                    <a:pt x="5668" y="286"/>
                  </a:moveTo>
                  <a:cubicBezTo>
                    <a:pt x="5692" y="286"/>
                    <a:pt x="5716" y="310"/>
                    <a:pt x="5716" y="334"/>
                  </a:cubicBezTo>
                  <a:lnTo>
                    <a:pt x="5835" y="1001"/>
                  </a:lnTo>
                  <a:cubicBezTo>
                    <a:pt x="5835" y="1072"/>
                    <a:pt x="5882" y="1120"/>
                    <a:pt x="5954" y="1120"/>
                  </a:cubicBezTo>
                  <a:cubicBezTo>
                    <a:pt x="6097" y="1167"/>
                    <a:pt x="6239" y="1239"/>
                    <a:pt x="6382" y="1310"/>
                  </a:cubicBezTo>
                  <a:cubicBezTo>
                    <a:pt x="6406" y="1322"/>
                    <a:pt x="6436" y="1328"/>
                    <a:pt x="6466" y="1328"/>
                  </a:cubicBezTo>
                  <a:cubicBezTo>
                    <a:pt x="6495" y="1328"/>
                    <a:pt x="6525" y="1322"/>
                    <a:pt x="6549" y="1310"/>
                  </a:cubicBezTo>
                  <a:lnTo>
                    <a:pt x="7121" y="929"/>
                  </a:lnTo>
                  <a:cubicBezTo>
                    <a:pt x="7133" y="917"/>
                    <a:pt x="7144" y="911"/>
                    <a:pt x="7156" y="911"/>
                  </a:cubicBezTo>
                  <a:cubicBezTo>
                    <a:pt x="7168" y="911"/>
                    <a:pt x="7180" y="917"/>
                    <a:pt x="7192" y="929"/>
                  </a:cubicBezTo>
                  <a:lnTo>
                    <a:pt x="7549" y="1263"/>
                  </a:lnTo>
                  <a:cubicBezTo>
                    <a:pt x="7549" y="1286"/>
                    <a:pt x="7549" y="1310"/>
                    <a:pt x="7549" y="1334"/>
                  </a:cubicBezTo>
                  <a:lnTo>
                    <a:pt x="7144" y="1882"/>
                  </a:lnTo>
                  <a:cubicBezTo>
                    <a:pt x="7121" y="1953"/>
                    <a:pt x="7121" y="2001"/>
                    <a:pt x="7144" y="2048"/>
                  </a:cubicBezTo>
                  <a:cubicBezTo>
                    <a:pt x="7240" y="2191"/>
                    <a:pt x="7287" y="2358"/>
                    <a:pt x="7335" y="2501"/>
                  </a:cubicBezTo>
                  <a:cubicBezTo>
                    <a:pt x="7359" y="2572"/>
                    <a:pt x="7406" y="2620"/>
                    <a:pt x="7454" y="2620"/>
                  </a:cubicBezTo>
                  <a:lnTo>
                    <a:pt x="8121" y="2739"/>
                  </a:lnTo>
                  <a:cubicBezTo>
                    <a:pt x="8145" y="2739"/>
                    <a:pt x="8168" y="2763"/>
                    <a:pt x="8168" y="2787"/>
                  </a:cubicBezTo>
                  <a:lnTo>
                    <a:pt x="8168" y="3311"/>
                  </a:lnTo>
                  <a:cubicBezTo>
                    <a:pt x="8168" y="3334"/>
                    <a:pt x="8145" y="3358"/>
                    <a:pt x="8121" y="3358"/>
                  </a:cubicBezTo>
                  <a:lnTo>
                    <a:pt x="7454" y="3477"/>
                  </a:lnTo>
                  <a:cubicBezTo>
                    <a:pt x="7406" y="3477"/>
                    <a:pt x="7359" y="3525"/>
                    <a:pt x="7335" y="3573"/>
                  </a:cubicBezTo>
                  <a:cubicBezTo>
                    <a:pt x="7287" y="3739"/>
                    <a:pt x="7240" y="3882"/>
                    <a:pt x="7144" y="4025"/>
                  </a:cubicBezTo>
                  <a:cubicBezTo>
                    <a:pt x="7121" y="4073"/>
                    <a:pt x="7121" y="4144"/>
                    <a:pt x="7144" y="4192"/>
                  </a:cubicBezTo>
                  <a:lnTo>
                    <a:pt x="7549" y="4740"/>
                  </a:lnTo>
                  <a:cubicBezTo>
                    <a:pt x="7549" y="4763"/>
                    <a:pt x="7549" y="4811"/>
                    <a:pt x="7549" y="4835"/>
                  </a:cubicBezTo>
                  <a:lnTo>
                    <a:pt x="7192" y="5168"/>
                  </a:lnTo>
                  <a:cubicBezTo>
                    <a:pt x="7180" y="5180"/>
                    <a:pt x="7168" y="5186"/>
                    <a:pt x="7156" y="5186"/>
                  </a:cubicBezTo>
                  <a:cubicBezTo>
                    <a:pt x="7144" y="5186"/>
                    <a:pt x="7133" y="5180"/>
                    <a:pt x="7121" y="5168"/>
                  </a:cubicBezTo>
                  <a:lnTo>
                    <a:pt x="6573" y="4787"/>
                  </a:lnTo>
                  <a:cubicBezTo>
                    <a:pt x="6549" y="4763"/>
                    <a:pt x="6519" y="4751"/>
                    <a:pt x="6490" y="4751"/>
                  </a:cubicBezTo>
                  <a:cubicBezTo>
                    <a:pt x="6460" y="4751"/>
                    <a:pt x="6430" y="4763"/>
                    <a:pt x="6406" y="4787"/>
                  </a:cubicBezTo>
                  <a:cubicBezTo>
                    <a:pt x="6263" y="4859"/>
                    <a:pt x="6120" y="4930"/>
                    <a:pt x="5978" y="4978"/>
                  </a:cubicBezTo>
                  <a:cubicBezTo>
                    <a:pt x="5906" y="4978"/>
                    <a:pt x="5858" y="5025"/>
                    <a:pt x="5858" y="5097"/>
                  </a:cubicBezTo>
                  <a:lnTo>
                    <a:pt x="5739" y="5764"/>
                  </a:lnTo>
                  <a:cubicBezTo>
                    <a:pt x="5739" y="5787"/>
                    <a:pt x="5716" y="5811"/>
                    <a:pt x="5692" y="5811"/>
                  </a:cubicBezTo>
                  <a:lnTo>
                    <a:pt x="5192" y="5811"/>
                  </a:lnTo>
                  <a:cubicBezTo>
                    <a:pt x="5192" y="5811"/>
                    <a:pt x="5168" y="5787"/>
                    <a:pt x="5168" y="5787"/>
                  </a:cubicBezTo>
                  <a:cubicBezTo>
                    <a:pt x="5335" y="5382"/>
                    <a:pt x="5430" y="4930"/>
                    <a:pt x="5382" y="4501"/>
                  </a:cubicBezTo>
                  <a:lnTo>
                    <a:pt x="5454" y="4501"/>
                  </a:lnTo>
                  <a:cubicBezTo>
                    <a:pt x="6597" y="4478"/>
                    <a:pt x="7263" y="3215"/>
                    <a:pt x="6644" y="2263"/>
                  </a:cubicBezTo>
                  <a:cubicBezTo>
                    <a:pt x="6606" y="2212"/>
                    <a:pt x="6554" y="2188"/>
                    <a:pt x="6507" y="2188"/>
                  </a:cubicBezTo>
                  <a:cubicBezTo>
                    <a:pt x="6466" y="2188"/>
                    <a:pt x="6428" y="2206"/>
                    <a:pt x="6406" y="2239"/>
                  </a:cubicBezTo>
                  <a:cubicBezTo>
                    <a:pt x="6359" y="2287"/>
                    <a:pt x="6359" y="2382"/>
                    <a:pt x="6406" y="2430"/>
                  </a:cubicBezTo>
                  <a:cubicBezTo>
                    <a:pt x="6525" y="2620"/>
                    <a:pt x="6573" y="2834"/>
                    <a:pt x="6573" y="3049"/>
                  </a:cubicBezTo>
                  <a:cubicBezTo>
                    <a:pt x="6573" y="3668"/>
                    <a:pt x="6073" y="4168"/>
                    <a:pt x="5454" y="4192"/>
                  </a:cubicBezTo>
                  <a:lnTo>
                    <a:pt x="5358" y="4192"/>
                  </a:lnTo>
                  <a:cubicBezTo>
                    <a:pt x="5335" y="4073"/>
                    <a:pt x="5311" y="3977"/>
                    <a:pt x="5287" y="3882"/>
                  </a:cubicBezTo>
                  <a:lnTo>
                    <a:pt x="5287" y="3882"/>
                  </a:lnTo>
                  <a:cubicBezTo>
                    <a:pt x="5335" y="3906"/>
                    <a:pt x="5406" y="3906"/>
                    <a:pt x="5454" y="3906"/>
                  </a:cubicBezTo>
                  <a:cubicBezTo>
                    <a:pt x="6168" y="3906"/>
                    <a:pt x="6573" y="3096"/>
                    <a:pt x="6120" y="2549"/>
                  </a:cubicBezTo>
                  <a:cubicBezTo>
                    <a:pt x="5951" y="2332"/>
                    <a:pt x="5710" y="2230"/>
                    <a:pt x="5472" y="2230"/>
                  </a:cubicBezTo>
                  <a:cubicBezTo>
                    <a:pt x="5109" y="2230"/>
                    <a:pt x="4754" y="2465"/>
                    <a:pt x="4668" y="2882"/>
                  </a:cubicBezTo>
                  <a:cubicBezTo>
                    <a:pt x="4596" y="2811"/>
                    <a:pt x="4501" y="2739"/>
                    <a:pt x="4430" y="2668"/>
                  </a:cubicBezTo>
                  <a:cubicBezTo>
                    <a:pt x="4596" y="2239"/>
                    <a:pt x="5001" y="1953"/>
                    <a:pt x="5454" y="1953"/>
                  </a:cubicBezTo>
                  <a:cubicBezTo>
                    <a:pt x="5668" y="1953"/>
                    <a:pt x="5882" y="2001"/>
                    <a:pt x="6049" y="2120"/>
                  </a:cubicBezTo>
                  <a:cubicBezTo>
                    <a:pt x="6085" y="2144"/>
                    <a:pt x="6120" y="2156"/>
                    <a:pt x="6156" y="2156"/>
                  </a:cubicBezTo>
                  <a:cubicBezTo>
                    <a:pt x="6192" y="2156"/>
                    <a:pt x="6228" y="2144"/>
                    <a:pt x="6263" y="2120"/>
                  </a:cubicBezTo>
                  <a:cubicBezTo>
                    <a:pt x="6335" y="2048"/>
                    <a:pt x="6311" y="1929"/>
                    <a:pt x="6239" y="1882"/>
                  </a:cubicBezTo>
                  <a:cubicBezTo>
                    <a:pt x="5996" y="1717"/>
                    <a:pt x="5724" y="1640"/>
                    <a:pt x="5457" y="1640"/>
                  </a:cubicBezTo>
                  <a:cubicBezTo>
                    <a:pt x="4912" y="1640"/>
                    <a:pt x="4383" y="1958"/>
                    <a:pt x="4144" y="2501"/>
                  </a:cubicBezTo>
                  <a:cubicBezTo>
                    <a:pt x="4001" y="2406"/>
                    <a:pt x="3834" y="2334"/>
                    <a:pt x="3668" y="2287"/>
                  </a:cubicBezTo>
                  <a:cubicBezTo>
                    <a:pt x="3691" y="2215"/>
                    <a:pt x="3715" y="2168"/>
                    <a:pt x="3739" y="2096"/>
                  </a:cubicBezTo>
                  <a:cubicBezTo>
                    <a:pt x="3787" y="2048"/>
                    <a:pt x="3787" y="1977"/>
                    <a:pt x="3739" y="1929"/>
                  </a:cubicBezTo>
                  <a:lnTo>
                    <a:pt x="3334" y="1358"/>
                  </a:lnTo>
                  <a:cubicBezTo>
                    <a:pt x="3310" y="1334"/>
                    <a:pt x="3310" y="1286"/>
                    <a:pt x="3334" y="1263"/>
                  </a:cubicBezTo>
                  <a:lnTo>
                    <a:pt x="3668" y="929"/>
                  </a:lnTo>
                  <a:cubicBezTo>
                    <a:pt x="3679" y="917"/>
                    <a:pt x="3691" y="911"/>
                    <a:pt x="3703" y="911"/>
                  </a:cubicBezTo>
                  <a:cubicBezTo>
                    <a:pt x="3715" y="911"/>
                    <a:pt x="3727" y="917"/>
                    <a:pt x="3739" y="929"/>
                  </a:cubicBezTo>
                  <a:lnTo>
                    <a:pt x="4287" y="1310"/>
                  </a:lnTo>
                  <a:cubicBezTo>
                    <a:pt x="4310" y="1334"/>
                    <a:pt x="4340" y="1346"/>
                    <a:pt x="4370" y="1346"/>
                  </a:cubicBezTo>
                  <a:cubicBezTo>
                    <a:pt x="4400" y="1346"/>
                    <a:pt x="4430" y="1334"/>
                    <a:pt x="4453" y="1310"/>
                  </a:cubicBezTo>
                  <a:cubicBezTo>
                    <a:pt x="4596" y="1239"/>
                    <a:pt x="4739" y="1167"/>
                    <a:pt x="4906" y="1120"/>
                  </a:cubicBezTo>
                  <a:cubicBezTo>
                    <a:pt x="4953" y="1120"/>
                    <a:pt x="5001" y="1072"/>
                    <a:pt x="5025" y="1001"/>
                  </a:cubicBezTo>
                  <a:lnTo>
                    <a:pt x="5120" y="334"/>
                  </a:lnTo>
                  <a:cubicBezTo>
                    <a:pt x="5120" y="310"/>
                    <a:pt x="5144" y="286"/>
                    <a:pt x="5168" y="286"/>
                  </a:cubicBezTo>
                  <a:close/>
                  <a:moveTo>
                    <a:pt x="2834" y="2406"/>
                  </a:moveTo>
                  <a:cubicBezTo>
                    <a:pt x="3429" y="2406"/>
                    <a:pt x="4001" y="2644"/>
                    <a:pt x="4430" y="3073"/>
                  </a:cubicBezTo>
                  <a:cubicBezTo>
                    <a:pt x="5311" y="3954"/>
                    <a:pt x="5287" y="5406"/>
                    <a:pt x="4406" y="6287"/>
                  </a:cubicBezTo>
                  <a:cubicBezTo>
                    <a:pt x="3977" y="6716"/>
                    <a:pt x="3406" y="6978"/>
                    <a:pt x="2786" y="6978"/>
                  </a:cubicBezTo>
                  <a:lnTo>
                    <a:pt x="2786" y="6954"/>
                  </a:lnTo>
                  <a:cubicBezTo>
                    <a:pt x="2191" y="6954"/>
                    <a:pt x="1619" y="6740"/>
                    <a:pt x="1215" y="6311"/>
                  </a:cubicBezTo>
                  <a:cubicBezTo>
                    <a:pt x="333" y="5406"/>
                    <a:pt x="333" y="3977"/>
                    <a:pt x="1238" y="3073"/>
                  </a:cubicBezTo>
                  <a:cubicBezTo>
                    <a:pt x="1667" y="2644"/>
                    <a:pt x="2239" y="2406"/>
                    <a:pt x="2834" y="2406"/>
                  </a:cubicBezTo>
                  <a:close/>
                  <a:moveTo>
                    <a:pt x="4715" y="6407"/>
                  </a:moveTo>
                  <a:lnTo>
                    <a:pt x="5739" y="7431"/>
                  </a:lnTo>
                  <a:lnTo>
                    <a:pt x="5525" y="7621"/>
                  </a:lnTo>
                  <a:lnTo>
                    <a:pt x="4525" y="6597"/>
                  </a:lnTo>
                  <a:lnTo>
                    <a:pt x="4620" y="6502"/>
                  </a:lnTo>
                  <a:lnTo>
                    <a:pt x="4715" y="6407"/>
                  </a:lnTo>
                  <a:close/>
                  <a:moveTo>
                    <a:pt x="6192" y="7478"/>
                  </a:moveTo>
                  <a:cubicBezTo>
                    <a:pt x="6216" y="7478"/>
                    <a:pt x="6239" y="7478"/>
                    <a:pt x="6263" y="7526"/>
                  </a:cubicBezTo>
                  <a:cubicBezTo>
                    <a:pt x="6335" y="7573"/>
                    <a:pt x="6335" y="7669"/>
                    <a:pt x="6263" y="7740"/>
                  </a:cubicBezTo>
                  <a:lnTo>
                    <a:pt x="5835" y="8169"/>
                  </a:lnTo>
                  <a:cubicBezTo>
                    <a:pt x="5811" y="8216"/>
                    <a:pt x="5763" y="8216"/>
                    <a:pt x="5739" y="8240"/>
                  </a:cubicBezTo>
                  <a:lnTo>
                    <a:pt x="5739" y="8216"/>
                  </a:lnTo>
                  <a:cubicBezTo>
                    <a:pt x="5692" y="8216"/>
                    <a:pt x="5668" y="8216"/>
                    <a:pt x="5644" y="8193"/>
                  </a:cubicBezTo>
                  <a:lnTo>
                    <a:pt x="5644" y="8169"/>
                  </a:lnTo>
                  <a:cubicBezTo>
                    <a:pt x="5573" y="8097"/>
                    <a:pt x="5573" y="8026"/>
                    <a:pt x="5644" y="7978"/>
                  </a:cubicBezTo>
                  <a:lnTo>
                    <a:pt x="6073" y="7526"/>
                  </a:lnTo>
                  <a:cubicBezTo>
                    <a:pt x="6120" y="7478"/>
                    <a:pt x="6144" y="7478"/>
                    <a:pt x="6192" y="7478"/>
                  </a:cubicBezTo>
                  <a:close/>
                  <a:moveTo>
                    <a:pt x="6478" y="7954"/>
                  </a:moveTo>
                  <a:cubicBezTo>
                    <a:pt x="6835" y="8193"/>
                    <a:pt x="7168" y="8478"/>
                    <a:pt x="7478" y="8788"/>
                  </a:cubicBezTo>
                  <a:cubicBezTo>
                    <a:pt x="7740" y="9050"/>
                    <a:pt x="7978" y="9336"/>
                    <a:pt x="8192" y="9645"/>
                  </a:cubicBezTo>
                  <a:cubicBezTo>
                    <a:pt x="8288" y="9788"/>
                    <a:pt x="8288" y="9979"/>
                    <a:pt x="8168" y="10122"/>
                  </a:cubicBezTo>
                  <a:lnTo>
                    <a:pt x="8168" y="10098"/>
                  </a:lnTo>
                  <a:cubicBezTo>
                    <a:pt x="8099" y="10167"/>
                    <a:pt x="8005" y="10204"/>
                    <a:pt x="7911" y="10204"/>
                  </a:cubicBezTo>
                  <a:cubicBezTo>
                    <a:pt x="7844" y="10204"/>
                    <a:pt x="7776" y="10185"/>
                    <a:pt x="7716" y="10145"/>
                  </a:cubicBezTo>
                  <a:cubicBezTo>
                    <a:pt x="7406" y="9931"/>
                    <a:pt x="7121" y="9669"/>
                    <a:pt x="6859" y="9407"/>
                  </a:cubicBezTo>
                  <a:cubicBezTo>
                    <a:pt x="6549" y="9098"/>
                    <a:pt x="6263" y="8764"/>
                    <a:pt x="6049" y="8407"/>
                  </a:cubicBezTo>
                  <a:lnTo>
                    <a:pt x="6478" y="7954"/>
                  </a:lnTo>
                  <a:close/>
                  <a:moveTo>
                    <a:pt x="5192" y="0"/>
                  </a:moveTo>
                  <a:cubicBezTo>
                    <a:pt x="5025" y="0"/>
                    <a:pt x="4858" y="120"/>
                    <a:pt x="4834" y="286"/>
                  </a:cubicBezTo>
                  <a:lnTo>
                    <a:pt x="4739" y="858"/>
                  </a:lnTo>
                  <a:cubicBezTo>
                    <a:pt x="4620" y="905"/>
                    <a:pt x="4525" y="953"/>
                    <a:pt x="4406" y="1001"/>
                  </a:cubicBezTo>
                  <a:lnTo>
                    <a:pt x="3929" y="667"/>
                  </a:lnTo>
                  <a:cubicBezTo>
                    <a:pt x="3868" y="616"/>
                    <a:pt x="3797" y="591"/>
                    <a:pt x="3727" y="591"/>
                  </a:cubicBezTo>
                  <a:cubicBezTo>
                    <a:pt x="3635" y="591"/>
                    <a:pt x="3545" y="634"/>
                    <a:pt x="3477" y="715"/>
                  </a:cubicBezTo>
                  <a:lnTo>
                    <a:pt x="3120" y="1048"/>
                  </a:lnTo>
                  <a:cubicBezTo>
                    <a:pt x="3001" y="1167"/>
                    <a:pt x="2977" y="1382"/>
                    <a:pt x="3096" y="1525"/>
                  </a:cubicBezTo>
                  <a:lnTo>
                    <a:pt x="3429" y="2001"/>
                  </a:lnTo>
                  <a:cubicBezTo>
                    <a:pt x="3382" y="2048"/>
                    <a:pt x="3358" y="2096"/>
                    <a:pt x="3334" y="2168"/>
                  </a:cubicBezTo>
                  <a:cubicBezTo>
                    <a:pt x="3169" y="2135"/>
                    <a:pt x="3003" y="2118"/>
                    <a:pt x="2837" y="2118"/>
                  </a:cubicBezTo>
                  <a:cubicBezTo>
                    <a:pt x="2162" y="2118"/>
                    <a:pt x="1497" y="2385"/>
                    <a:pt x="1000" y="2882"/>
                  </a:cubicBezTo>
                  <a:cubicBezTo>
                    <a:pt x="0" y="3882"/>
                    <a:pt x="0" y="5525"/>
                    <a:pt x="1000" y="6549"/>
                  </a:cubicBezTo>
                  <a:cubicBezTo>
                    <a:pt x="1477" y="7026"/>
                    <a:pt x="2120" y="7288"/>
                    <a:pt x="2786" y="7288"/>
                  </a:cubicBezTo>
                  <a:cubicBezTo>
                    <a:pt x="3334" y="7288"/>
                    <a:pt x="3858" y="7121"/>
                    <a:pt x="4287" y="6835"/>
                  </a:cubicBezTo>
                  <a:lnTo>
                    <a:pt x="5335" y="7883"/>
                  </a:lnTo>
                  <a:cubicBezTo>
                    <a:pt x="5239" y="8050"/>
                    <a:pt x="5287" y="8264"/>
                    <a:pt x="5406" y="8407"/>
                  </a:cubicBezTo>
                  <a:cubicBezTo>
                    <a:pt x="5501" y="8478"/>
                    <a:pt x="5620" y="8526"/>
                    <a:pt x="5716" y="8550"/>
                  </a:cubicBezTo>
                  <a:lnTo>
                    <a:pt x="5763" y="8550"/>
                  </a:lnTo>
                  <a:cubicBezTo>
                    <a:pt x="6001" y="8931"/>
                    <a:pt x="6311" y="9312"/>
                    <a:pt x="6644" y="9645"/>
                  </a:cubicBezTo>
                  <a:cubicBezTo>
                    <a:pt x="6930" y="9931"/>
                    <a:pt x="7240" y="10169"/>
                    <a:pt x="7549" y="10407"/>
                  </a:cubicBezTo>
                  <a:cubicBezTo>
                    <a:pt x="7668" y="10479"/>
                    <a:pt x="7811" y="10526"/>
                    <a:pt x="7930" y="10526"/>
                  </a:cubicBezTo>
                  <a:cubicBezTo>
                    <a:pt x="8478" y="10526"/>
                    <a:pt x="8788" y="9931"/>
                    <a:pt x="8502" y="9479"/>
                  </a:cubicBezTo>
                  <a:lnTo>
                    <a:pt x="8478" y="9479"/>
                  </a:lnTo>
                  <a:cubicBezTo>
                    <a:pt x="8240" y="9145"/>
                    <a:pt x="8002" y="8836"/>
                    <a:pt x="7716" y="8574"/>
                  </a:cubicBezTo>
                  <a:cubicBezTo>
                    <a:pt x="7383" y="8216"/>
                    <a:pt x="7025" y="7931"/>
                    <a:pt x="6621" y="7669"/>
                  </a:cubicBezTo>
                  <a:cubicBezTo>
                    <a:pt x="6621" y="7550"/>
                    <a:pt x="6573" y="7407"/>
                    <a:pt x="6501" y="7335"/>
                  </a:cubicBezTo>
                  <a:lnTo>
                    <a:pt x="6501" y="7311"/>
                  </a:lnTo>
                  <a:cubicBezTo>
                    <a:pt x="6430" y="7264"/>
                    <a:pt x="6359" y="7216"/>
                    <a:pt x="6263" y="7192"/>
                  </a:cubicBezTo>
                  <a:cubicBezTo>
                    <a:pt x="6238" y="7186"/>
                    <a:pt x="6212" y="7183"/>
                    <a:pt x="6187" y="7183"/>
                  </a:cubicBezTo>
                  <a:cubicBezTo>
                    <a:pt x="6117" y="7183"/>
                    <a:pt x="6047" y="7205"/>
                    <a:pt x="5978" y="7240"/>
                  </a:cubicBezTo>
                  <a:lnTo>
                    <a:pt x="4930" y="6168"/>
                  </a:lnTo>
                  <a:cubicBezTo>
                    <a:pt x="4953" y="6121"/>
                    <a:pt x="4977" y="6073"/>
                    <a:pt x="5001" y="6049"/>
                  </a:cubicBezTo>
                  <a:cubicBezTo>
                    <a:pt x="5073" y="6073"/>
                    <a:pt x="5120" y="6097"/>
                    <a:pt x="5192" y="6097"/>
                  </a:cubicBezTo>
                  <a:lnTo>
                    <a:pt x="5692" y="6097"/>
                  </a:lnTo>
                  <a:cubicBezTo>
                    <a:pt x="5858" y="6097"/>
                    <a:pt x="6001" y="5978"/>
                    <a:pt x="6049" y="5787"/>
                  </a:cubicBezTo>
                  <a:lnTo>
                    <a:pt x="6144" y="5216"/>
                  </a:lnTo>
                  <a:cubicBezTo>
                    <a:pt x="6263" y="5192"/>
                    <a:pt x="6359" y="5144"/>
                    <a:pt x="6478" y="5097"/>
                  </a:cubicBezTo>
                  <a:lnTo>
                    <a:pt x="6930" y="5430"/>
                  </a:lnTo>
                  <a:cubicBezTo>
                    <a:pt x="6990" y="5470"/>
                    <a:pt x="7062" y="5489"/>
                    <a:pt x="7134" y="5489"/>
                  </a:cubicBezTo>
                  <a:cubicBezTo>
                    <a:pt x="7235" y="5489"/>
                    <a:pt x="7337" y="5452"/>
                    <a:pt x="7406" y="5382"/>
                  </a:cubicBezTo>
                  <a:lnTo>
                    <a:pt x="7764" y="5025"/>
                  </a:lnTo>
                  <a:cubicBezTo>
                    <a:pt x="7883" y="4906"/>
                    <a:pt x="7906" y="4716"/>
                    <a:pt x="7787" y="4549"/>
                  </a:cubicBezTo>
                  <a:lnTo>
                    <a:pt x="7454" y="4097"/>
                  </a:lnTo>
                  <a:cubicBezTo>
                    <a:pt x="7525" y="3977"/>
                    <a:pt x="7549" y="3858"/>
                    <a:pt x="7597" y="3739"/>
                  </a:cubicBezTo>
                  <a:lnTo>
                    <a:pt x="8168" y="3644"/>
                  </a:lnTo>
                  <a:cubicBezTo>
                    <a:pt x="8335" y="3620"/>
                    <a:pt x="8454" y="3477"/>
                    <a:pt x="8454" y="3287"/>
                  </a:cubicBezTo>
                  <a:lnTo>
                    <a:pt x="8454" y="2787"/>
                  </a:lnTo>
                  <a:cubicBezTo>
                    <a:pt x="8454" y="2620"/>
                    <a:pt x="8335" y="2453"/>
                    <a:pt x="8168" y="2430"/>
                  </a:cubicBezTo>
                  <a:lnTo>
                    <a:pt x="7597" y="2334"/>
                  </a:lnTo>
                  <a:cubicBezTo>
                    <a:pt x="7549" y="2215"/>
                    <a:pt x="7525" y="2096"/>
                    <a:pt x="7454" y="2001"/>
                  </a:cubicBezTo>
                  <a:lnTo>
                    <a:pt x="7787" y="1525"/>
                  </a:lnTo>
                  <a:cubicBezTo>
                    <a:pt x="7906" y="1382"/>
                    <a:pt x="7883" y="1167"/>
                    <a:pt x="7764" y="1048"/>
                  </a:cubicBezTo>
                  <a:lnTo>
                    <a:pt x="7406" y="715"/>
                  </a:lnTo>
                  <a:cubicBezTo>
                    <a:pt x="7339" y="634"/>
                    <a:pt x="7240" y="591"/>
                    <a:pt x="7142" y="591"/>
                  </a:cubicBezTo>
                  <a:cubicBezTo>
                    <a:pt x="7067" y="591"/>
                    <a:pt x="6992" y="616"/>
                    <a:pt x="6930" y="667"/>
                  </a:cubicBezTo>
                  <a:lnTo>
                    <a:pt x="6478" y="1001"/>
                  </a:lnTo>
                  <a:cubicBezTo>
                    <a:pt x="6359" y="953"/>
                    <a:pt x="6263" y="905"/>
                    <a:pt x="6144" y="858"/>
                  </a:cubicBezTo>
                  <a:lnTo>
                    <a:pt x="6049" y="286"/>
                  </a:lnTo>
                  <a:cubicBezTo>
                    <a:pt x="6001" y="120"/>
                    <a:pt x="5858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25;p39"/>
            <p:cNvSpPr/>
            <p:nvPr/>
          </p:nvSpPr>
          <p:spPr>
            <a:xfrm>
              <a:off x="3994850" y="4158400"/>
              <a:ext cx="119100" cy="99100"/>
            </a:xfrm>
            <a:custGeom>
              <a:avLst/>
              <a:gdLst/>
              <a:ahLst/>
              <a:cxnLst/>
              <a:rect l="l" t="t" r="r" b="b"/>
              <a:pathLst>
                <a:path w="4764" h="3964" extrusionOk="0">
                  <a:moveTo>
                    <a:pt x="2191" y="344"/>
                  </a:moveTo>
                  <a:lnTo>
                    <a:pt x="2191" y="558"/>
                  </a:lnTo>
                  <a:cubicBezTo>
                    <a:pt x="2191" y="749"/>
                    <a:pt x="2310" y="891"/>
                    <a:pt x="2501" y="915"/>
                  </a:cubicBezTo>
                  <a:lnTo>
                    <a:pt x="3049" y="1010"/>
                  </a:lnTo>
                  <a:cubicBezTo>
                    <a:pt x="3096" y="1130"/>
                    <a:pt x="3144" y="1249"/>
                    <a:pt x="3192" y="1368"/>
                  </a:cubicBezTo>
                  <a:lnTo>
                    <a:pt x="2858" y="1820"/>
                  </a:lnTo>
                  <a:cubicBezTo>
                    <a:pt x="2763" y="1987"/>
                    <a:pt x="2763" y="2177"/>
                    <a:pt x="2906" y="2296"/>
                  </a:cubicBezTo>
                  <a:lnTo>
                    <a:pt x="3239" y="2677"/>
                  </a:lnTo>
                  <a:cubicBezTo>
                    <a:pt x="3322" y="2747"/>
                    <a:pt x="3422" y="2784"/>
                    <a:pt x="3519" y="2784"/>
                  </a:cubicBezTo>
                  <a:cubicBezTo>
                    <a:pt x="3588" y="2784"/>
                    <a:pt x="3656" y="2765"/>
                    <a:pt x="3715" y="2725"/>
                  </a:cubicBezTo>
                  <a:lnTo>
                    <a:pt x="4192" y="2392"/>
                  </a:lnTo>
                  <a:lnTo>
                    <a:pt x="4216" y="2392"/>
                  </a:lnTo>
                  <a:cubicBezTo>
                    <a:pt x="4120" y="2701"/>
                    <a:pt x="3977" y="2963"/>
                    <a:pt x="3763" y="3178"/>
                  </a:cubicBezTo>
                  <a:lnTo>
                    <a:pt x="3763" y="3154"/>
                  </a:lnTo>
                  <a:cubicBezTo>
                    <a:pt x="3454" y="3487"/>
                    <a:pt x="3025" y="3654"/>
                    <a:pt x="2572" y="3654"/>
                  </a:cubicBezTo>
                  <a:cubicBezTo>
                    <a:pt x="2144" y="3654"/>
                    <a:pt x="1715" y="3487"/>
                    <a:pt x="1405" y="3178"/>
                  </a:cubicBezTo>
                  <a:cubicBezTo>
                    <a:pt x="524" y="2249"/>
                    <a:pt x="953" y="701"/>
                    <a:pt x="2191" y="344"/>
                  </a:cubicBezTo>
                  <a:close/>
                  <a:moveTo>
                    <a:pt x="2648" y="0"/>
                  </a:moveTo>
                  <a:cubicBezTo>
                    <a:pt x="2583" y="0"/>
                    <a:pt x="2518" y="3"/>
                    <a:pt x="2453" y="10"/>
                  </a:cubicBezTo>
                  <a:cubicBezTo>
                    <a:pt x="762" y="153"/>
                    <a:pt x="0" y="2177"/>
                    <a:pt x="1191" y="3392"/>
                  </a:cubicBezTo>
                  <a:cubicBezTo>
                    <a:pt x="1548" y="3773"/>
                    <a:pt x="2048" y="3963"/>
                    <a:pt x="2572" y="3963"/>
                  </a:cubicBezTo>
                  <a:cubicBezTo>
                    <a:pt x="3096" y="3963"/>
                    <a:pt x="3596" y="3749"/>
                    <a:pt x="3977" y="3368"/>
                  </a:cubicBezTo>
                  <a:cubicBezTo>
                    <a:pt x="4668" y="2677"/>
                    <a:pt x="4763" y="1582"/>
                    <a:pt x="4192" y="772"/>
                  </a:cubicBezTo>
                  <a:cubicBezTo>
                    <a:pt x="4153" y="727"/>
                    <a:pt x="4107" y="708"/>
                    <a:pt x="4063" y="708"/>
                  </a:cubicBezTo>
                  <a:cubicBezTo>
                    <a:pt x="3945" y="708"/>
                    <a:pt x="3843" y="842"/>
                    <a:pt x="3930" y="963"/>
                  </a:cubicBezTo>
                  <a:cubicBezTo>
                    <a:pt x="4168" y="1272"/>
                    <a:pt x="4287" y="1653"/>
                    <a:pt x="4263" y="2058"/>
                  </a:cubicBezTo>
                  <a:cubicBezTo>
                    <a:pt x="4239" y="2035"/>
                    <a:pt x="4210" y="2023"/>
                    <a:pt x="4177" y="2023"/>
                  </a:cubicBezTo>
                  <a:cubicBezTo>
                    <a:pt x="4144" y="2023"/>
                    <a:pt x="4108" y="2035"/>
                    <a:pt x="4073" y="2058"/>
                  </a:cubicBezTo>
                  <a:lnTo>
                    <a:pt x="3525" y="2439"/>
                  </a:lnTo>
                  <a:cubicBezTo>
                    <a:pt x="3525" y="2451"/>
                    <a:pt x="3513" y="2457"/>
                    <a:pt x="3498" y="2457"/>
                  </a:cubicBezTo>
                  <a:cubicBezTo>
                    <a:pt x="3483" y="2457"/>
                    <a:pt x="3465" y="2451"/>
                    <a:pt x="3454" y="2439"/>
                  </a:cubicBezTo>
                  <a:lnTo>
                    <a:pt x="3120" y="2106"/>
                  </a:lnTo>
                  <a:cubicBezTo>
                    <a:pt x="3096" y="2082"/>
                    <a:pt x="3096" y="2058"/>
                    <a:pt x="3120" y="2035"/>
                  </a:cubicBezTo>
                  <a:lnTo>
                    <a:pt x="3501" y="1487"/>
                  </a:lnTo>
                  <a:cubicBezTo>
                    <a:pt x="3549" y="1415"/>
                    <a:pt x="3549" y="1368"/>
                    <a:pt x="3501" y="1320"/>
                  </a:cubicBezTo>
                  <a:cubicBezTo>
                    <a:pt x="3430" y="1177"/>
                    <a:pt x="3358" y="1010"/>
                    <a:pt x="3334" y="868"/>
                  </a:cubicBezTo>
                  <a:cubicBezTo>
                    <a:pt x="3311" y="796"/>
                    <a:pt x="3263" y="749"/>
                    <a:pt x="3192" y="749"/>
                  </a:cubicBezTo>
                  <a:lnTo>
                    <a:pt x="2549" y="629"/>
                  </a:lnTo>
                  <a:cubicBezTo>
                    <a:pt x="2525" y="629"/>
                    <a:pt x="2501" y="606"/>
                    <a:pt x="2501" y="582"/>
                  </a:cubicBezTo>
                  <a:lnTo>
                    <a:pt x="2501" y="320"/>
                  </a:lnTo>
                  <a:cubicBezTo>
                    <a:pt x="2539" y="317"/>
                    <a:pt x="2577" y="316"/>
                    <a:pt x="2615" y="316"/>
                  </a:cubicBezTo>
                  <a:cubicBezTo>
                    <a:pt x="2957" y="316"/>
                    <a:pt x="3294" y="413"/>
                    <a:pt x="3573" y="606"/>
                  </a:cubicBezTo>
                  <a:cubicBezTo>
                    <a:pt x="3607" y="640"/>
                    <a:pt x="3643" y="654"/>
                    <a:pt x="3677" y="654"/>
                  </a:cubicBezTo>
                  <a:cubicBezTo>
                    <a:pt x="3809" y="654"/>
                    <a:pt x="3910" y="443"/>
                    <a:pt x="3739" y="368"/>
                  </a:cubicBezTo>
                  <a:cubicBezTo>
                    <a:pt x="3433" y="123"/>
                    <a:pt x="3039" y="0"/>
                    <a:pt x="2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26;p39"/>
            <p:cNvSpPr/>
            <p:nvPr/>
          </p:nvSpPr>
          <p:spPr>
            <a:xfrm>
              <a:off x="4027000" y="4204475"/>
              <a:ext cx="36925" cy="37550"/>
            </a:xfrm>
            <a:custGeom>
              <a:avLst/>
              <a:gdLst/>
              <a:ahLst/>
              <a:cxnLst/>
              <a:rect l="l" t="t" r="r" b="b"/>
              <a:pathLst>
                <a:path w="1477" h="1502" extrusionOk="0">
                  <a:moveTo>
                    <a:pt x="143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525"/>
                    <a:pt x="143" y="858"/>
                    <a:pt x="381" y="1120"/>
                  </a:cubicBezTo>
                  <a:cubicBezTo>
                    <a:pt x="643" y="1358"/>
                    <a:pt x="977" y="1501"/>
                    <a:pt x="1334" y="1501"/>
                  </a:cubicBezTo>
                  <a:cubicBezTo>
                    <a:pt x="1477" y="1454"/>
                    <a:pt x="1477" y="1263"/>
                    <a:pt x="1334" y="1216"/>
                  </a:cubicBezTo>
                  <a:lnTo>
                    <a:pt x="1310" y="1192"/>
                  </a:lnTo>
                  <a:cubicBezTo>
                    <a:pt x="1048" y="1192"/>
                    <a:pt x="786" y="1096"/>
                    <a:pt x="596" y="906"/>
                  </a:cubicBezTo>
                  <a:cubicBezTo>
                    <a:pt x="405" y="715"/>
                    <a:pt x="286" y="430"/>
                    <a:pt x="310" y="168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532;p39"/>
          <p:cNvGrpSpPr/>
          <p:nvPr/>
        </p:nvGrpSpPr>
        <p:grpSpPr>
          <a:xfrm>
            <a:off x="1714480" y="1071552"/>
            <a:ext cx="290839" cy="291032"/>
            <a:chOff x="3360200" y="3217825"/>
            <a:chExt cx="263750" cy="263925"/>
          </a:xfrm>
        </p:grpSpPr>
        <p:sp>
          <p:nvSpPr>
            <p:cNvPr id="72" name="Google Shape;533;p39"/>
            <p:cNvSpPr/>
            <p:nvPr/>
          </p:nvSpPr>
          <p:spPr>
            <a:xfrm>
              <a:off x="3447700" y="339360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63"/>
                    <a:pt x="5121" y="191"/>
                  </a:cubicBezTo>
                  <a:cubicBezTo>
                    <a:pt x="5121" y="96"/>
                    <a:pt x="5050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34;p39"/>
            <p:cNvSpPr/>
            <p:nvPr/>
          </p:nvSpPr>
          <p:spPr>
            <a:xfrm>
              <a:off x="3512600" y="3363250"/>
              <a:ext cx="63125" cy="7750"/>
            </a:xfrm>
            <a:custGeom>
              <a:avLst/>
              <a:gdLst/>
              <a:ahLst/>
              <a:cxnLst/>
              <a:rect l="l" t="t" r="r" b="b"/>
              <a:pathLst>
                <a:path w="2525" h="310" extrusionOk="0">
                  <a:moveTo>
                    <a:pt x="167" y="0"/>
                  </a:moveTo>
                  <a:cubicBezTo>
                    <a:pt x="96" y="0"/>
                    <a:pt x="24" y="72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358" y="310"/>
                  </a:lnTo>
                  <a:cubicBezTo>
                    <a:pt x="2430" y="310"/>
                    <a:pt x="2501" y="262"/>
                    <a:pt x="2525" y="191"/>
                  </a:cubicBezTo>
                  <a:cubicBezTo>
                    <a:pt x="2525" y="96"/>
                    <a:pt x="2454" y="0"/>
                    <a:pt x="2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5;p39"/>
            <p:cNvSpPr/>
            <p:nvPr/>
          </p:nvSpPr>
          <p:spPr>
            <a:xfrm>
              <a:off x="3392925" y="3393600"/>
              <a:ext cx="35175" cy="53025"/>
            </a:xfrm>
            <a:custGeom>
              <a:avLst/>
              <a:gdLst/>
              <a:ahLst/>
              <a:cxnLst/>
              <a:rect l="l" t="t" r="r" b="b"/>
              <a:pathLst>
                <a:path w="1407" h="2121" extrusionOk="0">
                  <a:moveTo>
                    <a:pt x="715" y="858"/>
                  </a:moveTo>
                  <a:lnTo>
                    <a:pt x="1025" y="1001"/>
                  </a:lnTo>
                  <a:cubicBezTo>
                    <a:pt x="1049" y="1025"/>
                    <a:pt x="1096" y="1072"/>
                    <a:pt x="1096" y="1120"/>
                  </a:cubicBezTo>
                  <a:cubicBezTo>
                    <a:pt x="1073" y="1168"/>
                    <a:pt x="1049" y="1215"/>
                    <a:pt x="977" y="1215"/>
                  </a:cubicBezTo>
                  <a:lnTo>
                    <a:pt x="787" y="1263"/>
                  </a:lnTo>
                  <a:lnTo>
                    <a:pt x="477" y="1096"/>
                  </a:lnTo>
                  <a:cubicBezTo>
                    <a:pt x="453" y="1096"/>
                    <a:pt x="430" y="1049"/>
                    <a:pt x="430" y="1001"/>
                  </a:cubicBezTo>
                  <a:cubicBezTo>
                    <a:pt x="430" y="930"/>
                    <a:pt x="453" y="882"/>
                    <a:pt x="525" y="882"/>
                  </a:cubicBezTo>
                  <a:lnTo>
                    <a:pt x="715" y="858"/>
                  </a:lnTo>
                  <a:close/>
                  <a:moveTo>
                    <a:pt x="549" y="1"/>
                  </a:moveTo>
                  <a:cubicBezTo>
                    <a:pt x="477" y="1"/>
                    <a:pt x="382" y="48"/>
                    <a:pt x="311" y="120"/>
                  </a:cubicBezTo>
                  <a:cubicBezTo>
                    <a:pt x="239" y="215"/>
                    <a:pt x="191" y="334"/>
                    <a:pt x="215" y="477"/>
                  </a:cubicBezTo>
                  <a:cubicBezTo>
                    <a:pt x="239" y="525"/>
                    <a:pt x="263" y="596"/>
                    <a:pt x="311" y="644"/>
                  </a:cubicBezTo>
                  <a:cubicBezTo>
                    <a:pt x="1" y="787"/>
                    <a:pt x="1" y="1239"/>
                    <a:pt x="311" y="1406"/>
                  </a:cubicBezTo>
                  <a:lnTo>
                    <a:pt x="858" y="1668"/>
                  </a:lnTo>
                  <a:cubicBezTo>
                    <a:pt x="882" y="1692"/>
                    <a:pt x="906" y="1715"/>
                    <a:pt x="906" y="1739"/>
                  </a:cubicBezTo>
                  <a:cubicBezTo>
                    <a:pt x="906" y="1763"/>
                    <a:pt x="906" y="1787"/>
                    <a:pt x="882" y="1811"/>
                  </a:cubicBezTo>
                  <a:lnTo>
                    <a:pt x="501" y="1811"/>
                  </a:lnTo>
                  <a:cubicBezTo>
                    <a:pt x="501" y="1726"/>
                    <a:pt x="444" y="1640"/>
                    <a:pt x="364" y="1640"/>
                  </a:cubicBezTo>
                  <a:cubicBezTo>
                    <a:pt x="354" y="1640"/>
                    <a:pt x="344" y="1642"/>
                    <a:pt x="334" y="1644"/>
                  </a:cubicBezTo>
                  <a:cubicBezTo>
                    <a:pt x="239" y="1668"/>
                    <a:pt x="191" y="1739"/>
                    <a:pt x="191" y="1811"/>
                  </a:cubicBezTo>
                  <a:cubicBezTo>
                    <a:pt x="215" y="1977"/>
                    <a:pt x="358" y="2120"/>
                    <a:pt x="525" y="2120"/>
                  </a:cubicBezTo>
                  <a:lnTo>
                    <a:pt x="930" y="2120"/>
                  </a:lnTo>
                  <a:cubicBezTo>
                    <a:pt x="1001" y="2120"/>
                    <a:pt x="1096" y="2073"/>
                    <a:pt x="1168" y="2001"/>
                  </a:cubicBezTo>
                  <a:cubicBezTo>
                    <a:pt x="1239" y="1906"/>
                    <a:pt x="1287" y="1787"/>
                    <a:pt x="1263" y="1644"/>
                  </a:cubicBezTo>
                  <a:cubicBezTo>
                    <a:pt x="1239" y="1596"/>
                    <a:pt x="1216" y="1525"/>
                    <a:pt x="1168" y="1477"/>
                  </a:cubicBezTo>
                  <a:cubicBezTo>
                    <a:pt x="1311" y="1406"/>
                    <a:pt x="1406" y="1263"/>
                    <a:pt x="1406" y="1096"/>
                  </a:cubicBezTo>
                  <a:cubicBezTo>
                    <a:pt x="1406" y="930"/>
                    <a:pt x="1311" y="787"/>
                    <a:pt x="1168" y="715"/>
                  </a:cubicBezTo>
                  <a:lnTo>
                    <a:pt x="596" y="453"/>
                  </a:lnTo>
                  <a:cubicBezTo>
                    <a:pt x="573" y="429"/>
                    <a:pt x="549" y="406"/>
                    <a:pt x="549" y="382"/>
                  </a:cubicBezTo>
                  <a:cubicBezTo>
                    <a:pt x="549" y="358"/>
                    <a:pt x="549" y="334"/>
                    <a:pt x="573" y="310"/>
                  </a:cubicBezTo>
                  <a:lnTo>
                    <a:pt x="930" y="310"/>
                  </a:lnTo>
                  <a:cubicBezTo>
                    <a:pt x="930" y="310"/>
                    <a:pt x="930" y="310"/>
                    <a:pt x="930" y="334"/>
                  </a:cubicBezTo>
                  <a:cubicBezTo>
                    <a:pt x="930" y="406"/>
                    <a:pt x="1025" y="477"/>
                    <a:pt x="1120" y="477"/>
                  </a:cubicBezTo>
                  <a:cubicBezTo>
                    <a:pt x="1192" y="453"/>
                    <a:pt x="1263" y="382"/>
                    <a:pt x="1239" y="310"/>
                  </a:cubicBezTo>
                  <a:cubicBezTo>
                    <a:pt x="1239" y="144"/>
                    <a:pt x="1096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36;p39"/>
            <p:cNvSpPr/>
            <p:nvPr/>
          </p:nvSpPr>
          <p:spPr>
            <a:xfrm>
              <a:off x="3360200" y="3217825"/>
              <a:ext cx="263750" cy="263925"/>
            </a:xfrm>
            <a:custGeom>
              <a:avLst/>
              <a:gdLst/>
              <a:ahLst/>
              <a:cxnLst/>
              <a:rect l="l" t="t" r="r" b="b"/>
              <a:pathLst>
                <a:path w="10550" h="10557" extrusionOk="0">
                  <a:moveTo>
                    <a:pt x="7990" y="310"/>
                  </a:moveTo>
                  <a:cubicBezTo>
                    <a:pt x="8210" y="310"/>
                    <a:pt x="8430" y="328"/>
                    <a:pt x="8645" y="364"/>
                  </a:cubicBezTo>
                  <a:lnTo>
                    <a:pt x="8645" y="816"/>
                  </a:lnTo>
                  <a:lnTo>
                    <a:pt x="7335" y="816"/>
                  </a:lnTo>
                  <a:lnTo>
                    <a:pt x="7335" y="364"/>
                  </a:lnTo>
                  <a:cubicBezTo>
                    <a:pt x="7549" y="328"/>
                    <a:pt x="7770" y="310"/>
                    <a:pt x="7990" y="310"/>
                  </a:cubicBezTo>
                  <a:close/>
                  <a:moveTo>
                    <a:pt x="9600" y="828"/>
                  </a:moveTo>
                  <a:cubicBezTo>
                    <a:pt x="9818" y="828"/>
                    <a:pt x="10038" y="840"/>
                    <a:pt x="10264" y="864"/>
                  </a:cubicBezTo>
                  <a:lnTo>
                    <a:pt x="10264" y="1316"/>
                  </a:lnTo>
                  <a:lnTo>
                    <a:pt x="8931" y="1316"/>
                  </a:lnTo>
                  <a:lnTo>
                    <a:pt x="8931" y="959"/>
                  </a:lnTo>
                  <a:lnTo>
                    <a:pt x="8931" y="912"/>
                  </a:lnTo>
                  <a:lnTo>
                    <a:pt x="8954" y="912"/>
                  </a:lnTo>
                  <a:lnTo>
                    <a:pt x="8954" y="864"/>
                  </a:lnTo>
                  <a:cubicBezTo>
                    <a:pt x="9169" y="840"/>
                    <a:pt x="9383" y="828"/>
                    <a:pt x="9600" y="828"/>
                  </a:cubicBezTo>
                  <a:close/>
                  <a:moveTo>
                    <a:pt x="6382" y="852"/>
                  </a:moveTo>
                  <a:cubicBezTo>
                    <a:pt x="6597" y="852"/>
                    <a:pt x="6811" y="864"/>
                    <a:pt x="7025" y="888"/>
                  </a:cubicBezTo>
                  <a:lnTo>
                    <a:pt x="7025" y="1340"/>
                  </a:lnTo>
                  <a:lnTo>
                    <a:pt x="5739" y="1340"/>
                  </a:lnTo>
                  <a:lnTo>
                    <a:pt x="5739" y="888"/>
                  </a:lnTo>
                  <a:cubicBezTo>
                    <a:pt x="5954" y="864"/>
                    <a:pt x="6168" y="852"/>
                    <a:pt x="6382" y="852"/>
                  </a:cubicBezTo>
                  <a:close/>
                  <a:moveTo>
                    <a:pt x="8645" y="1126"/>
                  </a:moveTo>
                  <a:lnTo>
                    <a:pt x="8645" y="1507"/>
                  </a:lnTo>
                  <a:lnTo>
                    <a:pt x="7335" y="1507"/>
                  </a:lnTo>
                  <a:lnTo>
                    <a:pt x="7335" y="1126"/>
                  </a:lnTo>
                  <a:close/>
                  <a:moveTo>
                    <a:pt x="4763" y="1174"/>
                  </a:moveTo>
                  <a:cubicBezTo>
                    <a:pt x="4858" y="1197"/>
                    <a:pt x="4977" y="1221"/>
                    <a:pt x="5096" y="1245"/>
                  </a:cubicBezTo>
                  <a:cubicBezTo>
                    <a:pt x="5192" y="1269"/>
                    <a:pt x="5311" y="1316"/>
                    <a:pt x="5430" y="1340"/>
                  </a:cubicBezTo>
                  <a:lnTo>
                    <a:pt x="5263" y="1983"/>
                  </a:lnTo>
                  <a:lnTo>
                    <a:pt x="4573" y="1816"/>
                  </a:lnTo>
                  <a:lnTo>
                    <a:pt x="4763" y="1174"/>
                  </a:lnTo>
                  <a:close/>
                  <a:moveTo>
                    <a:pt x="10264" y="1626"/>
                  </a:moveTo>
                  <a:lnTo>
                    <a:pt x="10264" y="2721"/>
                  </a:lnTo>
                  <a:lnTo>
                    <a:pt x="8954" y="2721"/>
                  </a:lnTo>
                  <a:lnTo>
                    <a:pt x="8954" y="1626"/>
                  </a:lnTo>
                  <a:close/>
                  <a:moveTo>
                    <a:pt x="7025" y="1650"/>
                  </a:moveTo>
                  <a:lnTo>
                    <a:pt x="7025" y="2745"/>
                  </a:lnTo>
                  <a:lnTo>
                    <a:pt x="5739" y="2745"/>
                  </a:lnTo>
                  <a:lnTo>
                    <a:pt x="5739" y="1650"/>
                  </a:lnTo>
                  <a:close/>
                  <a:moveTo>
                    <a:pt x="4501" y="2102"/>
                  </a:moveTo>
                  <a:lnTo>
                    <a:pt x="5168" y="2293"/>
                  </a:lnTo>
                  <a:lnTo>
                    <a:pt x="5001" y="2960"/>
                  </a:lnTo>
                  <a:lnTo>
                    <a:pt x="4334" y="2769"/>
                  </a:lnTo>
                  <a:lnTo>
                    <a:pt x="4501" y="2102"/>
                  </a:lnTo>
                  <a:close/>
                  <a:moveTo>
                    <a:pt x="4239" y="3079"/>
                  </a:moveTo>
                  <a:lnTo>
                    <a:pt x="4906" y="3245"/>
                  </a:lnTo>
                  <a:lnTo>
                    <a:pt x="4644" y="4246"/>
                  </a:lnTo>
                  <a:lnTo>
                    <a:pt x="3930" y="4246"/>
                  </a:lnTo>
                  <a:lnTo>
                    <a:pt x="4239" y="3079"/>
                  </a:lnTo>
                  <a:close/>
                  <a:moveTo>
                    <a:pt x="5430" y="2507"/>
                  </a:moveTo>
                  <a:lnTo>
                    <a:pt x="5430" y="4246"/>
                  </a:lnTo>
                  <a:lnTo>
                    <a:pt x="4977" y="4246"/>
                  </a:lnTo>
                  <a:lnTo>
                    <a:pt x="5263" y="3174"/>
                  </a:lnTo>
                  <a:lnTo>
                    <a:pt x="5430" y="2507"/>
                  </a:lnTo>
                  <a:close/>
                  <a:moveTo>
                    <a:pt x="7025" y="3055"/>
                  </a:moveTo>
                  <a:lnTo>
                    <a:pt x="7025" y="4246"/>
                  </a:lnTo>
                  <a:lnTo>
                    <a:pt x="5739" y="4246"/>
                  </a:lnTo>
                  <a:lnTo>
                    <a:pt x="5739" y="3055"/>
                  </a:lnTo>
                  <a:close/>
                  <a:moveTo>
                    <a:pt x="8645" y="1816"/>
                  </a:moveTo>
                  <a:lnTo>
                    <a:pt x="8645" y="3793"/>
                  </a:lnTo>
                  <a:cubicBezTo>
                    <a:pt x="8645" y="3865"/>
                    <a:pt x="8692" y="3936"/>
                    <a:pt x="8788" y="3936"/>
                  </a:cubicBezTo>
                  <a:cubicBezTo>
                    <a:pt x="8800" y="3939"/>
                    <a:pt x="8812" y="3941"/>
                    <a:pt x="8824" y="3941"/>
                  </a:cubicBezTo>
                  <a:cubicBezTo>
                    <a:pt x="8901" y="3941"/>
                    <a:pt x="8954" y="3876"/>
                    <a:pt x="8954" y="3793"/>
                  </a:cubicBezTo>
                  <a:lnTo>
                    <a:pt x="8954" y="3055"/>
                  </a:lnTo>
                  <a:lnTo>
                    <a:pt x="10240" y="3055"/>
                  </a:lnTo>
                  <a:lnTo>
                    <a:pt x="10240" y="7484"/>
                  </a:lnTo>
                  <a:cubicBezTo>
                    <a:pt x="10002" y="7508"/>
                    <a:pt x="9740" y="7532"/>
                    <a:pt x="9502" y="7532"/>
                  </a:cubicBezTo>
                  <a:lnTo>
                    <a:pt x="9502" y="4579"/>
                  </a:lnTo>
                  <a:cubicBezTo>
                    <a:pt x="9502" y="4388"/>
                    <a:pt x="9359" y="4246"/>
                    <a:pt x="9169" y="4246"/>
                  </a:cubicBezTo>
                  <a:lnTo>
                    <a:pt x="7359" y="4246"/>
                  </a:lnTo>
                  <a:lnTo>
                    <a:pt x="7359" y="1816"/>
                  </a:lnTo>
                  <a:close/>
                  <a:moveTo>
                    <a:pt x="9169" y="4555"/>
                  </a:moveTo>
                  <a:cubicBezTo>
                    <a:pt x="9193" y="4555"/>
                    <a:pt x="9193" y="4579"/>
                    <a:pt x="9193" y="4603"/>
                  </a:cubicBezTo>
                  <a:lnTo>
                    <a:pt x="9193" y="4841"/>
                  </a:lnTo>
                  <a:lnTo>
                    <a:pt x="7954" y="4841"/>
                  </a:lnTo>
                  <a:cubicBezTo>
                    <a:pt x="7883" y="4841"/>
                    <a:pt x="7811" y="4912"/>
                    <a:pt x="7788" y="4984"/>
                  </a:cubicBezTo>
                  <a:cubicBezTo>
                    <a:pt x="7788" y="5079"/>
                    <a:pt x="7859" y="5151"/>
                    <a:pt x="7954" y="5151"/>
                  </a:cubicBezTo>
                  <a:lnTo>
                    <a:pt x="9193" y="5151"/>
                  </a:lnTo>
                  <a:lnTo>
                    <a:pt x="9193" y="9651"/>
                  </a:lnTo>
                  <a:lnTo>
                    <a:pt x="715" y="9651"/>
                  </a:lnTo>
                  <a:lnTo>
                    <a:pt x="715" y="5151"/>
                  </a:lnTo>
                  <a:lnTo>
                    <a:pt x="7335" y="5151"/>
                  </a:lnTo>
                  <a:cubicBezTo>
                    <a:pt x="7406" y="5151"/>
                    <a:pt x="7478" y="5103"/>
                    <a:pt x="7478" y="5031"/>
                  </a:cubicBezTo>
                  <a:cubicBezTo>
                    <a:pt x="7502" y="4936"/>
                    <a:pt x="7430" y="4841"/>
                    <a:pt x="7335" y="4841"/>
                  </a:cubicBezTo>
                  <a:lnTo>
                    <a:pt x="715" y="4841"/>
                  </a:lnTo>
                  <a:lnTo>
                    <a:pt x="715" y="4603"/>
                  </a:lnTo>
                  <a:cubicBezTo>
                    <a:pt x="715" y="4579"/>
                    <a:pt x="738" y="4555"/>
                    <a:pt x="762" y="4555"/>
                  </a:cubicBezTo>
                  <a:close/>
                  <a:moveTo>
                    <a:pt x="9550" y="9937"/>
                  </a:moveTo>
                  <a:cubicBezTo>
                    <a:pt x="9574" y="9937"/>
                    <a:pt x="9597" y="9961"/>
                    <a:pt x="9597" y="9985"/>
                  </a:cubicBezTo>
                  <a:cubicBezTo>
                    <a:pt x="9597" y="10128"/>
                    <a:pt x="9478" y="10223"/>
                    <a:pt x="9335" y="10223"/>
                  </a:cubicBezTo>
                  <a:lnTo>
                    <a:pt x="6478" y="10223"/>
                  </a:lnTo>
                  <a:cubicBezTo>
                    <a:pt x="6502" y="10152"/>
                    <a:pt x="6525" y="10056"/>
                    <a:pt x="6525" y="9985"/>
                  </a:cubicBezTo>
                  <a:lnTo>
                    <a:pt x="6525" y="9937"/>
                  </a:lnTo>
                  <a:close/>
                  <a:moveTo>
                    <a:pt x="3406" y="9937"/>
                  </a:moveTo>
                  <a:lnTo>
                    <a:pt x="3406" y="9985"/>
                  </a:lnTo>
                  <a:cubicBezTo>
                    <a:pt x="3406" y="10080"/>
                    <a:pt x="3406" y="10152"/>
                    <a:pt x="3453" y="10247"/>
                  </a:cubicBezTo>
                  <a:lnTo>
                    <a:pt x="572" y="10247"/>
                  </a:lnTo>
                  <a:cubicBezTo>
                    <a:pt x="429" y="10223"/>
                    <a:pt x="334" y="10128"/>
                    <a:pt x="334" y="9985"/>
                  </a:cubicBezTo>
                  <a:cubicBezTo>
                    <a:pt x="334" y="9961"/>
                    <a:pt x="357" y="9937"/>
                    <a:pt x="381" y="9937"/>
                  </a:cubicBezTo>
                  <a:close/>
                  <a:moveTo>
                    <a:pt x="6144" y="9937"/>
                  </a:moveTo>
                  <a:cubicBezTo>
                    <a:pt x="6168" y="9937"/>
                    <a:pt x="6192" y="9961"/>
                    <a:pt x="6192" y="9985"/>
                  </a:cubicBezTo>
                  <a:cubicBezTo>
                    <a:pt x="6192" y="10128"/>
                    <a:pt x="6097" y="10223"/>
                    <a:pt x="5954" y="10247"/>
                  </a:cubicBezTo>
                  <a:lnTo>
                    <a:pt x="3977" y="10247"/>
                  </a:lnTo>
                  <a:cubicBezTo>
                    <a:pt x="3834" y="10247"/>
                    <a:pt x="3739" y="10128"/>
                    <a:pt x="3739" y="9985"/>
                  </a:cubicBezTo>
                  <a:cubicBezTo>
                    <a:pt x="3739" y="9961"/>
                    <a:pt x="3739" y="9937"/>
                    <a:pt x="3763" y="9937"/>
                  </a:cubicBezTo>
                  <a:close/>
                  <a:moveTo>
                    <a:pt x="7993" y="1"/>
                  </a:moveTo>
                  <a:cubicBezTo>
                    <a:pt x="7746" y="1"/>
                    <a:pt x="7502" y="19"/>
                    <a:pt x="7264" y="54"/>
                  </a:cubicBezTo>
                  <a:cubicBezTo>
                    <a:pt x="7145" y="78"/>
                    <a:pt x="7049" y="197"/>
                    <a:pt x="7049" y="316"/>
                  </a:cubicBezTo>
                  <a:lnTo>
                    <a:pt x="7049" y="602"/>
                  </a:lnTo>
                  <a:cubicBezTo>
                    <a:pt x="6811" y="566"/>
                    <a:pt x="6579" y="548"/>
                    <a:pt x="6350" y="548"/>
                  </a:cubicBezTo>
                  <a:cubicBezTo>
                    <a:pt x="6120" y="548"/>
                    <a:pt x="5894" y="566"/>
                    <a:pt x="5668" y="602"/>
                  </a:cubicBezTo>
                  <a:cubicBezTo>
                    <a:pt x="5525" y="602"/>
                    <a:pt x="5430" y="721"/>
                    <a:pt x="5430" y="840"/>
                  </a:cubicBezTo>
                  <a:lnTo>
                    <a:pt x="5430" y="1031"/>
                  </a:lnTo>
                  <a:lnTo>
                    <a:pt x="5168" y="959"/>
                  </a:lnTo>
                  <a:cubicBezTo>
                    <a:pt x="5049" y="912"/>
                    <a:pt x="4906" y="888"/>
                    <a:pt x="4763" y="864"/>
                  </a:cubicBezTo>
                  <a:cubicBezTo>
                    <a:pt x="4748" y="861"/>
                    <a:pt x="4732" y="859"/>
                    <a:pt x="4717" y="859"/>
                  </a:cubicBezTo>
                  <a:cubicBezTo>
                    <a:pt x="4610" y="859"/>
                    <a:pt x="4498" y="930"/>
                    <a:pt x="4477" y="1054"/>
                  </a:cubicBezTo>
                  <a:lnTo>
                    <a:pt x="4239" y="1888"/>
                  </a:lnTo>
                  <a:lnTo>
                    <a:pt x="3977" y="2841"/>
                  </a:lnTo>
                  <a:lnTo>
                    <a:pt x="3620" y="4246"/>
                  </a:lnTo>
                  <a:lnTo>
                    <a:pt x="762" y="4246"/>
                  </a:lnTo>
                  <a:cubicBezTo>
                    <a:pt x="572" y="4246"/>
                    <a:pt x="405" y="4388"/>
                    <a:pt x="405" y="4603"/>
                  </a:cubicBezTo>
                  <a:lnTo>
                    <a:pt x="405" y="9651"/>
                  </a:lnTo>
                  <a:lnTo>
                    <a:pt x="357" y="9651"/>
                  </a:lnTo>
                  <a:cubicBezTo>
                    <a:pt x="357" y="9651"/>
                    <a:pt x="0" y="9794"/>
                    <a:pt x="0" y="9985"/>
                  </a:cubicBezTo>
                  <a:cubicBezTo>
                    <a:pt x="0" y="10294"/>
                    <a:pt x="262" y="10556"/>
                    <a:pt x="548" y="10556"/>
                  </a:cubicBezTo>
                  <a:lnTo>
                    <a:pt x="9383" y="10556"/>
                  </a:lnTo>
                  <a:cubicBezTo>
                    <a:pt x="9669" y="10556"/>
                    <a:pt x="9931" y="10294"/>
                    <a:pt x="9931" y="9985"/>
                  </a:cubicBezTo>
                  <a:cubicBezTo>
                    <a:pt x="9931" y="9807"/>
                    <a:pt x="9785" y="9649"/>
                    <a:pt x="9610" y="9649"/>
                  </a:cubicBezTo>
                  <a:cubicBezTo>
                    <a:pt x="9598" y="9649"/>
                    <a:pt x="9586" y="9650"/>
                    <a:pt x="9574" y="9651"/>
                  </a:cubicBezTo>
                  <a:lnTo>
                    <a:pt x="9526" y="9651"/>
                  </a:lnTo>
                  <a:lnTo>
                    <a:pt x="9526" y="7865"/>
                  </a:lnTo>
                  <a:lnTo>
                    <a:pt x="9621" y="7865"/>
                  </a:lnTo>
                  <a:cubicBezTo>
                    <a:pt x="9859" y="7842"/>
                    <a:pt x="10098" y="7842"/>
                    <a:pt x="10336" y="7818"/>
                  </a:cubicBezTo>
                  <a:cubicBezTo>
                    <a:pt x="10479" y="7794"/>
                    <a:pt x="10550" y="7556"/>
                    <a:pt x="10550" y="7556"/>
                  </a:cubicBezTo>
                  <a:lnTo>
                    <a:pt x="10550" y="840"/>
                  </a:lnTo>
                  <a:cubicBezTo>
                    <a:pt x="10550" y="721"/>
                    <a:pt x="10455" y="602"/>
                    <a:pt x="10312" y="602"/>
                  </a:cubicBezTo>
                  <a:cubicBezTo>
                    <a:pt x="10086" y="566"/>
                    <a:pt x="9859" y="548"/>
                    <a:pt x="9633" y="548"/>
                  </a:cubicBezTo>
                  <a:cubicBezTo>
                    <a:pt x="9407" y="548"/>
                    <a:pt x="9181" y="566"/>
                    <a:pt x="8954" y="602"/>
                  </a:cubicBezTo>
                  <a:lnTo>
                    <a:pt x="8954" y="316"/>
                  </a:lnTo>
                  <a:cubicBezTo>
                    <a:pt x="8954" y="197"/>
                    <a:pt x="8859" y="78"/>
                    <a:pt x="8740" y="54"/>
                  </a:cubicBezTo>
                  <a:cubicBezTo>
                    <a:pt x="8490" y="19"/>
                    <a:pt x="8240" y="1"/>
                    <a:pt x="7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37;p39"/>
            <p:cNvSpPr/>
            <p:nvPr/>
          </p:nvSpPr>
          <p:spPr>
            <a:xfrm>
              <a:off x="3447700" y="343885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48"/>
                    <a:pt x="1" y="120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50" y="310"/>
                    <a:pt x="5121" y="215"/>
                    <a:pt x="5121" y="120"/>
                  </a:cubicBezTo>
                  <a:cubicBezTo>
                    <a:pt x="5097" y="48"/>
                    <a:pt x="5026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8;p39"/>
            <p:cNvSpPr/>
            <p:nvPr/>
          </p:nvSpPr>
          <p:spPr>
            <a:xfrm>
              <a:off x="3447700" y="3408975"/>
              <a:ext cx="128025" cy="7875"/>
            </a:xfrm>
            <a:custGeom>
              <a:avLst/>
              <a:gdLst/>
              <a:ahLst/>
              <a:cxnLst/>
              <a:rect l="l" t="t" r="r" b="b"/>
              <a:pathLst>
                <a:path w="5121" h="315" extrusionOk="0">
                  <a:moveTo>
                    <a:pt x="139" y="0"/>
                  </a:moveTo>
                  <a:cubicBezTo>
                    <a:pt x="78" y="0"/>
                    <a:pt x="22" y="62"/>
                    <a:pt x="1" y="124"/>
                  </a:cubicBezTo>
                  <a:cubicBezTo>
                    <a:pt x="1" y="219"/>
                    <a:pt x="72" y="291"/>
                    <a:pt x="168" y="315"/>
                  </a:cubicBezTo>
                  <a:lnTo>
                    <a:pt x="4954" y="315"/>
                  </a:lnTo>
                  <a:cubicBezTo>
                    <a:pt x="5026" y="315"/>
                    <a:pt x="5097" y="243"/>
                    <a:pt x="5121" y="172"/>
                  </a:cubicBezTo>
                  <a:cubicBezTo>
                    <a:pt x="5121" y="87"/>
                    <a:pt x="5064" y="1"/>
                    <a:pt x="4984" y="1"/>
                  </a:cubicBezTo>
                  <a:cubicBezTo>
                    <a:pt x="4974" y="1"/>
                    <a:pt x="4964" y="2"/>
                    <a:pt x="4954" y="5"/>
                  </a:cubicBezTo>
                  <a:lnTo>
                    <a:pt x="168" y="5"/>
                  </a:lnTo>
                  <a:cubicBezTo>
                    <a:pt x="158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9;p39"/>
            <p:cNvSpPr/>
            <p:nvPr/>
          </p:nvSpPr>
          <p:spPr>
            <a:xfrm>
              <a:off x="3447700" y="3423975"/>
              <a:ext cx="128025" cy="7750"/>
            </a:xfrm>
            <a:custGeom>
              <a:avLst/>
              <a:gdLst/>
              <a:ahLst/>
              <a:cxnLst/>
              <a:rect l="l" t="t" r="r" b="b"/>
              <a:pathLst>
                <a:path w="5121" h="310" extrusionOk="0">
                  <a:moveTo>
                    <a:pt x="168" y="0"/>
                  </a:moveTo>
                  <a:cubicBezTo>
                    <a:pt x="96" y="0"/>
                    <a:pt x="25" y="48"/>
                    <a:pt x="1" y="119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39"/>
                    <a:pt x="5121" y="167"/>
                  </a:cubicBezTo>
                  <a:cubicBezTo>
                    <a:pt x="5121" y="72"/>
                    <a:pt x="5050" y="0"/>
                    <a:pt x="4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495;p39"/>
          <p:cNvSpPr/>
          <p:nvPr/>
        </p:nvSpPr>
        <p:spPr>
          <a:xfrm>
            <a:off x="1557045" y="961674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95;p39"/>
          <p:cNvSpPr/>
          <p:nvPr/>
        </p:nvSpPr>
        <p:spPr>
          <a:xfrm>
            <a:off x="4198656" y="1000114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6604572" y="1659174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API MP</a:t>
            </a:r>
            <a:endParaRPr sz="1800"/>
          </a:p>
        </p:txBody>
      </p:sp>
      <p:sp>
        <p:nvSpPr>
          <p:cNvPr id="82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6143636" y="2103435"/>
            <a:ext cx="2928958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sz="1200" dirty="0" smtClean="0"/>
              <a:t>Entorno de pruebas de software para aplicaciones basadas en la web.</a:t>
            </a:r>
            <a:endParaRPr sz="1200"/>
          </a:p>
        </p:txBody>
      </p:sp>
      <p:sp>
        <p:nvSpPr>
          <p:cNvPr id="87" name="Google Shape;495;p39"/>
          <p:cNvSpPr/>
          <p:nvPr/>
        </p:nvSpPr>
        <p:spPr>
          <a:xfrm>
            <a:off x="7231360" y="928676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9" name="Picture 5" descr="C:\Users\Notebook\Desktop\presentacion final\img\htm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463" y="2857502"/>
            <a:ext cx="515951" cy="726692"/>
          </a:xfrm>
          <a:prstGeom prst="rect">
            <a:avLst/>
          </a:prstGeom>
          <a:noFill/>
        </p:spPr>
      </p:pic>
      <p:pic>
        <p:nvPicPr>
          <p:cNvPr id="1030" name="Picture 6" descr="C:\Users\Notebook\Desktop\presentacion final\img\c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821" y="2857502"/>
            <a:ext cx="506353" cy="714380"/>
          </a:xfrm>
          <a:prstGeom prst="rect">
            <a:avLst/>
          </a:prstGeom>
          <a:noFill/>
        </p:spPr>
      </p:pic>
      <p:pic>
        <p:nvPicPr>
          <p:cNvPr id="1033" name="Picture 9" descr="C:\Users\Notebook\Desktop\presentacion final\img\compos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2928940"/>
            <a:ext cx="571504" cy="756766"/>
          </a:xfrm>
          <a:prstGeom prst="rect">
            <a:avLst/>
          </a:prstGeom>
          <a:noFill/>
        </p:spPr>
      </p:pic>
      <p:pic>
        <p:nvPicPr>
          <p:cNvPr id="1034" name="Picture 10" descr="C:\Users\Notebook\Desktop\presentacion final\img\merc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15272" y="2857502"/>
            <a:ext cx="928694" cy="928694"/>
          </a:xfrm>
          <a:prstGeom prst="rect">
            <a:avLst/>
          </a:prstGeom>
          <a:noFill/>
        </p:spPr>
      </p:pic>
      <p:pic>
        <p:nvPicPr>
          <p:cNvPr id="1035" name="Picture 11" descr="C:\Users\Notebook\Desktop\presentacion final\img\ph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36787" y="4167236"/>
            <a:ext cx="749263" cy="404778"/>
          </a:xfrm>
          <a:prstGeom prst="rect">
            <a:avLst/>
          </a:prstGeom>
          <a:noFill/>
        </p:spPr>
      </p:pic>
      <p:pic>
        <p:nvPicPr>
          <p:cNvPr id="1036" name="Picture 12" descr="C:\Users\Notebook\Desktop\presentacion final\img\phpUni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86116" y="4182230"/>
            <a:ext cx="1143008" cy="461222"/>
          </a:xfrm>
          <a:prstGeom prst="rect">
            <a:avLst/>
          </a:prstGeom>
          <a:noFill/>
        </p:spPr>
      </p:pic>
      <p:pic>
        <p:nvPicPr>
          <p:cNvPr id="1037" name="Picture 13" descr="C:\Users\Notebook\Desktop\presentacion final\img\py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158" y="4000510"/>
            <a:ext cx="1219345" cy="785800"/>
          </a:xfrm>
          <a:prstGeom prst="rect">
            <a:avLst/>
          </a:prstGeom>
          <a:noFill/>
        </p:spPr>
      </p:pic>
      <p:pic>
        <p:nvPicPr>
          <p:cNvPr id="1038" name="Picture 14" descr="C:\Users\Notebook\Desktop\presentacion final\img\selenium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67952" y="2928940"/>
            <a:ext cx="675618" cy="703257"/>
          </a:xfrm>
          <a:prstGeom prst="rect">
            <a:avLst/>
          </a:prstGeom>
          <a:noFill/>
        </p:spPr>
      </p:pic>
      <p:pic>
        <p:nvPicPr>
          <p:cNvPr id="1039" name="Picture 15" descr="C:\Users\Notebook\Desktop\presentacion final\img\js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143240" y="2857502"/>
            <a:ext cx="1357322" cy="763494"/>
          </a:xfrm>
          <a:prstGeom prst="rect">
            <a:avLst/>
          </a:prstGeom>
          <a:noFill/>
        </p:spPr>
      </p:pic>
      <p:pic>
        <p:nvPicPr>
          <p:cNvPr id="1040" name="Picture 16" descr="C:\Users\Notebook\Desktop\presentacion final\img\bootstrap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29190" y="4000511"/>
            <a:ext cx="714380" cy="714380"/>
          </a:xfrm>
          <a:prstGeom prst="rect">
            <a:avLst/>
          </a:prstGeom>
          <a:noFill/>
        </p:spPr>
      </p:pic>
      <p:pic>
        <p:nvPicPr>
          <p:cNvPr id="1041" name="Picture 17" descr="C:\Users\Notebook\Desktop\presentacion final\img\mysql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74" y="4071949"/>
            <a:ext cx="1023367" cy="642941"/>
          </a:xfrm>
          <a:prstGeom prst="rect">
            <a:avLst/>
          </a:prstGeom>
          <a:noFill/>
        </p:spPr>
      </p:pic>
      <p:grpSp>
        <p:nvGrpSpPr>
          <p:cNvPr id="46" name="Google Shape;1234;p59"/>
          <p:cNvGrpSpPr/>
          <p:nvPr/>
        </p:nvGrpSpPr>
        <p:grpSpPr>
          <a:xfrm>
            <a:off x="7429520" y="1000114"/>
            <a:ext cx="355305" cy="354497"/>
            <a:chOff x="4522925" y="2372575"/>
            <a:chExt cx="263775" cy="263175"/>
          </a:xfrm>
        </p:grpSpPr>
        <p:sp>
          <p:nvSpPr>
            <p:cNvPr id="47" name="Google Shape;1235;p59"/>
            <p:cNvSpPr/>
            <p:nvPr/>
          </p:nvSpPr>
          <p:spPr>
            <a:xfrm>
              <a:off x="4522925" y="2372575"/>
              <a:ext cx="263775" cy="263175"/>
            </a:xfrm>
            <a:custGeom>
              <a:avLst/>
              <a:gdLst/>
              <a:ahLst/>
              <a:cxnLst/>
              <a:rect l="l" t="t" r="r" b="b"/>
              <a:pathLst>
                <a:path w="10551" h="10527" extrusionOk="0">
                  <a:moveTo>
                    <a:pt x="5383" y="286"/>
                  </a:moveTo>
                  <a:cubicBezTo>
                    <a:pt x="5407" y="286"/>
                    <a:pt x="5431" y="310"/>
                    <a:pt x="5431" y="334"/>
                  </a:cubicBezTo>
                  <a:lnTo>
                    <a:pt x="5431" y="596"/>
                  </a:lnTo>
                  <a:lnTo>
                    <a:pt x="5145" y="596"/>
                  </a:lnTo>
                  <a:lnTo>
                    <a:pt x="5145" y="334"/>
                  </a:lnTo>
                  <a:cubicBezTo>
                    <a:pt x="5121" y="310"/>
                    <a:pt x="5145" y="286"/>
                    <a:pt x="5192" y="286"/>
                  </a:cubicBezTo>
                  <a:close/>
                  <a:moveTo>
                    <a:pt x="10193" y="881"/>
                  </a:moveTo>
                  <a:cubicBezTo>
                    <a:pt x="10217" y="881"/>
                    <a:pt x="10241" y="905"/>
                    <a:pt x="10241" y="929"/>
                  </a:cubicBezTo>
                  <a:lnTo>
                    <a:pt x="10241" y="7549"/>
                  </a:lnTo>
                  <a:cubicBezTo>
                    <a:pt x="10241" y="7573"/>
                    <a:pt x="10217" y="7597"/>
                    <a:pt x="10193" y="7597"/>
                  </a:cubicBezTo>
                  <a:lnTo>
                    <a:pt x="382" y="7597"/>
                  </a:lnTo>
                  <a:cubicBezTo>
                    <a:pt x="334" y="7597"/>
                    <a:pt x="310" y="7573"/>
                    <a:pt x="310" y="7549"/>
                  </a:cubicBezTo>
                  <a:lnTo>
                    <a:pt x="310" y="929"/>
                  </a:lnTo>
                  <a:cubicBezTo>
                    <a:pt x="310" y="905"/>
                    <a:pt x="334" y="881"/>
                    <a:pt x="382" y="881"/>
                  </a:cubicBezTo>
                  <a:close/>
                  <a:moveTo>
                    <a:pt x="4002" y="7907"/>
                  </a:moveTo>
                  <a:lnTo>
                    <a:pt x="3597" y="9621"/>
                  </a:lnTo>
                  <a:lnTo>
                    <a:pt x="3311" y="9621"/>
                  </a:lnTo>
                  <a:lnTo>
                    <a:pt x="3716" y="7907"/>
                  </a:lnTo>
                  <a:close/>
                  <a:moveTo>
                    <a:pt x="4835" y="7907"/>
                  </a:moveTo>
                  <a:lnTo>
                    <a:pt x="4835" y="9621"/>
                  </a:lnTo>
                  <a:lnTo>
                    <a:pt x="3930" y="9621"/>
                  </a:lnTo>
                  <a:lnTo>
                    <a:pt x="4335" y="7907"/>
                  </a:lnTo>
                  <a:close/>
                  <a:moveTo>
                    <a:pt x="5454" y="7907"/>
                  </a:moveTo>
                  <a:lnTo>
                    <a:pt x="5454" y="9621"/>
                  </a:lnTo>
                  <a:lnTo>
                    <a:pt x="5169" y="9621"/>
                  </a:lnTo>
                  <a:lnTo>
                    <a:pt x="5169" y="7907"/>
                  </a:lnTo>
                  <a:close/>
                  <a:moveTo>
                    <a:pt x="6883" y="7907"/>
                  </a:moveTo>
                  <a:lnTo>
                    <a:pt x="7288" y="9621"/>
                  </a:lnTo>
                  <a:lnTo>
                    <a:pt x="7002" y="9621"/>
                  </a:lnTo>
                  <a:lnTo>
                    <a:pt x="6597" y="7907"/>
                  </a:lnTo>
                  <a:close/>
                  <a:moveTo>
                    <a:pt x="6264" y="7907"/>
                  </a:moveTo>
                  <a:lnTo>
                    <a:pt x="6645" y="9621"/>
                  </a:lnTo>
                  <a:lnTo>
                    <a:pt x="6550" y="9621"/>
                  </a:lnTo>
                  <a:cubicBezTo>
                    <a:pt x="6336" y="9621"/>
                    <a:pt x="6336" y="9907"/>
                    <a:pt x="6550" y="9907"/>
                  </a:cubicBezTo>
                  <a:lnTo>
                    <a:pt x="7812" y="9907"/>
                  </a:lnTo>
                  <a:cubicBezTo>
                    <a:pt x="7836" y="9907"/>
                    <a:pt x="7860" y="9931"/>
                    <a:pt x="7860" y="9955"/>
                  </a:cubicBezTo>
                  <a:lnTo>
                    <a:pt x="7860" y="10145"/>
                  </a:lnTo>
                  <a:cubicBezTo>
                    <a:pt x="7860" y="10169"/>
                    <a:pt x="7836" y="10193"/>
                    <a:pt x="7812" y="10193"/>
                  </a:cubicBezTo>
                  <a:lnTo>
                    <a:pt x="2763" y="10193"/>
                  </a:lnTo>
                  <a:cubicBezTo>
                    <a:pt x="2716" y="10193"/>
                    <a:pt x="2716" y="10169"/>
                    <a:pt x="2716" y="10145"/>
                  </a:cubicBezTo>
                  <a:lnTo>
                    <a:pt x="2716" y="9955"/>
                  </a:lnTo>
                  <a:cubicBezTo>
                    <a:pt x="2716" y="9931"/>
                    <a:pt x="2716" y="9907"/>
                    <a:pt x="2763" y="9907"/>
                  </a:cubicBezTo>
                  <a:lnTo>
                    <a:pt x="6026" y="9907"/>
                  </a:lnTo>
                  <a:cubicBezTo>
                    <a:pt x="6216" y="9907"/>
                    <a:pt x="6216" y="9621"/>
                    <a:pt x="6026" y="9621"/>
                  </a:cubicBezTo>
                  <a:lnTo>
                    <a:pt x="5740" y="9621"/>
                  </a:lnTo>
                  <a:lnTo>
                    <a:pt x="5740" y="7907"/>
                  </a:lnTo>
                  <a:close/>
                  <a:moveTo>
                    <a:pt x="5169" y="0"/>
                  </a:moveTo>
                  <a:cubicBezTo>
                    <a:pt x="4978" y="0"/>
                    <a:pt x="4811" y="143"/>
                    <a:pt x="4811" y="334"/>
                  </a:cubicBezTo>
                  <a:lnTo>
                    <a:pt x="4811" y="596"/>
                  </a:lnTo>
                  <a:lnTo>
                    <a:pt x="382" y="596"/>
                  </a:lnTo>
                  <a:cubicBezTo>
                    <a:pt x="168" y="596"/>
                    <a:pt x="1" y="738"/>
                    <a:pt x="1" y="953"/>
                  </a:cubicBezTo>
                  <a:lnTo>
                    <a:pt x="1" y="7549"/>
                  </a:lnTo>
                  <a:cubicBezTo>
                    <a:pt x="25" y="7740"/>
                    <a:pt x="168" y="7907"/>
                    <a:pt x="382" y="7907"/>
                  </a:cubicBezTo>
                  <a:lnTo>
                    <a:pt x="3383" y="7907"/>
                  </a:lnTo>
                  <a:lnTo>
                    <a:pt x="2978" y="9621"/>
                  </a:lnTo>
                  <a:lnTo>
                    <a:pt x="2763" y="9621"/>
                  </a:lnTo>
                  <a:cubicBezTo>
                    <a:pt x="2549" y="9621"/>
                    <a:pt x="2406" y="9764"/>
                    <a:pt x="2406" y="9978"/>
                  </a:cubicBezTo>
                  <a:lnTo>
                    <a:pt x="2406" y="10169"/>
                  </a:lnTo>
                  <a:cubicBezTo>
                    <a:pt x="2406" y="10359"/>
                    <a:pt x="2549" y="10526"/>
                    <a:pt x="2763" y="10526"/>
                  </a:cubicBezTo>
                  <a:lnTo>
                    <a:pt x="7788" y="10526"/>
                  </a:lnTo>
                  <a:cubicBezTo>
                    <a:pt x="7979" y="10526"/>
                    <a:pt x="8145" y="10359"/>
                    <a:pt x="8145" y="10169"/>
                  </a:cubicBezTo>
                  <a:lnTo>
                    <a:pt x="8145" y="9978"/>
                  </a:lnTo>
                  <a:cubicBezTo>
                    <a:pt x="8145" y="9764"/>
                    <a:pt x="7979" y="9621"/>
                    <a:pt x="7788" y="9621"/>
                  </a:cubicBezTo>
                  <a:lnTo>
                    <a:pt x="7598" y="9621"/>
                  </a:lnTo>
                  <a:lnTo>
                    <a:pt x="7193" y="7907"/>
                  </a:lnTo>
                  <a:lnTo>
                    <a:pt x="10193" y="7907"/>
                  </a:lnTo>
                  <a:cubicBezTo>
                    <a:pt x="10384" y="7907"/>
                    <a:pt x="10551" y="7740"/>
                    <a:pt x="10551" y="7549"/>
                  </a:cubicBezTo>
                  <a:lnTo>
                    <a:pt x="10551" y="881"/>
                  </a:lnTo>
                  <a:cubicBezTo>
                    <a:pt x="10551" y="727"/>
                    <a:pt x="10428" y="593"/>
                    <a:pt x="10296" y="593"/>
                  </a:cubicBezTo>
                  <a:cubicBezTo>
                    <a:pt x="10286" y="593"/>
                    <a:pt x="10275" y="594"/>
                    <a:pt x="10265" y="596"/>
                  </a:cubicBezTo>
                  <a:lnTo>
                    <a:pt x="5740" y="596"/>
                  </a:lnTo>
                  <a:lnTo>
                    <a:pt x="5740" y="286"/>
                  </a:lnTo>
                  <a:cubicBezTo>
                    <a:pt x="5740" y="119"/>
                    <a:pt x="5597" y="0"/>
                    <a:pt x="5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6;p59"/>
            <p:cNvSpPr/>
            <p:nvPr/>
          </p:nvSpPr>
          <p:spPr>
            <a:xfrm>
              <a:off x="4548525" y="2412350"/>
              <a:ext cx="212575" cy="132900"/>
            </a:xfrm>
            <a:custGeom>
              <a:avLst/>
              <a:gdLst/>
              <a:ahLst/>
              <a:cxnLst/>
              <a:rect l="l" t="t" r="r" b="b"/>
              <a:pathLst>
                <a:path w="8503" h="5316" extrusionOk="0">
                  <a:moveTo>
                    <a:pt x="8169" y="291"/>
                  </a:moveTo>
                  <a:lnTo>
                    <a:pt x="8169" y="1910"/>
                  </a:lnTo>
                  <a:cubicBezTo>
                    <a:pt x="7836" y="1195"/>
                    <a:pt x="7264" y="624"/>
                    <a:pt x="6550" y="291"/>
                  </a:cubicBezTo>
                  <a:close/>
                  <a:moveTo>
                    <a:pt x="5312" y="291"/>
                  </a:moveTo>
                  <a:cubicBezTo>
                    <a:pt x="6859" y="362"/>
                    <a:pt x="8098" y="1600"/>
                    <a:pt x="8193" y="3172"/>
                  </a:cubicBezTo>
                  <a:lnTo>
                    <a:pt x="5312" y="3172"/>
                  </a:lnTo>
                  <a:lnTo>
                    <a:pt x="5312" y="291"/>
                  </a:lnTo>
                  <a:close/>
                  <a:moveTo>
                    <a:pt x="6383" y="3482"/>
                  </a:moveTo>
                  <a:lnTo>
                    <a:pt x="6383" y="3625"/>
                  </a:lnTo>
                  <a:lnTo>
                    <a:pt x="5312" y="3625"/>
                  </a:lnTo>
                  <a:lnTo>
                    <a:pt x="5312" y="3482"/>
                  </a:lnTo>
                  <a:close/>
                  <a:moveTo>
                    <a:pt x="8193" y="3458"/>
                  </a:moveTo>
                  <a:cubicBezTo>
                    <a:pt x="8122" y="4268"/>
                    <a:pt x="7479" y="4887"/>
                    <a:pt x="6693" y="4958"/>
                  </a:cubicBezTo>
                  <a:lnTo>
                    <a:pt x="6693" y="3458"/>
                  </a:lnTo>
                  <a:close/>
                  <a:moveTo>
                    <a:pt x="6383" y="3934"/>
                  </a:moveTo>
                  <a:lnTo>
                    <a:pt x="6383" y="4982"/>
                  </a:lnTo>
                  <a:cubicBezTo>
                    <a:pt x="5835" y="4911"/>
                    <a:pt x="5383" y="4482"/>
                    <a:pt x="5335" y="3934"/>
                  </a:cubicBezTo>
                  <a:close/>
                  <a:moveTo>
                    <a:pt x="8169" y="4387"/>
                  </a:moveTo>
                  <a:lnTo>
                    <a:pt x="8169" y="4982"/>
                  </a:lnTo>
                  <a:lnTo>
                    <a:pt x="7574" y="4982"/>
                  </a:lnTo>
                  <a:cubicBezTo>
                    <a:pt x="7812" y="4839"/>
                    <a:pt x="8026" y="4625"/>
                    <a:pt x="8169" y="4387"/>
                  </a:cubicBezTo>
                  <a:close/>
                  <a:moveTo>
                    <a:pt x="5002" y="314"/>
                  </a:moveTo>
                  <a:lnTo>
                    <a:pt x="5002" y="3791"/>
                  </a:lnTo>
                  <a:lnTo>
                    <a:pt x="5002" y="5006"/>
                  </a:lnTo>
                  <a:lnTo>
                    <a:pt x="310" y="5006"/>
                  </a:lnTo>
                  <a:cubicBezTo>
                    <a:pt x="382" y="2434"/>
                    <a:pt x="2454" y="386"/>
                    <a:pt x="5002" y="314"/>
                  </a:cubicBezTo>
                  <a:close/>
                  <a:moveTo>
                    <a:pt x="5312" y="4696"/>
                  </a:moveTo>
                  <a:cubicBezTo>
                    <a:pt x="5383" y="4815"/>
                    <a:pt x="5478" y="4911"/>
                    <a:pt x="5597" y="5006"/>
                  </a:cubicBezTo>
                  <a:lnTo>
                    <a:pt x="5312" y="5006"/>
                  </a:lnTo>
                  <a:lnTo>
                    <a:pt x="5312" y="4696"/>
                  </a:lnTo>
                  <a:close/>
                  <a:moveTo>
                    <a:pt x="1583" y="0"/>
                  </a:moveTo>
                  <a:cubicBezTo>
                    <a:pt x="1507" y="0"/>
                    <a:pt x="1454" y="62"/>
                    <a:pt x="1454" y="124"/>
                  </a:cubicBezTo>
                  <a:cubicBezTo>
                    <a:pt x="1430" y="219"/>
                    <a:pt x="1501" y="314"/>
                    <a:pt x="1596" y="314"/>
                  </a:cubicBezTo>
                  <a:lnTo>
                    <a:pt x="3383" y="314"/>
                  </a:lnTo>
                  <a:cubicBezTo>
                    <a:pt x="1954" y="838"/>
                    <a:pt x="834" y="1958"/>
                    <a:pt x="310" y="3386"/>
                  </a:cubicBezTo>
                  <a:lnTo>
                    <a:pt x="310" y="314"/>
                  </a:lnTo>
                  <a:lnTo>
                    <a:pt x="1001" y="314"/>
                  </a:lnTo>
                  <a:cubicBezTo>
                    <a:pt x="1073" y="314"/>
                    <a:pt x="1144" y="243"/>
                    <a:pt x="1144" y="171"/>
                  </a:cubicBezTo>
                  <a:cubicBezTo>
                    <a:pt x="1168" y="76"/>
                    <a:pt x="1096" y="5"/>
                    <a:pt x="1001" y="5"/>
                  </a:cubicBezTo>
                  <a:lnTo>
                    <a:pt x="144" y="5"/>
                  </a:lnTo>
                  <a:cubicBezTo>
                    <a:pt x="49" y="5"/>
                    <a:pt x="1" y="52"/>
                    <a:pt x="1" y="148"/>
                  </a:cubicBezTo>
                  <a:lnTo>
                    <a:pt x="1" y="5149"/>
                  </a:lnTo>
                  <a:cubicBezTo>
                    <a:pt x="1" y="5244"/>
                    <a:pt x="49" y="5315"/>
                    <a:pt x="144" y="5315"/>
                  </a:cubicBezTo>
                  <a:lnTo>
                    <a:pt x="8336" y="5315"/>
                  </a:lnTo>
                  <a:cubicBezTo>
                    <a:pt x="8431" y="5315"/>
                    <a:pt x="8503" y="5244"/>
                    <a:pt x="8503" y="5149"/>
                  </a:cubicBezTo>
                  <a:lnTo>
                    <a:pt x="8503" y="148"/>
                  </a:lnTo>
                  <a:cubicBezTo>
                    <a:pt x="8503" y="76"/>
                    <a:pt x="8431" y="5"/>
                    <a:pt x="8360" y="5"/>
                  </a:cubicBezTo>
                  <a:lnTo>
                    <a:pt x="1620" y="5"/>
                  </a:lnTo>
                  <a:cubicBezTo>
                    <a:pt x="1607" y="2"/>
                    <a:pt x="1595" y="0"/>
                    <a:pt x="1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2" name="Picture 18" descr="C:\Users\Notebook\Desktop\presentacion final\img\material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86710" y="4000511"/>
            <a:ext cx="785818" cy="714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04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2214546" y="3357568"/>
            <a:ext cx="4714908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 </a:t>
            </a:r>
            <a:r>
              <a:rPr lang="en-US" dirty="0" err="1" smtClean="0"/>
              <a:t>detalla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a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hasta</a:t>
            </a:r>
            <a:r>
              <a:rPr lang="en-US" dirty="0" smtClean="0"/>
              <a:t> el final del </a:t>
            </a:r>
            <a:r>
              <a:rPr lang="en-US" dirty="0" err="1" smtClean="0"/>
              <a:t>producto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DESARROLLO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/>
          <p:nvPr/>
        </p:nvSpPr>
        <p:spPr>
          <a:xfrm>
            <a:off x="4815538" y="41744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2"/>
          <p:cNvSpPr txBox="1">
            <a:spLocks noGrp="1"/>
          </p:cNvSpPr>
          <p:nvPr>
            <p:ph type="subTitle" idx="1"/>
          </p:nvPr>
        </p:nvSpPr>
        <p:spPr>
          <a:xfrm>
            <a:off x="785786" y="1347675"/>
            <a:ext cx="7500990" cy="29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 u="sng" dirty="0" smtClean="0"/>
              <a:t>Inicio del Maquetado</a:t>
            </a:r>
            <a:r>
              <a:rPr lang="es" b="1" dirty="0" smtClean="0"/>
              <a:t>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 smtClean="0"/>
              <a:t>Desarrollamos</a:t>
            </a:r>
            <a:r>
              <a:rPr lang="en-US" dirty="0" smtClean="0"/>
              <a:t> el </a:t>
            </a:r>
            <a:r>
              <a:rPr lang="en-US" dirty="0" err="1" smtClean="0"/>
              <a:t>maquetado</a:t>
            </a:r>
            <a:r>
              <a:rPr lang="en-US" dirty="0" smtClean="0"/>
              <a:t> de la web con HTML y CSS </a:t>
            </a:r>
            <a:r>
              <a:rPr lang="en-US" dirty="0" err="1" smtClean="0"/>
              <a:t>manteniendo</a:t>
            </a:r>
            <a:r>
              <a:rPr lang="en-US" dirty="0" smtClean="0"/>
              <a:t> los </a:t>
            </a:r>
            <a:r>
              <a:rPr lang="en-US" dirty="0" err="1" smtClean="0"/>
              <a:t>estandares</a:t>
            </a:r>
            <a:r>
              <a:rPr lang="en-US" dirty="0" smtClean="0"/>
              <a:t> de </a:t>
            </a:r>
            <a:r>
              <a:rPr lang="en-US" dirty="0" err="1" smtClean="0"/>
              <a:t>dise</a:t>
            </a:r>
            <a:r>
              <a:rPr lang="es-AR" dirty="0" smtClean="0"/>
              <a:t>ñ</a:t>
            </a:r>
            <a:r>
              <a:rPr lang="en-US" dirty="0" smtClean="0"/>
              <a:t>o de la </a:t>
            </a:r>
            <a:r>
              <a:rPr lang="en-US" dirty="0" err="1" smtClean="0"/>
              <a:t>marca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contrata</a:t>
            </a:r>
            <a:r>
              <a:rPr lang="en-US" dirty="0" smtClean="0"/>
              <a:t>.</a:t>
            </a:r>
            <a:endParaRPr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 u="sng" dirty="0" smtClean="0"/>
              <a:t>Base de Datos</a:t>
            </a:r>
            <a:r>
              <a:rPr lang="es" b="1" dirty="0" smtClean="0"/>
              <a:t>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Se crean las tablas y completan los campos en base a las entidades necesarias.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 u="sng" dirty="0" smtClean="0"/>
              <a:t>Inicio de las funcionalidades logicas con PHP</a:t>
            </a:r>
            <a:r>
              <a:rPr lang="es" b="1" dirty="0" smtClean="0"/>
              <a:t>:</a:t>
            </a:r>
            <a:endParaRPr b="1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Listar productos, ver producto unitario,  generar carrito de compras.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Llevar a cabo las compras,  registrar usuarios,  descuento de stock y facturacion.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Implementar el panel de administracion y sus funciones.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 u="sng" dirty="0" smtClean="0"/>
              <a:t>Inicio de pruebas post desarrollo</a:t>
            </a:r>
            <a:r>
              <a:rPr lang="es" b="1" dirty="0" smtClean="0"/>
              <a:t>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Se realizan las pruebas de testeo tanto con PHP como con Python.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 u="sng" dirty="0" smtClean="0"/>
              <a:t>Ajustes y Correcciones</a:t>
            </a:r>
            <a:r>
              <a:rPr lang="es" b="1" dirty="0" smtClean="0"/>
              <a:t>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Luego de los resultados obtenidos de las pruebas, se procede a realizar las modificaciones necesarias como ser la reestructuracion de la Base de Datos.</a:t>
            </a:r>
            <a:endParaRPr/>
          </a:p>
        </p:txBody>
      </p:sp>
      <p:sp>
        <p:nvSpPr>
          <p:cNvPr id="556" name="Google Shape;5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MANOS A LA </a:t>
            </a:r>
            <a:r>
              <a:rPr lang="es" dirty="0" smtClean="0">
                <a:solidFill>
                  <a:schemeClr val="accent3"/>
                </a:solidFill>
              </a:rPr>
              <a:t>OBRA!!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05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2214546" y="3357568"/>
            <a:ext cx="4857784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Y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,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/>
              <a:t>Obvio</a:t>
            </a:r>
            <a:r>
              <a:rPr lang="en-US" dirty="0" smtClean="0"/>
              <a:t>, lo </a:t>
            </a:r>
            <a:r>
              <a:rPr lang="en-US" dirty="0" err="1" smtClean="0"/>
              <a:t>tuvimos</a:t>
            </a:r>
            <a:r>
              <a:rPr lang="en-US" dirty="0" smtClean="0"/>
              <a:t> a Pablo en </a:t>
            </a:r>
            <a:r>
              <a:rPr lang="en-US" dirty="0" err="1" smtClean="0"/>
              <a:t>Calidad</a:t>
            </a:r>
            <a:r>
              <a:rPr lang="en-US" dirty="0" smtClean="0"/>
              <a:t> de Software!!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PRUEBA - TEST Y CALIDAD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>
            <a:spLocks noGrp="1"/>
          </p:cNvSpPr>
          <p:nvPr>
            <p:ph type="subTitle" idx="16"/>
          </p:nvPr>
        </p:nvSpPr>
        <p:spPr>
          <a:xfrm>
            <a:off x="715100" y="2070488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REQUISITOS DEL CLIENTE</a:t>
            </a:r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16385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title" idx="2"/>
          </p:nvPr>
        </p:nvSpPr>
        <p:spPr>
          <a:xfrm>
            <a:off x="42577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title" idx="4"/>
          </p:nvPr>
        </p:nvSpPr>
        <p:spPr>
          <a:xfrm>
            <a:off x="68769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47" name="Google Shape;347;p32"/>
          <p:cNvSpPr txBox="1">
            <a:spLocks noGrp="1"/>
          </p:cNvSpPr>
          <p:nvPr>
            <p:ph type="title" idx="6"/>
          </p:nvPr>
        </p:nvSpPr>
        <p:spPr>
          <a:xfrm>
            <a:off x="16385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title" idx="8"/>
          </p:nvPr>
        </p:nvSpPr>
        <p:spPr>
          <a:xfrm>
            <a:off x="42577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351" name="Google Shape;351;p32"/>
          <p:cNvSpPr txBox="1">
            <a:spLocks noGrp="1"/>
          </p:cNvSpPr>
          <p:nvPr>
            <p:ph type="title" idx="13"/>
          </p:nvPr>
        </p:nvSpPr>
        <p:spPr>
          <a:xfrm>
            <a:off x="68769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title" idx="15"/>
          </p:nvPr>
        </p:nvSpPr>
        <p:spPr>
          <a:xfrm>
            <a:off x="720000" y="4551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/>
              <a:t>ÍNDICE DE </a:t>
            </a:r>
            <a:r>
              <a:rPr lang="es" u="sng" dirty="0">
                <a:solidFill>
                  <a:schemeClr val="accent3"/>
                </a:solidFill>
              </a:rPr>
              <a:t>CONTENIDOS</a:t>
            </a:r>
            <a:endParaRPr u="sng">
              <a:solidFill>
                <a:schemeClr val="accent3"/>
              </a:solidFill>
            </a:endParaRPr>
          </a:p>
        </p:txBody>
      </p:sp>
      <p:sp>
        <p:nvSpPr>
          <p:cNvPr id="354" name="Google Shape;354;p32"/>
          <p:cNvSpPr txBox="1">
            <a:spLocks noGrp="1"/>
          </p:cNvSpPr>
          <p:nvPr>
            <p:ph type="subTitle" idx="17"/>
          </p:nvPr>
        </p:nvSpPr>
        <p:spPr>
          <a:xfrm>
            <a:off x="3334350" y="1829106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OBJETIVOS</a:t>
            </a: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subTitle" idx="18"/>
          </p:nvPr>
        </p:nvSpPr>
        <p:spPr>
          <a:xfrm>
            <a:off x="5953600" y="2070488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TECNOLOGIAS APLICADAS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19"/>
          </p:nvPr>
        </p:nvSpPr>
        <p:spPr>
          <a:xfrm>
            <a:off x="715100" y="3625196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DESARROLLO</a:t>
            </a:r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20"/>
          </p:nvPr>
        </p:nvSpPr>
        <p:spPr>
          <a:xfrm>
            <a:off x="3334350" y="3856438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PRUEBAS – TEST Y CALIDAD </a:t>
            </a: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21"/>
          </p:nvPr>
        </p:nvSpPr>
        <p:spPr>
          <a:xfrm>
            <a:off x="5953600" y="3625196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CONCLUSIONES</a:t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1551166" y="12048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/>
          <p:nvPr/>
        </p:nvSpPr>
        <p:spPr>
          <a:xfrm flipH="1">
            <a:off x="6789616" y="30264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4170416" y="30264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 flipH="1">
            <a:off x="1551166" y="30264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/>
          <p:nvPr/>
        </p:nvSpPr>
        <p:spPr>
          <a:xfrm flipH="1">
            <a:off x="4170366" y="12048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6789616" y="12048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785786" y="285734"/>
            <a:ext cx="49452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01. T.D.D: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78" name="Google Shape;378;p34"/>
          <p:cNvSpPr txBox="1">
            <a:spLocks noGrp="1"/>
          </p:cNvSpPr>
          <p:nvPr>
            <p:ph type="body" idx="1"/>
          </p:nvPr>
        </p:nvSpPr>
        <p:spPr>
          <a:xfrm>
            <a:off x="2643174" y="714362"/>
            <a:ext cx="7215238" cy="1214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Test Drive Development, </a:t>
            </a:r>
            <a:r>
              <a:rPr lang="es-MX" dirty="0" smtClean="0">
                <a:solidFill>
                  <a:schemeClr val="tx1"/>
                </a:solidFill>
              </a:rPr>
              <a:t>se comienzan escribiendo las pruebas </a:t>
            </a:r>
          </a:p>
          <a:p>
            <a:pPr marL="0" lv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en primer lugar, escribiendo el código fuente a continuación, </a:t>
            </a:r>
          </a:p>
          <a:p>
            <a:pPr marL="0" lv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pasando correctamente la prueba y terminando con la refactorización </a:t>
            </a:r>
          </a:p>
          <a:p>
            <a:pPr marL="0" lv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del código escrito.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6146" name="Picture 2" descr="C:\Users\Notebook\Desktop\presentacion final\capturas\td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785932"/>
            <a:ext cx="4235601" cy="3146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7" name="Picture 3" descr="C:\Users\Notebook\Desktop\presentacion final\capturas\tdd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5593" y="1763736"/>
            <a:ext cx="4385563" cy="3165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06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2214546" y="3357568"/>
            <a:ext cx="4857784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surgido</a:t>
            </a:r>
            <a:r>
              <a:rPr lang="en-US" dirty="0" smtClean="0"/>
              <a:t>…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resolvieron</a:t>
            </a:r>
            <a:r>
              <a:rPr lang="en-US" dirty="0" smtClean="0"/>
              <a:t>… Y </a:t>
            </a:r>
            <a:r>
              <a:rPr lang="en-US" dirty="0" err="1" smtClean="0"/>
              <a:t>cierre</a:t>
            </a:r>
            <a:r>
              <a:rPr lang="en-US" dirty="0" smtClean="0"/>
              <a:t> de la </a:t>
            </a:r>
            <a:r>
              <a:rPr lang="en-US" dirty="0" err="1" smtClean="0"/>
              <a:t>presentacion</a:t>
            </a:r>
            <a:r>
              <a:rPr lang="en-US" dirty="0" smtClean="0"/>
              <a:t>! 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CONCLUSIONES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NUESTRAS </a:t>
            </a:r>
            <a:r>
              <a:rPr lang="es">
                <a:solidFill>
                  <a:schemeClr val="accent3"/>
                </a:solidFill>
              </a:rPr>
              <a:t>CONCLUSIONES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69" name="Google Shape;869;p55"/>
          <p:cNvSpPr txBox="1">
            <a:spLocks noGrp="1"/>
          </p:cNvSpPr>
          <p:nvPr>
            <p:ph type="subTitle" idx="1"/>
          </p:nvPr>
        </p:nvSpPr>
        <p:spPr>
          <a:xfrm>
            <a:off x="1833700" y="1427088"/>
            <a:ext cx="2547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BASE DE DATOS</a:t>
            </a:r>
            <a:endParaRPr/>
          </a:p>
        </p:txBody>
      </p:sp>
      <p:sp>
        <p:nvSpPr>
          <p:cNvPr id="870" name="Google Shape;870;p55"/>
          <p:cNvSpPr txBox="1">
            <a:spLocks noGrp="1"/>
          </p:cNvSpPr>
          <p:nvPr>
            <p:ph type="subTitle" idx="2"/>
          </p:nvPr>
        </p:nvSpPr>
        <p:spPr>
          <a:xfrm>
            <a:off x="1833700" y="1952588"/>
            <a:ext cx="25470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Se modifico las tablas de los productos para que los precios tuviesen una tabla exclusiva.</a:t>
            </a:r>
            <a:endParaRPr/>
          </a:p>
        </p:txBody>
      </p:sp>
      <p:sp>
        <p:nvSpPr>
          <p:cNvPr id="871" name="Google Shape;871;p55"/>
          <p:cNvSpPr txBox="1">
            <a:spLocks noGrp="1"/>
          </p:cNvSpPr>
          <p:nvPr>
            <p:ph type="subTitle" idx="3"/>
          </p:nvPr>
        </p:nvSpPr>
        <p:spPr>
          <a:xfrm>
            <a:off x="5718852" y="1952588"/>
            <a:ext cx="25470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Hubo que realizar un Stored Procedure para que se realice el descuento de productos del stock.</a:t>
            </a:r>
            <a:endParaRPr/>
          </a:p>
        </p:txBody>
      </p:sp>
      <p:sp>
        <p:nvSpPr>
          <p:cNvPr id="872" name="Google Shape;872;p55"/>
          <p:cNvSpPr txBox="1">
            <a:spLocks noGrp="1"/>
          </p:cNvSpPr>
          <p:nvPr>
            <p:ph type="subTitle" idx="4"/>
          </p:nvPr>
        </p:nvSpPr>
        <p:spPr>
          <a:xfrm>
            <a:off x="1833700" y="4000510"/>
            <a:ext cx="25470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Cambios en dise</a:t>
            </a:r>
            <a:r>
              <a:rPr lang="es-AR" dirty="0" smtClean="0"/>
              <a:t>ñ</a:t>
            </a:r>
            <a:r>
              <a:rPr lang="en-US" dirty="0" smtClean="0"/>
              <a:t>o de </a:t>
            </a:r>
            <a:r>
              <a:rPr lang="en-US" dirty="0" err="1" smtClean="0"/>
              <a:t>botones</a:t>
            </a:r>
            <a:r>
              <a:rPr lang="en-US" dirty="0" smtClean="0"/>
              <a:t>, </a:t>
            </a:r>
            <a:r>
              <a:rPr lang="en-US" dirty="0" err="1" smtClean="0"/>
              <a:t>tipografias</a:t>
            </a:r>
            <a:r>
              <a:rPr lang="en-US" dirty="0" smtClean="0"/>
              <a:t>, </a:t>
            </a:r>
            <a:r>
              <a:rPr lang="en-US" dirty="0" err="1" smtClean="0"/>
              <a:t>colores</a:t>
            </a:r>
            <a:r>
              <a:rPr lang="en-US" dirty="0" smtClean="0"/>
              <a:t> y </a:t>
            </a:r>
            <a:r>
              <a:rPr lang="en-US" dirty="0" err="1" smtClean="0"/>
              <a:t>logotipos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873" name="Google Shape;873;p55"/>
          <p:cNvSpPr txBox="1">
            <a:spLocks noGrp="1"/>
          </p:cNvSpPr>
          <p:nvPr>
            <p:ph type="subTitle" idx="5"/>
          </p:nvPr>
        </p:nvSpPr>
        <p:spPr>
          <a:xfrm>
            <a:off x="5718852" y="3881414"/>
            <a:ext cx="25470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Se puede incorporar mediciones de venta, producto mas vendido, venta promedio, porcentaje de ganacia, entre otros. (Data Science).</a:t>
            </a:r>
            <a:endParaRPr/>
          </a:p>
        </p:txBody>
      </p:sp>
      <p:sp>
        <p:nvSpPr>
          <p:cNvPr id="874" name="Google Shape;874;p55"/>
          <p:cNvSpPr txBox="1">
            <a:spLocks noGrp="1"/>
          </p:cNvSpPr>
          <p:nvPr>
            <p:ph type="subTitle" idx="6"/>
          </p:nvPr>
        </p:nvSpPr>
        <p:spPr>
          <a:xfrm>
            <a:off x="1833700" y="3357568"/>
            <a:ext cx="266686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MODIFICACIONES VARIAS</a:t>
            </a:r>
            <a:endParaRPr/>
          </a:p>
        </p:txBody>
      </p:sp>
      <p:sp>
        <p:nvSpPr>
          <p:cNvPr id="875" name="Google Shape;875;p55"/>
          <p:cNvSpPr txBox="1">
            <a:spLocks noGrp="1"/>
          </p:cNvSpPr>
          <p:nvPr>
            <p:ph type="subTitle" idx="7"/>
          </p:nvPr>
        </p:nvSpPr>
        <p:spPr>
          <a:xfrm>
            <a:off x="5718850" y="1427088"/>
            <a:ext cx="2547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STOCK</a:t>
            </a:r>
            <a:endParaRPr/>
          </a:p>
        </p:txBody>
      </p:sp>
      <p:sp>
        <p:nvSpPr>
          <p:cNvPr id="876" name="Google Shape;876;p55"/>
          <p:cNvSpPr txBox="1">
            <a:spLocks noGrp="1"/>
          </p:cNvSpPr>
          <p:nvPr>
            <p:ph type="subTitle" idx="8"/>
          </p:nvPr>
        </p:nvSpPr>
        <p:spPr>
          <a:xfrm>
            <a:off x="5718850" y="3178513"/>
            <a:ext cx="2547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ESCALABILIDAD</a:t>
            </a: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763292" y="1674833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5"/>
          <p:cNvSpPr/>
          <p:nvPr/>
        </p:nvSpPr>
        <p:spPr>
          <a:xfrm rot="10800000">
            <a:off x="4763292" y="3460645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55"/>
          <p:cNvSpPr/>
          <p:nvPr/>
        </p:nvSpPr>
        <p:spPr>
          <a:xfrm rot="10800000" flipH="1">
            <a:off x="878142" y="3460645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55"/>
          <p:cNvSpPr/>
          <p:nvPr/>
        </p:nvSpPr>
        <p:spPr>
          <a:xfrm flipH="1">
            <a:off x="878142" y="1674833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55"/>
          <p:cNvGrpSpPr/>
          <p:nvPr/>
        </p:nvGrpSpPr>
        <p:grpSpPr>
          <a:xfrm>
            <a:off x="1089739" y="1816019"/>
            <a:ext cx="355305" cy="355271"/>
            <a:chOff x="1056725" y="4082450"/>
            <a:chExt cx="263775" cy="263750"/>
          </a:xfrm>
        </p:grpSpPr>
        <p:sp>
          <p:nvSpPr>
            <p:cNvPr id="882" name="Google Shape;882;p55"/>
            <p:cNvSpPr/>
            <p:nvPr/>
          </p:nvSpPr>
          <p:spPr>
            <a:xfrm>
              <a:off x="1150800" y="4158525"/>
              <a:ext cx="93425" cy="7875"/>
            </a:xfrm>
            <a:custGeom>
              <a:avLst/>
              <a:gdLst/>
              <a:ahLst/>
              <a:cxnLst/>
              <a:rect l="l" t="t" r="r" b="b"/>
              <a:pathLst>
                <a:path w="3737" h="315" extrusionOk="0">
                  <a:moveTo>
                    <a:pt x="139" y="1"/>
                  </a:moveTo>
                  <a:cubicBezTo>
                    <a:pt x="78" y="1"/>
                    <a:pt x="24" y="62"/>
                    <a:pt x="24" y="124"/>
                  </a:cubicBezTo>
                  <a:cubicBezTo>
                    <a:pt x="1" y="220"/>
                    <a:pt x="72" y="315"/>
                    <a:pt x="167" y="315"/>
                  </a:cubicBezTo>
                  <a:lnTo>
                    <a:pt x="3549" y="315"/>
                  </a:lnTo>
                  <a:cubicBezTo>
                    <a:pt x="3644" y="315"/>
                    <a:pt x="3716" y="243"/>
                    <a:pt x="3716" y="172"/>
                  </a:cubicBezTo>
                  <a:cubicBezTo>
                    <a:pt x="3737" y="87"/>
                    <a:pt x="3682" y="2"/>
                    <a:pt x="3602" y="2"/>
                  </a:cubicBezTo>
                  <a:cubicBezTo>
                    <a:pt x="3593" y="2"/>
                    <a:pt x="3583" y="3"/>
                    <a:pt x="3573" y="5"/>
                  </a:cubicBezTo>
                  <a:lnTo>
                    <a:pt x="167" y="5"/>
                  </a:lnTo>
                  <a:cubicBezTo>
                    <a:pt x="158" y="2"/>
                    <a:pt x="148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5"/>
            <p:cNvSpPr/>
            <p:nvPr/>
          </p:nvSpPr>
          <p:spPr>
            <a:xfrm>
              <a:off x="1150800" y="4143650"/>
              <a:ext cx="93425" cy="7275"/>
            </a:xfrm>
            <a:custGeom>
              <a:avLst/>
              <a:gdLst/>
              <a:ahLst/>
              <a:cxnLst/>
              <a:rect l="l" t="t" r="r" b="b"/>
              <a:pathLst>
                <a:path w="3737" h="291" extrusionOk="0">
                  <a:moveTo>
                    <a:pt x="139" y="0"/>
                  </a:moveTo>
                  <a:cubicBezTo>
                    <a:pt x="78" y="0"/>
                    <a:pt x="24" y="62"/>
                    <a:pt x="24" y="124"/>
                  </a:cubicBezTo>
                  <a:cubicBezTo>
                    <a:pt x="1" y="219"/>
                    <a:pt x="72" y="291"/>
                    <a:pt x="167" y="291"/>
                  </a:cubicBezTo>
                  <a:lnTo>
                    <a:pt x="3549" y="291"/>
                  </a:lnTo>
                  <a:cubicBezTo>
                    <a:pt x="3644" y="291"/>
                    <a:pt x="3716" y="243"/>
                    <a:pt x="3716" y="172"/>
                  </a:cubicBezTo>
                  <a:cubicBezTo>
                    <a:pt x="3737" y="86"/>
                    <a:pt x="3682" y="1"/>
                    <a:pt x="3602" y="1"/>
                  </a:cubicBezTo>
                  <a:cubicBezTo>
                    <a:pt x="3593" y="1"/>
                    <a:pt x="3583" y="2"/>
                    <a:pt x="3573" y="5"/>
                  </a:cubicBezTo>
                  <a:lnTo>
                    <a:pt x="167" y="5"/>
                  </a:lnTo>
                  <a:cubicBezTo>
                    <a:pt x="158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1150800" y="4122925"/>
              <a:ext cx="33375" cy="7775"/>
            </a:xfrm>
            <a:custGeom>
              <a:avLst/>
              <a:gdLst/>
              <a:ahLst/>
              <a:cxnLst/>
              <a:rect l="l" t="t" r="r" b="b"/>
              <a:pathLst>
                <a:path w="1335" h="311" extrusionOk="0">
                  <a:moveTo>
                    <a:pt x="167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1" y="239"/>
                    <a:pt x="72" y="310"/>
                    <a:pt x="167" y="310"/>
                  </a:cubicBezTo>
                  <a:lnTo>
                    <a:pt x="1168" y="310"/>
                  </a:lnTo>
                  <a:cubicBezTo>
                    <a:pt x="1239" y="310"/>
                    <a:pt x="1310" y="262"/>
                    <a:pt x="1310" y="167"/>
                  </a:cubicBezTo>
                  <a:cubicBezTo>
                    <a:pt x="1334" y="72"/>
                    <a:pt x="1263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1056725" y="4082450"/>
              <a:ext cx="263775" cy="263750"/>
            </a:xfrm>
            <a:custGeom>
              <a:avLst/>
              <a:gdLst/>
              <a:ahLst/>
              <a:cxnLst/>
              <a:rect l="l" t="t" r="r" b="b"/>
              <a:pathLst>
                <a:path w="10551" h="10550" extrusionOk="0">
                  <a:moveTo>
                    <a:pt x="2811" y="3548"/>
                  </a:moveTo>
                  <a:cubicBezTo>
                    <a:pt x="2835" y="3548"/>
                    <a:pt x="2835" y="3572"/>
                    <a:pt x="2859" y="3596"/>
                  </a:cubicBezTo>
                  <a:lnTo>
                    <a:pt x="3097" y="4048"/>
                  </a:lnTo>
                  <a:lnTo>
                    <a:pt x="1168" y="4048"/>
                  </a:lnTo>
                  <a:lnTo>
                    <a:pt x="1406" y="3596"/>
                  </a:lnTo>
                  <a:cubicBezTo>
                    <a:pt x="1406" y="3572"/>
                    <a:pt x="1430" y="3548"/>
                    <a:pt x="1454" y="3548"/>
                  </a:cubicBezTo>
                  <a:close/>
                  <a:moveTo>
                    <a:pt x="8955" y="4358"/>
                  </a:moveTo>
                  <a:cubicBezTo>
                    <a:pt x="8979" y="4358"/>
                    <a:pt x="9003" y="4382"/>
                    <a:pt x="9003" y="4406"/>
                  </a:cubicBezTo>
                  <a:lnTo>
                    <a:pt x="9003" y="9812"/>
                  </a:lnTo>
                  <a:cubicBezTo>
                    <a:pt x="9003" y="9954"/>
                    <a:pt x="9050" y="10121"/>
                    <a:pt x="9146" y="10240"/>
                  </a:cubicBezTo>
                  <a:lnTo>
                    <a:pt x="715" y="10240"/>
                  </a:lnTo>
                  <a:cubicBezTo>
                    <a:pt x="477" y="10240"/>
                    <a:pt x="287" y="10050"/>
                    <a:pt x="287" y="9812"/>
                  </a:cubicBezTo>
                  <a:lnTo>
                    <a:pt x="287" y="4406"/>
                  </a:lnTo>
                  <a:cubicBezTo>
                    <a:pt x="287" y="4382"/>
                    <a:pt x="287" y="4358"/>
                    <a:pt x="311" y="4358"/>
                  </a:cubicBezTo>
                  <a:close/>
                  <a:moveTo>
                    <a:pt x="4335" y="0"/>
                  </a:moveTo>
                  <a:cubicBezTo>
                    <a:pt x="4240" y="0"/>
                    <a:pt x="4168" y="71"/>
                    <a:pt x="4168" y="143"/>
                  </a:cubicBezTo>
                  <a:cubicBezTo>
                    <a:pt x="4168" y="238"/>
                    <a:pt x="4240" y="310"/>
                    <a:pt x="4311" y="310"/>
                  </a:cubicBezTo>
                  <a:lnTo>
                    <a:pt x="9527" y="310"/>
                  </a:lnTo>
                  <a:cubicBezTo>
                    <a:pt x="9551" y="310"/>
                    <a:pt x="9574" y="333"/>
                    <a:pt x="9574" y="357"/>
                  </a:cubicBezTo>
                  <a:lnTo>
                    <a:pt x="9574" y="6620"/>
                  </a:lnTo>
                  <a:cubicBezTo>
                    <a:pt x="9574" y="6692"/>
                    <a:pt x="9622" y="6763"/>
                    <a:pt x="9717" y="6763"/>
                  </a:cubicBezTo>
                  <a:cubicBezTo>
                    <a:pt x="9727" y="6766"/>
                    <a:pt x="9736" y="6768"/>
                    <a:pt x="9746" y="6768"/>
                  </a:cubicBezTo>
                  <a:cubicBezTo>
                    <a:pt x="9812" y="6768"/>
                    <a:pt x="9884" y="6703"/>
                    <a:pt x="9884" y="6620"/>
                  </a:cubicBezTo>
                  <a:lnTo>
                    <a:pt x="9884" y="5573"/>
                  </a:lnTo>
                  <a:lnTo>
                    <a:pt x="10170" y="5573"/>
                  </a:lnTo>
                  <a:lnTo>
                    <a:pt x="10170" y="9812"/>
                  </a:lnTo>
                  <a:cubicBezTo>
                    <a:pt x="10170" y="10109"/>
                    <a:pt x="9949" y="10258"/>
                    <a:pt x="9729" y="10258"/>
                  </a:cubicBezTo>
                  <a:cubicBezTo>
                    <a:pt x="9509" y="10258"/>
                    <a:pt x="9289" y="10109"/>
                    <a:pt x="9289" y="9812"/>
                  </a:cubicBezTo>
                  <a:lnTo>
                    <a:pt x="9289" y="9764"/>
                  </a:lnTo>
                  <a:lnTo>
                    <a:pt x="9693" y="9764"/>
                  </a:lnTo>
                  <a:cubicBezTo>
                    <a:pt x="9789" y="9764"/>
                    <a:pt x="9860" y="9692"/>
                    <a:pt x="9860" y="9597"/>
                  </a:cubicBezTo>
                  <a:lnTo>
                    <a:pt x="9860" y="7144"/>
                  </a:lnTo>
                  <a:cubicBezTo>
                    <a:pt x="9860" y="7121"/>
                    <a:pt x="9860" y="7097"/>
                    <a:pt x="9836" y="7097"/>
                  </a:cubicBezTo>
                  <a:cubicBezTo>
                    <a:pt x="9803" y="7055"/>
                    <a:pt x="9758" y="7037"/>
                    <a:pt x="9713" y="7037"/>
                  </a:cubicBezTo>
                  <a:cubicBezTo>
                    <a:pt x="9631" y="7037"/>
                    <a:pt x="9551" y="7099"/>
                    <a:pt x="9551" y="7192"/>
                  </a:cubicBezTo>
                  <a:lnTo>
                    <a:pt x="9551" y="9407"/>
                  </a:lnTo>
                  <a:cubicBezTo>
                    <a:pt x="9551" y="9431"/>
                    <a:pt x="9527" y="9454"/>
                    <a:pt x="9503" y="9454"/>
                  </a:cubicBezTo>
                  <a:lnTo>
                    <a:pt x="9289" y="9454"/>
                  </a:lnTo>
                  <a:lnTo>
                    <a:pt x="9289" y="4406"/>
                  </a:lnTo>
                  <a:cubicBezTo>
                    <a:pt x="9289" y="4215"/>
                    <a:pt x="9122" y="4048"/>
                    <a:pt x="8931" y="4048"/>
                  </a:cubicBezTo>
                  <a:lnTo>
                    <a:pt x="3430" y="4048"/>
                  </a:lnTo>
                  <a:lnTo>
                    <a:pt x="3121" y="3453"/>
                  </a:lnTo>
                  <a:cubicBezTo>
                    <a:pt x="3073" y="3334"/>
                    <a:pt x="2954" y="3263"/>
                    <a:pt x="2811" y="3263"/>
                  </a:cubicBezTo>
                  <a:lnTo>
                    <a:pt x="2692" y="3263"/>
                  </a:lnTo>
                  <a:lnTo>
                    <a:pt x="2692" y="357"/>
                  </a:lnTo>
                  <a:cubicBezTo>
                    <a:pt x="2692" y="357"/>
                    <a:pt x="2692" y="333"/>
                    <a:pt x="2692" y="333"/>
                  </a:cubicBezTo>
                  <a:lnTo>
                    <a:pt x="3811" y="333"/>
                  </a:lnTo>
                  <a:cubicBezTo>
                    <a:pt x="3811" y="333"/>
                    <a:pt x="3835" y="333"/>
                    <a:pt x="3859" y="310"/>
                  </a:cubicBezTo>
                  <a:cubicBezTo>
                    <a:pt x="3994" y="219"/>
                    <a:pt x="3937" y="22"/>
                    <a:pt x="3789" y="22"/>
                  </a:cubicBezTo>
                  <a:cubicBezTo>
                    <a:pt x="3781" y="22"/>
                    <a:pt x="3772" y="23"/>
                    <a:pt x="3764" y="24"/>
                  </a:cubicBezTo>
                  <a:lnTo>
                    <a:pt x="2525" y="24"/>
                  </a:lnTo>
                  <a:cubicBezTo>
                    <a:pt x="2454" y="24"/>
                    <a:pt x="2382" y="95"/>
                    <a:pt x="2382" y="191"/>
                  </a:cubicBezTo>
                  <a:lnTo>
                    <a:pt x="2382" y="3239"/>
                  </a:lnTo>
                  <a:lnTo>
                    <a:pt x="1454" y="3239"/>
                  </a:lnTo>
                  <a:cubicBezTo>
                    <a:pt x="1311" y="3239"/>
                    <a:pt x="1192" y="3334"/>
                    <a:pt x="1144" y="3453"/>
                  </a:cubicBezTo>
                  <a:lnTo>
                    <a:pt x="834" y="4048"/>
                  </a:lnTo>
                  <a:lnTo>
                    <a:pt x="334" y="4048"/>
                  </a:lnTo>
                  <a:cubicBezTo>
                    <a:pt x="144" y="4048"/>
                    <a:pt x="1" y="4215"/>
                    <a:pt x="1" y="4406"/>
                  </a:cubicBezTo>
                  <a:lnTo>
                    <a:pt x="1" y="9931"/>
                  </a:lnTo>
                  <a:cubicBezTo>
                    <a:pt x="1" y="10264"/>
                    <a:pt x="287" y="10550"/>
                    <a:pt x="644" y="10550"/>
                  </a:cubicBezTo>
                  <a:lnTo>
                    <a:pt x="9908" y="10550"/>
                  </a:lnTo>
                  <a:cubicBezTo>
                    <a:pt x="10265" y="10550"/>
                    <a:pt x="10551" y="10264"/>
                    <a:pt x="10551" y="9931"/>
                  </a:cubicBezTo>
                  <a:lnTo>
                    <a:pt x="10551" y="5382"/>
                  </a:lnTo>
                  <a:cubicBezTo>
                    <a:pt x="10551" y="5287"/>
                    <a:pt x="10479" y="5239"/>
                    <a:pt x="10408" y="5239"/>
                  </a:cubicBezTo>
                  <a:lnTo>
                    <a:pt x="9884" y="5239"/>
                  </a:lnTo>
                  <a:lnTo>
                    <a:pt x="9884" y="357"/>
                  </a:lnTo>
                  <a:cubicBezTo>
                    <a:pt x="9884" y="167"/>
                    <a:pt x="9741" y="0"/>
                    <a:pt x="9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1150800" y="4108050"/>
              <a:ext cx="58375" cy="7750"/>
            </a:xfrm>
            <a:custGeom>
              <a:avLst/>
              <a:gdLst/>
              <a:ahLst/>
              <a:cxnLst/>
              <a:rect l="l" t="t" r="r" b="b"/>
              <a:pathLst>
                <a:path w="2335" h="310" extrusionOk="0">
                  <a:moveTo>
                    <a:pt x="167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168" y="310"/>
                  </a:lnTo>
                  <a:cubicBezTo>
                    <a:pt x="2239" y="310"/>
                    <a:pt x="2311" y="262"/>
                    <a:pt x="2311" y="167"/>
                  </a:cubicBezTo>
                  <a:cubicBezTo>
                    <a:pt x="2334" y="72"/>
                    <a:pt x="2263" y="0"/>
                    <a:pt x="2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5"/>
            <p:cNvSpPr/>
            <p:nvPr/>
          </p:nvSpPr>
          <p:spPr>
            <a:xfrm>
              <a:off x="1109225" y="4212150"/>
              <a:ext cx="128550" cy="105875"/>
            </a:xfrm>
            <a:custGeom>
              <a:avLst/>
              <a:gdLst/>
              <a:ahLst/>
              <a:cxnLst/>
              <a:rect l="l" t="t" r="r" b="b"/>
              <a:pathLst>
                <a:path w="5142" h="4235" extrusionOk="0">
                  <a:moveTo>
                    <a:pt x="1634" y="333"/>
                  </a:moveTo>
                  <a:cubicBezTo>
                    <a:pt x="1822" y="333"/>
                    <a:pt x="1990" y="423"/>
                    <a:pt x="2140" y="551"/>
                  </a:cubicBezTo>
                  <a:lnTo>
                    <a:pt x="2354" y="789"/>
                  </a:lnTo>
                  <a:lnTo>
                    <a:pt x="1235" y="1909"/>
                  </a:lnTo>
                  <a:lnTo>
                    <a:pt x="1021" y="1671"/>
                  </a:lnTo>
                  <a:cubicBezTo>
                    <a:pt x="521" y="1170"/>
                    <a:pt x="878" y="337"/>
                    <a:pt x="1568" y="337"/>
                  </a:cubicBezTo>
                  <a:cubicBezTo>
                    <a:pt x="1590" y="335"/>
                    <a:pt x="1612" y="333"/>
                    <a:pt x="1634" y="333"/>
                  </a:cubicBezTo>
                  <a:close/>
                  <a:moveTo>
                    <a:pt x="3566" y="309"/>
                  </a:moveTo>
                  <a:cubicBezTo>
                    <a:pt x="4177" y="309"/>
                    <a:pt x="4708" y="1103"/>
                    <a:pt x="4140" y="1671"/>
                  </a:cubicBezTo>
                  <a:lnTo>
                    <a:pt x="3902" y="1909"/>
                  </a:lnTo>
                  <a:lnTo>
                    <a:pt x="2807" y="789"/>
                  </a:lnTo>
                  <a:lnTo>
                    <a:pt x="3021" y="551"/>
                  </a:lnTo>
                  <a:cubicBezTo>
                    <a:pt x="3191" y="381"/>
                    <a:pt x="3382" y="309"/>
                    <a:pt x="3566" y="309"/>
                  </a:cubicBezTo>
                  <a:close/>
                  <a:moveTo>
                    <a:pt x="1235" y="2337"/>
                  </a:moveTo>
                  <a:lnTo>
                    <a:pt x="2354" y="3457"/>
                  </a:lnTo>
                  <a:lnTo>
                    <a:pt x="2140" y="3671"/>
                  </a:lnTo>
                  <a:cubicBezTo>
                    <a:pt x="1969" y="3820"/>
                    <a:pt x="1785" y="3884"/>
                    <a:pt x="1610" y="3884"/>
                  </a:cubicBezTo>
                  <a:cubicBezTo>
                    <a:pt x="1004" y="3884"/>
                    <a:pt x="503" y="3125"/>
                    <a:pt x="1021" y="2552"/>
                  </a:cubicBezTo>
                  <a:lnTo>
                    <a:pt x="1235" y="2337"/>
                  </a:lnTo>
                  <a:close/>
                  <a:moveTo>
                    <a:pt x="2592" y="1004"/>
                  </a:moveTo>
                  <a:lnTo>
                    <a:pt x="4140" y="2552"/>
                  </a:lnTo>
                  <a:cubicBezTo>
                    <a:pt x="4450" y="2861"/>
                    <a:pt x="4450" y="3361"/>
                    <a:pt x="4140" y="3671"/>
                  </a:cubicBezTo>
                  <a:cubicBezTo>
                    <a:pt x="3986" y="3826"/>
                    <a:pt x="3783" y="3903"/>
                    <a:pt x="3581" y="3903"/>
                  </a:cubicBezTo>
                  <a:cubicBezTo>
                    <a:pt x="3378" y="3903"/>
                    <a:pt x="3176" y="3826"/>
                    <a:pt x="3021" y="3671"/>
                  </a:cubicBezTo>
                  <a:lnTo>
                    <a:pt x="2783" y="3457"/>
                  </a:lnTo>
                  <a:lnTo>
                    <a:pt x="3640" y="2599"/>
                  </a:lnTo>
                  <a:cubicBezTo>
                    <a:pt x="3688" y="2552"/>
                    <a:pt x="3688" y="2456"/>
                    <a:pt x="3640" y="2385"/>
                  </a:cubicBezTo>
                  <a:cubicBezTo>
                    <a:pt x="3604" y="2361"/>
                    <a:pt x="3563" y="2349"/>
                    <a:pt x="3524" y="2349"/>
                  </a:cubicBezTo>
                  <a:cubicBezTo>
                    <a:pt x="3485" y="2349"/>
                    <a:pt x="3450" y="2361"/>
                    <a:pt x="3426" y="2385"/>
                  </a:cubicBezTo>
                  <a:lnTo>
                    <a:pt x="2569" y="3242"/>
                  </a:lnTo>
                  <a:lnTo>
                    <a:pt x="1473" y="2123"/>
                  </a:lnTo>
                  <a:lnTo>
                    <a:pt x="2592" y="1004"/>
                  </a:lnTo>
                  <a:close/>
                  <a:moveTo>
                    <a:pt x="1585" y="1"/>
                  </a:moveTo>
                  <a:cubicBezTo>
                    <a:pt x="729" y="1"/>
                    <a:pt x="1" y="1098"/>
                    <a:pt x="806" y="1885"/>
                  </a:cubicBezTo>
                  <a:lnTo>
                    <a:pt x="1021" y="2123"/>
                  </a:lnTo>
                  <a:lnTo>
                    <a:pt x="806" y="2337"/>
                  </a:lnTo>
                  <a:cubicBezTo>
                    <a:pt x="4" y="3139"/>
                    <a:pt x="723" y="4234"/>
                    <a:pt x="1574" y="4234"/>
                  </a:cubicBezTo>
                  <a:cubicBezTo>
                    <a:pt x="1835" y="4234"/>
                    <a:pt x="2108" y="4131"/>
                    <a:pt x="2354" y="3885"/>
                  </a:cubicBezTo>
                  <a:lnTo>
                    <a:pt x="2569" y="3671"/>
                  </a:lnTo>
                  <a:lnTo>
                    <a:pt x="2807" y="3885"/>
                  </a:lnTo>
                  <a:cubicBezTo>
                    <a:pt x="3047" y="4131"/>
                    <a:pt x="3316" y="4234"/>
                    <a:pt x="3574" y="4234"/>
                  </a:cubicBezTo>
                  <a:cubicBezTo>
                    <a:pt x="4416" y="4234"/>
                    <a:pt x="5138" y="3139"/>
                    <a:pt x="4355" y="2337"/>
                  </a:cubicBezTo>
                  <a:lnTo>
                    <a:pt x="4116" y="2123"/>
                  </a:lnTo>
                  <a:lnTo>
                    <a:pt x="4355" y="1885"/>
                  </a:lnTo>
                  <a:cubicBezTo>
                    <a:pt x="5142" y="1098"/>
                    <a:pt x="4409" y="1"/>
                    <a:pt x="3563" y="1"/>
                  </a:cubicBezTo>
                  <a:cubicBezTo>
                    <a:pt x="3308" y="1"/>
                    <a:pt x="3044" y="100"/>
                    <a:pt x="2807" y="337"/>
                  </a:cubicBezTo>
                  <a:lnTo>
                    <a:pt x="2569" y="551"/>
                  </a:lnTo>
                  <a:lnTo>
                    <a:pt x="2354" y="337"/>
                  </a:lnTo>
                  <a:cubicBezTo>
                    <a:pt x="2112" y="100"/>
                    <a:pt x="1843" y="1"/>
                    <a:pt x="1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1154975" y="4250925"/>
              <a:ext cx="32775" cy="28125"/>
            </a:xfrm>
            <a:custGeom>
              <a:avLst/>
              <a:gdLst/>
              <a:ahLst/>
              <a:cxnLst/>
              <a:rect l="l" t="t" r="r" b="b"/>
              <a:pathLst>
                <a:path w="1311" h="1125" extrusionOk="0">
                  <a:moveTo>
                    <a:pt x="750" y="314"/>
                  </a:moveTo>
                  <a:cubicBezTo>
                    <a:pt x="880" y="314"/>
                    <a:pt x="1001" y="410"/>
                    <a:pt x="1001" y="572"/>
                  </a:cubicBezTo>
                  <a:cubicBezTo>
                    <a:pt x="1001" y="691"/>
                    <a:pt x="881" y="810"/>
                    <a:pt x="739" y="810"/>
                  </a:cubicBezTo>
                  <a:cubicBezTo>
                    <a:pt x="524" y="810"/>
                    <a:pt x="405" y="548"/>
                    <a:pt x="572" y="382"/>
                  </a:cubicBezTo>
                  <a:cubicBezTo>
                    <a:pt x="625" y="336"/>
                    <a:pt x="689" y="314"/>
                    <a:pt x="750" y="314"/>
                  </a:cubicBezTo>
                  <a:close/>
                  <a:moveTo>
                    <a:pt x="739" y="1"/>
                  </a:moveTo>
                  <a:cubicBezTo>
                    <a:pt x="238" y="1"/>
                    <a:pt x="0" y="596"/>
                    <a:pt x="358" y="953"/>
                  </a:cubicBezTo>
                  <a:cubicBezTo>
                    <a:pt x="468" y="1071"/>
                    <a:pt x="607" y="1124"/>
                    <a:pt x="744" y="1124"/>
                  </a:cubicBezTo>
                  <a:cubicBezTo>
                    <a:pt x="1022" y="1124"/>
                    <a:pt x="1294" y="907"/>
                    <a:pt x="1310" y="572"/>
                  </a:cubicBezTo>
                  <a:cubicBezTo>
                    <a:pt x="1310" y="262"/>
                    <a:pt x="1048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55"/>
          <p:cNvGrpSpPr/>
          <p:nvPr/>
        </p:nvGrpSpPr>
        <p:grpSpPr>
          <a:xfrm>
            <a:off x="4987220" y="3612234"/>
            <a:ext cx="355305" cy="354497"/>
            <a:chOff x="3359600" y="3652600"/>
            <a:chExt cx="263775" cy="263175"/>
          </a:xfrm>
        </p:grpSpPr>
        <p:sp>
          <p:nvSpPr>
            <p:cNvPr id="890" name="Google Shape;890;p55"/>
            <p:cNvSpPr/>
            <p:nvPr/>
          </p:nvSpPr>
          <p:spPr>
            <a:xfrm>
              <a:off x="3359600" y="3652600"/>
              <a:ext cx="263775" cy="263175"/>
            </a:xfrm>
            <a:custGeom>
              <a:avLst/>
              <a:gdLst/>
              <a:ahLst/>
              <a:cxnLst/>
              <a:rect l="l" t="t" r="r" b="b"/>
              <a:pathLst>
                <a:path w="10551" h="10527" extrusionOk="0">
                  <a:moveTo>
                    <a:pt x="9812" y="286"/>
                  </a:moveTo>
                  <a:cubicBezTo>
                    <a:pt x="10050" y="286"/>
                    <a:pt x="10264" y="500"/>
                    <a:pt x="10241" y="762"/>
                  </a:cubicBezTo>
                  <a:cubicBezTo>
                    <a:pt x="10241" y="1000"/>
                    <a:pt x="10050" y="1191"/>
                    <a:pt x="9788" y="1191"/>
                  </a:cubicBezTo>
                  <a:lnTo>
                    <a:pt x="8383" y="1191"/>
                  </a:lnTo>
                  <a:lnTo>
                    <a:pt x="8383" y="286"/>
                  </a:lnTo>
                  <a:close/>
                  <a:moveTo>
                    <a:pt x="3668" y="310"/>
                  </a:moveTo>
                  <a:cubicBezTo>
                    <a:pt x="3692" y="310"/>
                    <a:pt x="3715" y="333"/>
                    <a:pt x="3715" y="357"/>
                  </a:cubicBezTo>
                  <a:lnTo>
                    <a:pt x="3715" y="2143"/>
                  </a:lnTo>
                  <a:cubicBezTo>
                    <a:pt x="3715" y="2167"/>
                    <a:pt x="3692" y="2191"/>
                    <a:pt x="3668" y="2191"/>
                  </a:cubicBezTo>
                  <a:lnTo>
                    <a:pt x="1477" y="2191"/>
                  </a:lnTo>
                  <a:cubicBezTo>
                    <a:pt x="1453" y="2191"/>
                    <a:pt x="1429" y="2167"/>
                    <a:pt x="1429" y="2143"/>
                  </a:cubicBezTo>
                  <a:lnTo>
                    <a:pt x="1429" y="357"/>
                  </a:lnTo>
                  <a:cubicBezTo>
                    <a:pt x="1429" y="333"/>
                    <a:pt x="1453" y="310"/>
                    <a:pt x="1477" y="310"/>
                  </a:cubicBezTo>
                  <a:close/>
                  <a:moveTo>
                    <a:pt x="834" y="9335"/>
                  </a:moveTo>
                  <a:lnTo>
                    <a:pt x="810" y="10216"/>
                  </a:lnTo>
                  <a:lnTo>
                    <a:pt x="786" y="10216"/>
                  </a:lnTo>
                  <a:cubicBezTo>
                    <a:pt x="191" y="10216"/>
                    <a:pt x="191" y="9335"/>
                    <a:pt x="786" y="9335"/>
                  </a:cubicBezTo>
                  <a:close/>
                  <a:moveTo>
                    <a:pt x="3453" y="2501"/>
                  </a:moveTo>
                  <a:lnTo>
                    <a:pt x="3453" y="10169"/>
                  </a:lnTo>
                  <a:lnTo>
                    <a:pt x="3430" y="10169"/>
                  </a:lnTo>
                  <a:cubicBezTo>
                    <a:pt x="3430" y="10193"/>
                    <a:pt x="3406" y="10216"/>
                    <a:pt x="3382" y="10216"/>
                  </a:cubicBezTo>
                  <a:lnTo>
                    <a:pt x="1786" y="10216"/>
                  </a:lnTo>
                  <a:cubicBezTo>
                    <a:pt x="1763" y="10216"/>
                    <a:pt x="1739" y="10193"/>
                    <a:pt x="1739" y="10169"/>
                  </a:cubicBezTo>
                  <a:lnTo>
                    <a:pt x="1739" y="2501"/>
                  </a:lnTo>
                  <a:close/>
                  <a:moveTo>
                    <a:pt x="1477" y="0"/>
                  </a:moveTo>
                  <a:cubicBezTo>
                    <a:pt x="1263" y="0"/>
                    <a:pt x="1120" y="167"/>
                    <a:pt x="1120" y="357"/>
                  </a:cubicBezTo>
                  <a:lnTo>
                    <a:pt x="1120" y="1191"/>
                  </a:lnTo>
                  <a:lnTo>
                    <a:pt x="191" y="1191"/>
                  </a:lnTo>
                  <a:cubicBezTo>
                    <a:pt x="181" y="1188"/>
                    <a:pt x="171" y="1187"/>
                    <a:pt x="161" y="1187"/>
                  </a:cubicBezTo>
                  <a:cubicBezTo>
                    <a:pt x="81" y="1187"/>
                    <a:pt x="24" y="1270"/>
                    <a:pt x="24" y="1334"/>
                  </a:cubicBezTo>
                  <a:lnTo>
                    <a:pt x="24" y="3429"/>
                  </a:lnTo>
                  <a:cubicBezTo>
                    <a:pt x="24" y="3429"/>
                    <a:pt x="24" y="3429"/>
                    <a:pt x="24" y="3453"/>
                  </a:cubicBezTo>
                  <a:cubicBezTo>
                    <a:pt x="60" y="3498"/>
                    <a:pt x="110" y="3519"/>
                    <a:pt x="157" y="3519"/>
                  </a:cubicBezTo>
                  <a:cubicBezTo>
                    <a:pt x="236" y="3519"/>
                    <a:pt x="310" y="3462"/>
                    <a:pt x="310" y="3358"/>
                  </a:cubicBezTo>
                  <a:lnTo>
                    <a:pt x="310" y="1572"/>
                  </a:lnTo>
                  <a:cubicBezTo>
                    <a:pt x="310" y="1524"/>
                    <a:pt x="358" y="1477"/>
                    <a:pt x="405" y="1477"/>
                  </a:cubicBezTo>
                  <a:lnTo>
                    <a:pt x="1096" y="1477"/>
                  </a:lnTo>
                  <a:lnTo>
                    <a:pt x="1096" y="2120"/>
                  </a:lnTo>
                  <a:cubicBezTo>
                    <a:pt x="1096" y="2286"/>
                    <a:pt x="1215" y="2453"/>
                    <a:pt x="1405" y="2477"/>
                  </a:cubicBezTo>
                  <a:lnTo>
                    <a:pt x="1405" y="9026"/>
                  </a:lnTo>
                  <a:lnTo>
                    <a:pt x="762" y="9026"/>
                  </a:lnTo>
                  <a:cubicBezTo>
                    <a:pt x="596" y="9026"/>
                    <a:pt x="429" y="9073"/>
                    <a:pt x="310" y="9169"/>
                  </a:cubicBezTo>
                  <a:lnTo>
                    <a:pt x="310" y="3953"/>
                  </a:lnTo>
                  <a:cubicBezTo>
                    <a:pt x="310" y="3882"/>
                    <a:pt x="238" y="3810"/>
                    <a:pt x="167" y="3810"/>
                  </a:cubicBezTo>
                  <a:cubicBezTo>
                    <a:pt x="155" y="3807"/>
                    <a:pt x="142" y="3806"/>
                    <a:pt x="131" y="3806"/>
                  </a:cubicBezTo>
                  <a:cubicBezTo>
                    <a:pt x="54" y="3806"/>
                    <a:pt x="0" y="3871"/>
                    <a:pt x="0" y="3953"/>
                  </a:cubicBezTo>
                  <a:lnTo>
                    <a:pt x="0" y="9788"/>
                  </a:lnTo>
                  <a:cubicBezTo>
                    <a:pt x="0" y="10193"/>
                    <a:pt x="334" y="10526"/>
                    <a:pt x="762" y="10526"/>
                  </a:cubicBezTo>
                  <a:lnTo>
                    <a:pt x="953" y="10526"/>
                  </a:lnTo>
                  <a:cubicBezTo>
                    <a:pt x="1048" y="10526"/>
                    <a:pt x="1120" y="10455"/>
                    <a:pt x="1120" y="10383"/>
                  </a:cubicBezTo>
                  <a:lnTo>
                    <a:pt x="1120" y="9335"/>
                  </a:lnTo>
                  <a:lnTo>
                    <a:pt x="1405" y="9335"/>
                  </a:lnTo>
                  <a:lnTo>
                    <a:pt x="1405" y="10169"/>
                  </a:lnTo>
                  <a:cubicBezTo>
                    <a:pt x="1405" y="10383"/>
                    <a:pt x="1572" y="10526"/>
                    <a:pt x="1763" y="10526"/>
                  </a:cubicBezTo>
                  <a:lnTo>
                    <a:pt x="3358" y="10526"/>
                  </a:lnTo>
                  <a:cubicBezTo>
                    <a:pt x="3549" y="10526"/>
                    <a:pt x="3715" y="10383"/>
                    <a:pt x="3715" y="10169"/>
                  </a:cubicBezTo>
                  <a:lnTo>
                    <a:pt x="3715" y="9335"/>
                  </a:lnTo>
                  <a:lnTo>
                    <a:pt x="9788" y="9335"/>
                  </a:lnTo>
                  <a:cubicBezTo>
                    <a:pt x="10217" y="9335"/>
                    <a:pt x="10550" y="9002"/>
                    <a:pt x="10550" y="8597"/>
                  </a:cubicBezTo>
                  <a:lnTo>
                    <a:pt x="10550" y="738"/>
                  </a:lnTo>
                  <a:cubicBezTo>
                    <a:pt x="10550" y="333"/>
                    <a:pt x="10217" y="0"/>
                    <a:pt x="9812" y="0"/>
                  </a:cubicBezTo>
                  <a:lnTo>
                    <a:pt x="8216" y="0"/>
                  </a:lnTo>
                  <a:cubicBezTo>
                    <a:pt x="8121" y="0"/>
                    <a:pt x="8050" y="48"/>
                    <a:pt x="8050" y="143"/>
                  </a:cubicBezTo>
                  <a:lnTo>
                    <a:pt x="8050" y="1191"/>
                  </a:lnTo>
                  <a:lnTo>
                    <a:pt x="4430" y="1191"/>
                  </a:lnTo>
                  <a:cubicBezTo>
                    <a:pt x="4420" y="1188"/>
                    <a:pt x="4411" y="1186"/>
                    <a:pt x="4401" y="1186"/>
                  </a:cubicBezTo>
                  <a:cubicBezTo>
                    <a:pt x="4340" y="1186"/>
                    <a:pt x="4284" y="1248"/>
                    <a:pt x="4263" y="1310"/>
                  </a:cubicBezTo>
                  <a:cubicBezTo>
                    <a:pt x="4263" y="1405"/>
                    <a:pt x="4335" y="1477"/>
                    <a:pt x="4430" y="1477"/>
                  </a:cubicBezTo>
                  <a:lnTo>
                    <a:pt x="9812" y="1477"/>
                  </a:lnTo>
                  <a:cubicBezTo>
                    <a:pt x="9979" y="1477"/>
                    <a:pt x="10145" y="1429"/>
                    <a:pt x="10264" y="1334"/>
                  </a:cubicBezTo>
                  <a:lnTo>
                    <a:pt x="10264" y="8573"/>
                  </a:lnTo>
                  <a:cubicBezTo>
                    <a:pt x="10264" y="8835"/>
                    <a:pt x="10074" y="9026"/>
                    <a:pt x="9812" y="9026"/>
                  </a:cubicBezTo>
                  <a:lnTo>
                    <a:pt x="3715" y="9026"/>
                  </a:lnTo>
                  <a:lnTo>
                    <a:pt x="3715" y="2501"/>
                  </a:lnTo>
                  <a:cubicBezTo>
                    <a:pt x="3882" y="2477"/>
                    <a:pt x="4025" y="2310"/>
                    <a:pt x="4025" y="2143"/>
                  </a:cubicBezTo>
                  <a:lnTo>
                    <a:pt x="4025" y="357"/>
                  </a:lnTo>
                  <a:cubicBezTo>
                    <a:pt x="4025" y="167"/>
                    <a:pt x="3858" y="0"/>
                    <a:pt x="3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3472125" y="3712000"/>
              <a:ext cx="133375" cy="140650"/>
            </a:xfrm>
            <a:custGeom>
              <a:avLst/>
              <a:gdLst/>
              <a:ahLst/>
              <a:cxnLst/>
              <a:rect l="l" t="t" r="r" b="b"/>
              <a:pathLst>
                <a:path w="5335" h="5626" extrusionOk="0">
                  <a:moveTo>
                    <a:pt x="286" y="1030"/>
                  </a:moveTo>
                  <a:cubicBezTo>
                    <a:pt x="1382" y="1077"/>
                    <a:pt x="2406" y="1506"/>
                    <a:pt x="3191" y="2220"/>
                  </a:cubicBezTo>
                  <a:lnTo>
                    <a:pt x="3168" y="2220"/>
                  </a:lnTo>
                  <a:lnTo>
                    <a:pt x="1215" y="4173"/>
                  </a:lnTo>
                  <a:cubicBezTo>
                    <a:pt x="953" y="3959"/>
                    <a:pt x="643" y="3816"/>
                    <a:pt x="286" y="3792"/>
                  </a:cubicBezTo>
                  <a:lnTo>
                    <a:pt x="286" y="1030"/>
                  </a:lnTo>
                  <a:close/>
                  <a:moveTo>
                    <a:pt x="310" y="4102"/>
                  </a:moveTo>
                  <a:cubicBezTo>
                    <a:pt x="548" y="4125"/>
                    <a:pt x="810" y="4244"/>
                    <a:pt x="1000" y="4411"/>
                  </a:cubicBezTo>
                  <a:lnTo>
                    <a:pt x="310" y="5102"/>
                  </a:lnTo>
                  <a:lnTo>
                    <a:pt x="310" y="4102"/>
                  </a:lnTo>
                  <a:close/>
                  <a:moveTo>
                    <a:pt x="1215" y="4602"/>
                  </a:moveTo>
                  <a:cubicBezTo>
                    <a:pt x="1382" y="4816"/>
                    <a:pt x="1477" y="5054"/>
                    <a:pt x="1524" y="5316"/>
                  </a:cubicBezTo>
                  <a:lnTo>
                    <a:pt x="524" y="5316"/>
                  </a:lnTo>
                  <a:lnTo>
                    <a:pt x="1215" y="4602"/>
                  </a:lnTo>
                  <a:close/>
                  <a:moveTo>
                    <a:pt x="3382" y="2435"/>
                  </a:moveTo>
                  <a:cubicBezTo>
                    <a:pt x="4120" y="3220"/>
                    <a:pt x="4549" y="4244"/>
                    <a:pt x="4596" y="5316"/>
                  </a:cubicBezTo>
                  <a:lnTo>
                    <a:pt x="1834" y="5316"/>
                  </a:lnTo>
                  <a:cubicBezTo>
                    <a:pt x="1786" y="4983"/>
                    <a:pt x="1667" y="4649"/>
                    <a:pt x="1453" y="4387"/>
                  </a:cubicBezTo>
                  <a:lnTo>
                    <a:pt x="3382" y="2435"/>
                  </a:lnTo>
                  <a:close/>
                  <a:moveTo>
                    <a:pt x="179" y="1"/>
                  </a:moveTo>
                  <a:cubicBezTo>
                    <a:pt x="168" y="1"/>
                    <a:pt x="156" y="2"/>
                    <a:pt x="143" y="6"/>
                  </a:cubicBezTo>
                  <a:cubicBezTo>
                    <a:pt x="48" y="6"/>
                    <a:pt x="0" y="77"/>
                    <a:pt x="0" y="172"/>
                  </a:cubicBezTo>
                  <a:lnTo>
                    <a:pt x="0" y="5459"/>
                  </a:lnTo>
                  <a:cubicBezTo>
                    <a:pt x="0" y="5554"/>
                    <a:pt x="72" y="5626"/>
                    <a:pt x="167" y="5626"/>
                  </a:cubicBezTo>
                  <a:lnTo>
                    <a:pt x="5168" y="5626"/>
                  </a:lnTo>
                  <a:cubicBezTo>
                    <a:pt x="5239" y="5626"/>
                    <a:pt x="5311" y="5578"/>
                    <a:pt x="5335" y="5483"/>
                  </a:cubicBezTo>
                  <a:cubicBezTo>
                    <a:pt x="5335" y="5388"/>
                    <a:pt x="5263" y="5316"/>
                    <a:pt x="5168" y="5316"/>
                  </a:cubicBezTo>
                  <a:lnTo>
                    <a:pt x="4906" y="5316"/>
                  </a:lnTo>
                  <a:cubicBezTo>
                    <a:pt x="4858" y="4173"/>
                    <a:pt x="4406" y="3054"/>
                    <a:pt x="3620" y="2220"/>
                  </a:cubicBezTo>
                  <a:lnTo>
                    <a:pt x="4858" y="982"/>
                  </a:lnTo>
                  <a:cubicBezTo>
                    <a:pt x="4906" y="910"/>
                    <a:pt x="4906" y="815"/>
                    <a:pt x="4835" y="744"/>
                  </a:cubicBezTo>
                  <a:cubicBezTo>
                    <a:pt x="4807" y="726"/>
                    <a:pt x="4780" y="718"/>
                    <a:pt x="4753" y="718"/>
                  </a:cubicBezTo>
                  <a:cubicBezTo>
                    <a:pt x="4709" y="718"/>
                    <a:pt x="4664" y="738"/>
                    <a:pt x="4620" y="768"/>
                  </a:cubicBezTo>
                  <a:lnTo>
                    <a:pt x="3406" y="2006"/>
                  </a:lnTo>
                  <a:cubicBezTo>
                    <a:pt x="2572" y="1220"/>
                    <a:pt x="1453" y="744"/>
                    <a:pt x="310" y="720"/>
                  </a:cubicBezTo>
                  <a:lnTo>
                    <a:pt x="310" y="148"/>
                  </a:lnTo>
                  <a:cubicBezTo>
                    <a:pt x="310" y="66"/>
                    <a:pt x="256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5"/>
            <p:cNvSpPr/>
            <p:nvPr/>
          </p:nvSpPr>
          <p:spPr>
            <a:xfrm>
              <a:off x="3410200" y="3722725"/>
              <a:ext cx="7775" cy="177675"/>
            </a:xfrm>
            <a:custGeom>
              <a:avLst/>
              <a:gdLst/>
              <a:ahLst/>
              <a:cxnLst/>
              <a:rect l="l" t="t" r="r" b="b"/>
              <a:pathLst>
                <a:path w="311" h="7107" extrusionOk="0">
                  <a:moveTo>
                    <a:pt x="154" y="1"/>
                  </a:moveTo>
                  <a:cubicBezTo>
                    <a:pt x="72" y="1"/>
                    <a:pt x="1" y="65"/>
                    <a:pt x="1" y="148"/>
                  </a:cubicBezTo>
                  <a:lnTo>
                    <a:pt x="1" y="6959"/>
                  </a:lnTo>
                  <a:cubicBezTo>
                    <a:pt x="1" y="7042"/>
                    <a:pt x="72" y="7106"/>
                    <a:pt x="154" y="7106"/>
                  </a:cubicBezTo>
                  <a:cubicBezTo>
                    <a:pt x="166" y="7106"/>
                    <a:pt x="179" y="7105"/>
                    <a:pt x="191" y="7102"/>
                  </a:cubicBezTo>
                  <a:cubicBezTo>
                    <a:pt x="263" y="7078"/>
                    <a:pt x="310" y="7007"/>
                    <a:pt x="310" y="6935"/>
                  </a:cubicBezTo>
                  <a:lnTo>
                    <a:pt x="310" y="172"/>
                  </a:lnTo>
                  <a:cubicBezTo>
                    <a:pt x="310" y="77"/>
                    <a:pt x="263" y="5"/>
                    <a:pt x="191" y="5"/>
                  </a:cubicBezTo>
                  <a:cubicBezTo>
                    <a:pt x="179" y="2"/>
                    <a:pt x="166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5"/>
            <p:cNvSpPr/>
            <p:nvPr/>
          </p:nvSpPr>
          <p:spPr>
            <a:xfrm>
              <a:off x="3582250" y="3712725"/>
              <a:ext cx="23250" cy="7750"/>
            </a:xfrm>
            <a:custGeom>
              <a:avLst/>
              <a:gdLst/>
              <a:ahLst/>
              <a:cxnLst/>
              <a:rect l="l" t="t" r="r" b="b"/>
              <a:pathLst>
                <a:path w="930" h="310" extrusionOk="0">
                  <a:moveTo>
                    <a:pt x="168" y="0"/>
                  </a:moveTo>
                  <a:cubicBezTo>
                    <a:pt x="96" y="0"/>
                    <a:pt x="25" y="48"/>
                    <a:pt x="1" y="119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763" y="310"/>
                  </a:lnTo>
                  <a:cubicBezTo>
                    <a:pt x="858" y="310"/>
                    <a:pt x="930" y="215"/>
                    <a:pt x="930" y="119"/>
                  </a:cubicBezTo>
                  <a:cubicBezTo>
                    <a:pt x="906" y="48"/>
                    <a:pt x="834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5"/>
          <p:cNvGrpSpPr/>
          <p:nvPr/>
        </p:nvGrpSpPr>
        <p:grpSpPr>
          <a:xfrm>
            <a:off x="1118636" y="3685339"/>
            <a:ext cx="362511" cy="228586"/>
            <a:chOff x="2201625" y="3251325"/>
            <a:chExt cx="269125" cy="169700"/>
          </a:xfrm>
        </p:grpSpPr>
        <p:sp>
          <p:nvSpPr>
            <p:cNvPr id="895" name="Google Shape;895;p55"/>
            <p:cNvSpPr/>
            <p:nvPr/>
          </p:nvSpPr>
          <p:spPr>
            <a:xfrm>
              <a:off x="2201625" y="3251325"/>
              <a:ext cx="269125" cy="169700"/>
            </a:xfrm>
            <a:custGeom>
              <a:avLst/>
              <a:gdLst/>
              <a:ahLst/>
              <a:cxnLst/>
              <a:rect l="l" t="t" r="r" b="b"/>
              <a:pathLst>
                <a:path w="10765" h="6788" extrusionOk="0">
                  <a:moveTo>
                    <a:pt x="4096" y="738"/>
                  </a:moveTo>
                  <a:lnTo>
                    <a:pt x="4096" y="881"/>
                  </a:lnTo>
                  <a:cubicBezTo>
                    <a:pt x="4096" y="929"/>
                    <a:pt x="4096" y="977"/>
                    <a:pt x="4096" y="1024"/>
                  </a:cubicBezTo>
                  <a:lnTo>
                    <a:pt x="834" y="1024"/>
                  </a:lnTo>
                  <a:lnTo>
                    <a:pt x="834" y="786"/>
                  </a:lnTo>
                  <a:cubicBezTo>
                    <a:pt x="834" y="762"/>
                    <a:pt x="857" y="738"/>
                    <a:pt x="881" y="738"/>
                  </a:cubicBezTo>
                  <a:close/>
                  <a:moveTo>
                    <a:pt x="9883" y="738"/>
                  </a:moveTo>
                  <a:cubicBezTo>
                    <a:pt x="9883" y="738"/>
                    <a:pt x="9907" y="762"/>
                    <a:pt x="9907" y="786"/>
                  </a:cubicBezTo>
                  <a:lnTo>
                    <a:pt x="9907" y="1024"/>
                  </a:lnTo>
                  <a:lnTo>
                    <a:pt x="6644" y="1024"/>
                  </a:lnTo>
                  <a:cubicBezTo>
                    <a:pt x="6644" y="977"/>
                    <a:pt x="6644" y="929"/>
                    <a:pt x="6644" y="881"/>
                  </a:cubicBezTo>
                  <a:lnTo>
                    <a:pt x="6644" y="738"/>
                  </a:lnTo>
                  <a:close/>
                  <a:moveTo>
                    <a:pt x="6263" y="310"/>
                  </a:moveTo>
                  <a:lnTo>
                    <a:pt x="6335" y="381"/>
                  </a:lnTo>
                  <a:lnTo>
                    <a:pt x="6335" y="858"/>
                  </a:lnTo>
                  <a:cubicBezTo>
                    <a:pt x="6359" y="1143"/>
                    <a:pt x="6240" y="1405"/>
                    <a:pt x="6049" y="1620"/>
                  </a:cubicBezTo>
                  <a:cubicBezTo>
                    <a:pt x="6001" y="1667"/>
                    <a:pt x="5978" y="1739"/>
                    <a:pt x="6025" y="1810"/>
                  </a:cubicBezTo>
                  <a:cubicBezTo>
                    <a:pt x="6053" y="1852"/>
                    <a:pt x="6105" y="1877"/>
                    <a:pt x="6157" y="1877"/>
                  </a:cubicBezTo>
                  <a:cubicBezTo>
                    <a:pt x="6195" y="1877"/>
                    <a:pt x="6233" y="1864"/>
                    <a:pt x="6263" y="1834"/>
                  </a:cubicBezTo>
                  <a:cubicBezTo>
                    <a:pt x="6406" y="1691"/>
                    <a:pt x="6525" y="1501"/>
                    <a:pt x="6597" y="1310"/>
                  </a:cubicBezTo>
                  <a:lnTo>
                    <a:pt x="9907" y="1334"/>
                  </a:lnTo>
                  <a:lnTo>
                    <a:pt x="9907" y="5882"/>
                  </a:lnTo>
                  <a:lnTo>
                    <a:pt x="834" y="5882"/>
                  </a:lnTo>
                  <a:lnTo>
                    <a:pt x="834" y="1334"/>
                  </a:lnTo>
                  <a:lnTo>
                    <a:pt x="4192" y="1334"/>
                  </a:lnTo>
                  <a:cubicBezTo>
                    <a:pt x="4263" y="1596"/>
                    <a:pt x="4430" y="1834"/>
                    <a:pt x="4644" y="2001"/>
                  </a:cubicBezTo>
                  <a:lnTo>
                    <a:pt x="5239" y="2477"/>
                  </a:lnTo>
                  <a:cubicBezTo>
                    <a:pt x="5263" y="2501"/>
                    <a:pt x="5311" y="2525"/>
                    <a:pt x="5335" y="2525"/>
                  </a:cubicBezTo>
                  <a:lnTo>
                    <a:pt x="5406" y="2525"/>
                  </a:lnTo>
                  <a:cubicBezTo>
                    <a:pt x="5454" y="2525"/>
                    <a:pt x="5478" y="2501"/>
                    <a:pt x="5501" y="2477"/>
                  </a:cubicBezTo>
                  <a:lnTo>
                    <a:pt x="5835" y="2215"/>
                  </a:lnTo>
                  <a:cubicBezTo>
                    <a:pt x="5906" y="2167"/>
                    <a:pt x="5930" y="2072"/>
                    <a:pt x="5882" y="2001"/>
                  </a:cubicBezTo>
                  <a:cubicBezTo>
                    <a:pt x="5852" y="1954"/>
                    <a:pt x="5801" y="1928"/>
                    <a:pt x="5750" y="1928"/>
                  </a:cubicBezTo>
                  <a:cubicBezTo>
                    <a:pt x="5722" y="1928"/>
                    <a:pt x="5693" y="1936"/>
                    <a:pt x="5668" y="1953"/>
                  </a:cubicBezTo>
                  <a:lnTo>
                    <a:pt x="5382" y="2191"/>
                  </a:lnTo>
                  <a:lnTo>
                    <a:pt x="4835" y="1762"/>
                  </a:lnTo>
                  <a:cubicBezTo>
                    <a:pt x="4573" y="1548"/>
                    <a:pt x="4430" y="1215"/>
                    <a:pt x="4406" y="881"/>
                  </a:cubicBezTo>
                  <a:lnTo>
                    <a:pt x="4406" y="381"/>
                  </a:lnTo>
                  <a:lnTo>
                    <a:pt x="4477" y="310"/>
                  </a:lnTo>
                  <a:close/>
                  <a:moveTo>
                    <a:pt x="3810" y="6192"/>
                  </a:moveTo>
                  <a:lnTo>
                    <a:pt x="3810" y="6240"/>
                  </a:lnTo>
                  <a:cubicBezTo>
                    <a:pt x="3810" y="6335"/>
                    <a:pt x="3834" y="6406"/>
                    <a:pt x="3882" y="6478"/>
                  </a:cubicBezTo>
                  <a:lnTo>
                    <a:pt x="643" y="6478"/>
                  </a:lnTo>
                  <a:cubicBezTo>
                    <a:pt x="524" y="6478"/>
                    <a:pt x="405" y="6382"/>
                    <a:pt x="405" y="6240"/>
                  </a:cubicBezTo>
                  <a:cubicBezTo>
                    <a:pt x="405" y="6216"/>
                    <a:pt x="429" y="6192"/>
                    <a:pt x="453" y="6192"/>
                  </a:cubicBezTo>
                  <a:close/>
                  <a:moveTo>
                    <a:pt x="6573" y="6192"/>
                  </a:moveTo>
                  <a:cubicBezTo>
                    <a:pt x="6597" y="6192"/>
                    <a:pt x="6621" y="6216"/>
                    <a:pt x="6621" y="6240"/>
                  </a:cubicBezTo>
                  <a:cubicBezTo>
                    <a:pt x="6621" y="6382"/>
                    <a:pt x="6502" y="6478"/>
                    <a:pt x="6382" y="6478"/>
                  </a:cubicBezTo>
                  <a:lnTo>
                    <a:pt x="4382" y="6478"/>
                  </a:lnTo>
                  <a:cubicBezTo>
                    <a:pt x="4239" y="6478"/>
                    <a:pt x="4120" y="6382"/>
                    <a:pt x="4120" y="6240"/>
                  </a:cubicBezTo>
                  <a:cubicBezTo>
                    <a:pt x="4120" y="6216"/>
                    <a:pt x="4144" y="6192"/>
                    <a:pt x="4168" y="6192"/>
                  </a:cubicBezTo>
                  <a:close/>
                  <a:moveTo>
                    <a:pt x="10288" y="6192"/>
                  </a:moveTo>
                  <a:cubicBezTo>
                    <a:pt x="10312" y="6192"/>
                    <a:pt x="10336" y="6216"/>
                    <a:pt x="10336" y="6240"/>
                  </a:cubicBezTo>
                  <a:cubicBezTo>
                    <a:pt x="10336" y="6382"/>
                    <a:pt x="10240" y="6478"/>
                    <a:pt x="10098" y="6478"/>
                  </a:cubicBezTo>
                  <a:lnTo>
                    <a:pt x="6883" y="6478"/>
                  </a:lnTo>
                  <a:cubicBezTo>
                    <a:pt x="6906" y="6406"/>
                    <a:pt x="6930" y="6335"/>
                    <a:pt x="6930" y="6240"/>
                  </a:cubicBezTo>
                  <a:lnTo>
                    <a:pt x="6930" y="6192"/>
                  </a:lnTo>
                  <a:close/>
                  <a:moveTo>
                    <a:pt x="4453" y="0"/>
                  </a:moveTo>
                  <a:cubicBezTo>
                    <a:pt x="4406" y="0"/>
                    <a:pt x="4334" y="24"/>
                    <a:pt x="4287" y="72"/>
                  </a:cubicBezTo>
                  <a:lnTo>
                    <a:pt x="4192" y="191"/>
                  </a:lnTo>
                  <a:cubicBezTo>
                    <a:pt x="4144" y="215"/>
                    <a:pt x="4096" y="286"/>
                    <a:pt x="4096" y="357"/>
                  </a:cubicBezTo>
                  <a:lnTo>
                    <a:pt x="4096" y="429"/>
                  </a:lnTo>
                  <a:lnTo>
                    <a:pt x="881" y="429"/>
                  </a:lnTo>
                  <a:cubicBezTo>
                    <a:pt x="691" y="429"/>
                    <a:pt x="524" y="596"/>
                    <a:pt x="524" y="786"/>
                  </a:cubicBezTo>
                  <a:lnTo>
                    <a:pt x="524" y="5882"/>
                  </a:lnTo>
                  <a:lnTo>
                    <a:pt x="357" y="5882"/>
                  </a:lnTo>
                  <a:cubicBezTo>
                    <a:pt x="262" y="5882"/>
                    <a:pt x="191" y="5930"/>
                    <a:pt x="167" y="6001"/>
                  </a:cubicBezTo>
                  <a:cubicBezTo>
                    <a:pt x="0" y="6382"/>
                    <a:pt x="262" y="6787"/>
                    <a:pt x="667" y="6787"/>
                  </a:cubicBezTo>
                  <a:lnTo>
                    <a:pt x="10121" y="6787"/>
                  </a:lnTo>
                  <a:cubicBezTo>
                    <a:pt x="10502" y="6787"/>
                    <a:pt x="10764" y="6382"/>
                    <a:pt x="10621" y="6001"/>
                  </a:cubicBezTo>
                  <a:cubicBezTo>
                    <a:pt x="10574" y="5930"/>
                    <a:pt x="10502" y="5882"/>
                    <a:pt x="10407" y="5882"/>
                  </a:cubicBezTo>
                  <a:lnTo>
                    <a:pt x="10217" y="5882"/>
                  </a:lnTo>
                  <a:lnTo>
                    <a:pt x="10217" y="786"/>
                  </a:lnTo>
                  <a:cubicBezTo>
                    <a:pt x="10217" y="596"/>
                    <a:pt x="10074" y="429"/>
                    <a:pt x="9859" y="429"/>
                  </a:cubicBezTo>
                  <a:lnTo>
                    <a:pt x="6644" y="429"/>
                  </a:lnTo>
                  <a:lnTo>
                    <a:pt x="6644" y="357"/>
                  </a:lnTo>
                  <a:cubicBezTo>
                    <a:pt x="6644" y="286"/>
                    <a:pt x="6621" y="215"/>
                    <a:pt x="6573" y="191"/>
                  </a:cubicBezTo>
                  <a:lnTo>
                    <a:pt x="6454" y="72"/>
                  </a:lnTo>
                  <a:cubicBezTo>
                    <a:pt x="6406" y="24"/>
                    <a:pt x="6359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2324250" y="3381100"/>
              <a:ext cx="23250" cy="7775"/>
            </a:xfrm>
            <a:custGeom>
              <a:avLst/>
              <a:gdLst/>
              <a:ahLst/>
              <a:cxnLst/>
              <a:rect l="l" t="t" r="r" b="b"/>
              <a:pathLst>
                <a:path w="930" h="311" extrusionOk="0">
                  <a:moveTo>
                    <a:pt x="168" y="1"/>
                  </a:moveTo>
                  <a:cubicBezTo>
                    <a:pt x="96" y="1"/>
                    <a:pt x="25" y="48"/>
                    <a:pt x="1" y="144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763" y="310"/>
                  </a:lnTo>
                  <a:cubicBezTo>
                    <a:pt x="834" y="310"/>
                    <a:pt x="906" y="239"/>
                    <a:pt x="930" y="167"/>
                  </a:cubicBezTo>
                  <a:cubicBezTo>
                    <a:pt x="930" y="72"/>
                    <a:pt x="858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2284975" y="3322175"/>
              <a:ext cx="102425" cy="22650"/>
            </a:xfrm>
            <a:custGeom>
              <a:avLst/>
              <a:gdLst/>
              <a:ahLst/>
              <a:cxnLst/>
              <a:rect l="l" t="t" r="r" b="b"/>
              <a:pathLst>
                <a:path w="4097" h="906" extrusionOk="0">
                  <a:moveTo>
                    <a:pt x="3739" y="310"/>
                  </a:moveTo>
                  <a:cubicBezTo>
                    <a:pt x="3763" y="310"/>
                    <a:pt x="3787" y="334"/>
                    <a:pt x="3787" y="381"/>
                  </a:cubicBezTo>
                  <a:lnTo>
                    <a:pt x="3787" y="548"/>
                  </a:lnTo>
                  <a:cubicBezTo>
                    <a:pt x="3787" y="595"/>
                    <a:pt x="3763" y="619"/>
                    <a:pt x="3739" y="619"/>
                  </a:cubicBezTo>
                  <a:lnTo>
                    <a:pt x="357" y="619"/>
                  </a:lnTo>
                  <a:cubicBezTo>
                    <a:pt x="334" y="619"/>
                    <a:pt x="310" y="595"/>
                    <a:pt x="310" y="548"/>
                  </a:cubicBezTo>
                  <a:lnTo>
                    <a:pt x="310" y="381"/>
                  </a:lnTo>
                  <a:cubicBezTo>
                    <a:pt x="310" y="334"/>
                    <a:pt x="334" y="310"/>
                    <a:pt x="357" y="310"/>
                  </a:cubicBezTo>
                  <a:close/>
                  <a:moveTo>
                    <a:pt x="357" y="0"/>
                  </a:moveTo>
                  <a:cubicBezTo>
                    <a:pt x="143" y="0"/>
                    <a:pt x="0" y="167"/>
                    <a:pt x="0" y="357"/>
                  </a:cubicBezTo>
                  <a:lnTo>
                    <a:pt x="0" y="548"/>
                  </a:lnTo>
                  <a:cubicBezTo>
                    <a:pt x="0" y="762"/>
                    <a:pt x="143" y="905"/>
                    <a:pt x="357" y="905"/>
                  </a:cubicBezTo>
                  <a:lnTo>
                    <a:pt x="3739" y="905"/>
                  </a:lnTo>
                  <a:cubicBezTo>
                    <a:pt x="3930" y="905"/>
                    <a:pt x="4096" y="762"/>
                    <a:pt x="4096" y="548"/>
                  </a:cubicBezTo>
                  <a:lnTo>
                    <a:pt x="4096" y="357"/>
                  </a:lnTo>
                  <a:cubicBezTo>
                    <a:pt x="4096" y="167"/>
                    <a:pt x="3930" y="0"/>
                    <a:pt x="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2284975" y="3351925"/>
              <a:ext cx="102425" cy="22650"/>
            </a:xfrm>
            <a:custGeom>
              <a:avLst/>
              <a:gdLst/>
              <a:ahLst/>
              <a:cxnLst/>
              <a:rect l="l" t="t" r="r" b="b"/>
              <a:pathLst>
                <a:path w="4097" h="906" extrusionOk="0">
                  <a:moveTo>
                    <a:pt x="3740" y="304"/>
                  </a:moveTo>
                  <a:cubicBezTo>
                    <a:pt x="3771" y="304"/>
                    <a:pt x="3787" y="339"/>
                    <a:pt x="3787" y="358"/>
                  </a:cubicBezTo>
                  <a:lnTo>
                    <a:pt x="3787" y="549"/>
                  </a:lnTo>
                  <a:cubicBezTo>
                    <a:pt x="3787" y="572"/>
                    <a:pt x="3763" y="596"/>
                    <a:pt x="3715" y="596"/>
                  </a:cubicBezTo>
                  <a:lnTo>
                    <a:pt x="357" y="596"/>
                  </a:lnTo>
                  <a:cubicBezTo>
                    <a:pt x="310" y="596"/>
                    <a:pt x="286" y="572"/>
                    <a:pt x="286" y="549"/>
                  </a:cubicBezTo>
                  <a:lnTo>
                    <a:pt x="286" y="358"/>
                  </a:lnTo>
                  <a:cubicBezTo>
                    <a:pt x="310" y="334"/>
                    <a:pt x="334" y="310"/>
                    <a:pt x="357" y="310"/>
                  </a:cubicBezTo>
                  <a:lnTo>
                    <a:pt x="3715" y="310"/>
                  </a:lnTo>
                  <a:cubicBezTo>
                    <a:pt x="3724" y="306"/>
                    <a:pt x="3733" y="304"/>
                    <a:pt x="3740" y="304"/>
                  </a:cubicBezTo>
                  <a:close/>
                  <a:moveTo>
                    <a:pt x="357" y="1"/>
                  </a:moveTo>
                  <a:cubicBezTo>
                    <a:pt x="143" y="1"/>
                    <a:pt x="0" y="144"/>
                    <a:pt x="0" y="358"/>
                  </a:cubicBezTo>
                  <a:lnTo>
                    <a:pt x="0" y="549"/>
                  </a:lnTo>
                  <a:cubicBezTo>
                    <a:pt x="0" y="739"/>
                    <a:pt x="143" y="906"/>
                    <a:pt x="357" y="906"/>
                  </a:cubicBezTo>
                  <a:lnTo>
                    <a:pt x="3739" y="906"/>
                  </a:lnTo>
                  <a:cubicBezTo>
                    <a:pt x="3930" y="906"/>
                    <a:pt x="4096" y="739"/>
                    <a:pt x="4096" y="549"/>
                  </a:cubicBezTo>
                  <a:lnTo>
                    <a:pt x="4096" y="358"/>
                  </a:lnTo>
                  <a:cubicBezTo>
                    <a:pt x="4096" y="144"/>
                    <a:pt x="3930" y="1"/>
                    <a:pt x="3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55"/>
          <p:cNvGrpSpPr/>
          <p:nvPr/>
        </p:nvGrpSpPr>
        <p:grpSpPr>
          <a:xfrm>
            <a:off x="4988025" y="1826476"/>
            <a:ext cx="353689" cy="354530"/>
            <a:chOff x="3949600" y="2802975"/>
            <a:chExt cx="262575" cy="263200"/>
          </a:xfrm>
        </p:grpSpPr>
        <p:sp>
          <p:nvSpPr>
            <p:cNvPr id="900" name="Google Shape;900;p55"/>
            <p:cNvSpPr/>
            <p:nvPr/>
          </p:nvSpPr>
          <p:spPr>
            <a:xfrm>
              <a:off x="4174650" y="2803825"/>
              <a:ext cx="37525" cy="262350"/>
            </a:xfrm>
            <a:custGeom>
              <a:avLst/>
              <a:gdLst/>
              <a:ahLst/>
              <a:cxnLst/>
              <a:rect l="l" t="t" r="r" b="b"/>
              <a:pathLst>
                <a:path w="1501" h="10494" extrusionOk="0">
                  <a:moveTo>
                    <a:pt x="739" y="278"/>
                  </a:moveTo>
                  <a:cubicBezTo>
                    <a:pt x="1001" y="278"/>
                    <a:pt x="1215" y="468"/>
                    <a:pt x="1215" y="730"/>
                  </a:cubicBezTo>
                  <a:lnTo>
                    <a:pt x="1191" y="730"/>
                  </a:lnTo>
                  <a:lnTo>
                    <a:pt x="1191" y="944"/>
                  </a:lnTo>
                  <a:lnTo>
                    <a:pt x="334" y="944"/>
                  </a:lnTo>
                  <a:lnTo>
                    <a:pt x="334" y="706"/>
                  </a:lnTo>
                  <a:cubicBezTo>
                    <a:pt x="334" y="468"/>
                    <a:pt x="524" y="301"/>
                    <a:pt x="739" y="278"/>
                  </a:cubicBezTo>
                  <a:close/>
                  <a:moveTo>
                    <a:pt x="1215" y="1278"/>
                  </a:moveTo>
                  <a:lnTo>
                    <a:pt x="1215" y="1564"/>
                  </a:lnTo>
                  <a:lnTo>
                    <a:pt x="334" y="1564"/>
                  </a:lnTo>
                  <a:lnTo>
                    <a:pt x="334" y="1278"/>
                  </a:lnTo>
                  <a:close/>
                  <a:moveTo>
                    <a:pt x="1167" y="9303"/>
                  </a:moveTo>
                  <a:lnTo>
                    <a:pt x="905" y="10137"/>
                  </a:lnTo>
                  <a:cubicBezTo>
                    <a:pt x="882" y="10184"/>
                    <a:pt x="834" y="10208"/>
                    <a:pt x="786" y="10208"/>
                  </a:cubicBezTo>
                  <a:cubicBezTo>
                    <a:pt x="739" y="10208"/>
                    <a:pt x="691" y="10184"/>
                    <a:pt x="667" y="10137"/>
                  </a:cubicBezTo>
                  <a:lnTo>
                    <a:pt x="405" y="9327"/>
                  </a:lnTo>
                  <a:lnTo>
                    <a:pt x="1167" y="9303"/>
                  </a:lnTo>
                  <a:close/>
                  <a:moveTo>
                    <a:pt x="756" y="1"/>
                  </a:moveTo>
                  <a:cubicBezTo>
                    <a:pt x="389" y="1"/>
                    <a:pt x="24" y="245"/>
                    <a:pt x="24" y="730"/>
                  </a:cubicBezTo>
                  <a:lnTo>
                    <a:pt x="24" y="9137"/>
                  </a:lnTo>
                  <a:cubicBezTo>
                    <a:pt x="0" y="9160"/>
                    <a:pt x="0" y="9160"/>
                    <a:pt x="24" y="9184"/>
                  </a:cubicBezTo>
                  <a:cubicBezTo>
                    <a:pt x="0" y="9184"/>
                    <a:pt x="0" y="9184"/>
                    <a:pt x="24" y="9208"/>
                  </a:cubicBezTo>
                  <a:lnTo>
                    <a:pt x="334" y="10184"/>
                  </a:lnTo>
                  <a:cubicBezTo>
                    <a:pt x="405" y="10375"/>
                    <a:pt x="572" y="10494"/>
                    <a:pt x="739" y="10494"/>
                  </a:cubicBezTo>
                  <a:cubicBezTo>
                    <a:pt x="929" y="10494"/>
                    <a:pt x="1096" y="10375"/>
                    <a:pt x="1167" y="10184"/>
                  </a:cubicBezTo>
                  <a:lnTo>
                    <a:pt x="1477" y="9184"/>
                  </a:lnTo>
                  <a:lnTo>
                    <a:pt x="1477" y="9160"/>
                  </a:lnTo>
                  <a:lnTo>
                    <a:pt x="1477" y="3850"/>
                  </a:lnTo>
                  <a:cubicBezTo>
                    <a:pt x="1477" y="3754"/>
                    <a:pt x="1429" y="3683"/>
                    <a:pt x="1334" y="3683"/>
                  </a:cubicBezTo>
                  <a:cubicBezTo>
                    <a:pt x="1321" y="3680"/>
                    <a:pt x="1309" y="3678"/>
                    <a:pt x="1298" y="3678"/>
                  </a:cubicBezTo>
                  <a:cubicBezTo>
                    <a:pt x="1221" y="3678"/>
                    <a:pt x="1167" y="3743"/>
                    <a:pt x="1167" y="3826"/>
                  </a:cubicBezTo>
                  <a:lnTo>
                    <a:pt x="1167" y="8994"/>
                  </a:lnTo>
                  <a:lnTo>
                    <a:pt x="310" y="8994"/>
                  </a:lnTo>
                  <a:lnTo>
                    <a:pt x="310" y="1873"/>
                  </a:lnTo>
                  <a:lnTo>
                    <a:pt x="1191" y="1873"/>
                  </a:lnTo>
                  <a:lnTo>
                    <a:pt x="1191" y="3278"/>
                  </a:lnTo>
                  <a:cubicBezTo>
                    <a:pt x="1191" y="3361"/>
                    <a:pt x="1281" y="3426"/>
                    <a:pt x="1367" y="3426"/>
                  </a:cubicBezTo>
                  <a:cubicBezTo>
                    <a:pt x="1380" y="3426"/>
                    <a:pt x="1393" y="3424"/>
                    <a:pt x="1405" y="3421"/>
                  </a:cubicBezTo>
                  <a:cubicBezTo>
                    <a:pt x="1453" y="3397"/>
                    <a:pt x="1501" y="3350"/>
                    <a:pt x="1501" y="3278"/>
                  </a:cubicBezTo>
                  <a:lnTo>
                    <a:pt x="1501" y="754"/>
                  </a:lnTo>
                  <a:cubicBezTo>
                    <a:pt x="1501" y="251"/>
                    <a:pt x="1127" y="1"/>
                    <a:pt x="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5"/>
            <p:cNvSpPr/>
            <p:nvPr/>
          </p:nvSpPr>
          <p:spPr>
            <a:xfrm>
              <a:off x="4190125" y="2860750"/>
              <a:ext cx="7775" cy="157800"/>
            </a:xfrm>
            <a:custGeom>
              <a:avLst/>
              <a:gdLst/>
              <a:ahLst/>
              <a:cxnLst/>
              <a:rect l="l" t="t" r="r" b="b"/>
              <a:pathLst>
                <a:path w="311" h="6312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6145"/>
                  </a:lnTo>
                  <a:cubicBezTo>
                    <a:pt x="1" y="6240"/>
                    <a:pt x="72" y="6288"/>
                    <a:pt x="143" y="6312"/>
                  </a:cubicBezTo>
                  <a:cubicBezTo>
                    <a:pt x="239" y="6312"/>
                    <a:pt x="310" y="6240"/>
                    <a:pt x="310" y="6169"/>
                  </a:cubicBezTo>
                  <a:lnTo>
                    <a:pt x="310" y="168"/>
                  </a:lnTo>
                  <a:cubicBezTo>
                    <a:pt x="310" y="96"/>
                    <a:pt x="263" y="25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5"/>
            <p:cNvSpPr/>
            <p:nvPr/>
          </p:nvSpPr>
          <p:spPr>
            <a:xfrm>
              <a:off x="3949600" y="2802975"/>
              <a:ext cx="197100" cy="263200"/>
            </a:xfrm>
            <a:custGeom>
              <a:avLst/>
              <a:gdLst/>
              <a:ahLst/>
              <a:cxnLst/>
              <a:rect l="l" t="t" r="r" b="b"/>
              <a:pathLst>
                <a:path w="7884" h="10528" extrusionOk="0">
                  <a:moveTo>
                    <a:pt x="733" y="9304"/>
                  </a:moveTo>
                  <a:cubicBezTo>
                    <a:pt x="755" y="9304"/>
                    <a:pt x="781" y="9314"/>
                    <a:pt x="810" y="9337"/>
                  </a:cubicBezTo>
                  <a:lnTo>
                    <a:pt x="7192" y="9337"/>
                  </a:lnTo>
                  <a:lnTo>
                    <a:pt x="7192" y="9575"/>
                  </a:lnTo>
                  <a:lnTo>
                    <a:pt x="7192" y="9599"/>
                  </a:lnTo>
                  <a:cubicBezTo>
                    <a:pt x="7169" y="9623"/>
                    <a:pt x="7169" y="9623"/>
                    <a:pt x="7145" y="9647"/>
                  </a:cubicBezTo>
                  <a:lnTo>
                    <a:pt x="5740" y="9647"/>
                  </a:lnTo>
                  <a:cubicBezTo>
                    <a:pt x="5730" y="9644"/>
                    <a:pt x="5721" y="9642"/>
                    <a:pt x="5711" y="9642"/>
                  </a:cubicBezTo>
                  <a:cubicBezTo>
                    <a:pt x="5650" y="9642"/>
                    <a:pt x="5594" y="9704"/>
                    <a:pt x="5573" y="9766"/>
                  </a:cubicBezTo>
                  <a:cubicBezTo>
                    <a:pt x="5573" y="9861"/>
                    <a:pt x="5645" y="9933"/>
                    <a:pt x="5740" y="9933"/>
                  </a:cubicBezTo>
                  <a:lnTo>
                    <a:pt x="6788" y="9933"/>
                  </a:lnTo>
                  <a:lnTo>
                    <a:pt x="6788" y="10195"/>
                  </a:lnTo>
                  <a:cubicBezTo>
                    <a:pt x="6788" y="10218"/>
                    <a:pt x="6764" y="10218"/>
                    <a:pt x="6740" y="10218"/>
                  </a:cubicBezTo>
                  <a:lnTo>
                    <a:pt x="786" y="10218"/>
                  </a:lnTo>
                  <a:cubicBezTo>
                    <a:pt x="774" y="10220"/>
                    <a:pt x="762" y="10220"/>
                    <a:pt x="750" y="10220"/>
                  </a:cubicBezTo>
                  <a:cubicBezTo>
                    <a:pt x="529" y="10220"/>
                    <a:pt x="357" y="10016"/>
                    <a:pt x="334" y="9790"/>
                  </a:cubicBezTo>
                  <a:lnTo>
                    <a:pt x="334" y="9790"/>
                  </a:lnTo>
                  <a:cubicBezTo>
                    <a:pt x="477" y="9885"/>
                    <a:pt x="620" y="9933"/>
                    <a:pt x="786" y="9933"/>
                  </a:cubicBezTo>
                  <a:lnTo>
                    <a:pt x="5144" y="9933"/>
                  </a:lnTo>
                  <a:cubicBezTo>
                    <a:pt x="5216" y="9933"/>
                    <a:pt x="5287" y="9885"/>
                    <a:pt x="5311" y="9814"/>
                  </a:cubicBezTo>
                  <a:cubicBezTo>
                    <a:pt x="5311" y="9728"/>
                    <a:pt x="5254" y="9643"/>
                    <a:pt x="5174" y="9643"/>
                  </a:cubicBezTo>
                  <a:cubicBezTo>
                    <a:pt x="5164" y="9643"/>
                    <a:pt x="5154" y="9644"/>
                    <a:pt x="5144" y="9647"/>
                  </a:cubicBezTo>
                  <a:lnTo>
                    <a:pt x="810" y="9647"/>
                  </a:lnTo>
                  <a:cubicBezTo>
                    <a:pt x="781" y="9670"/>
                    <a:pt x="755" y="9680"/>
                    <a:pt x="733" y="9680"/>
                  </a:cubicBezTo>
                  <a:cubicBezTo>
                    <a:pt x="598" y="9680"/>
                    <a:pt x="598" y="9304"/>
                    <a:pt x="733" y="9304"/>
                  </a:cubicBezTo>
                  <a:close/>
                  <a:moveTo>
                    <a:pt x="1359" y="0"/>
                  </a:moveTo>
                  <a:cubicBezTo>
                    <a:pt x="1351" y="0"/>
                    <a:pt x="1343" y="1"/>
                    <a:pt x="1334" y="2"/>
                  </a:cubicBezTo>
                  <a:lnTo>
                    <a:pt x="143" y="2"/>
                  </a:lnTo>
                  <a:cubicBezTo>
                    <a:pt x="72" y="2"/>
                    <a:pt x="1" y="73"/>
                    <a:pt x="1" y="169"/>
                  </a:cubicBezTo>
                  <a:lnTo>
                    <a:pt x="1" y="9933"/>
                  </a:lnTo>
                  <a:cubicBezTo>
                    <a:pt x="1" y="10266"/>
                    <a:pt x="262" y="10528"/>
                    <a:pt x="596" y="10528"/>
                  </a:cubicBezTo>
                  <a:lnTo>
                    <a:pt x="6811" y="10528"/>
                  </a:lnTo>
                  <a:cubicBezTo>
                    <a:pt x="6954" y="10528"/>
                    <a:pt x="7097" y="10409"/>
                    <a:pt x="7097" y="10266"/>
                  </a:cubicBezTo>
                  <a:lnTo>
                    <a:pt x="7097" y="9933"/>
                  </a:lnTo>
                  <a:lnTo>
                    <a:pt x="7288" y="9933"/>
                  </a:lnTo>
                  <a:cubicBezTo>
                    <a:pt x="7383" y="9933"/>
                    <a:pt x="7478" y="9837"/>
                    <a:pt x="7478" y="9742"/>
                  </a:cubicBezTo>
                  <a:lnTo>
                    <a:pt x="7478" y="9337"/>
                  </a:lnTo>
                  <a:lnTo>
                    <a:pt x="7669" y="9337"/>
                  </a:lnTo>
                  <a:cubicBezTo>
                    <a:pt x="7788" y="9337"/>
                    <a:pt x="7883" y="9242"/>
                    <a:pt x="7883" y="9147"/>
                  </a:cubicBezTo>
                  <a:lnTo>
                    <a:pt x="7883" y="359"/>
                  </a:lnTo>
                  <a:cubicBezTo>
                    <a:pt x="7883" y="169"/>
                    <a:pt x="7716" y="2"/>
                    <a:pt x="7526" y="2"/>
                  </a:cubicBezTo>
                  <a:lnTo>
                    <a:pt x="1929" y="2"/>
                  </a:lnTo>
                  <a:cubicBezTo>
                    <a:pt x="1834" y="2"/>
                    <a:pt x="1787" y="50"/>
                    <a:pt x="1763" y="145"/>
                  </a:cubicBezTo>
                  <a:cubicBezTo>
                    <a:pt x="1763" y="216"/>
                    <a:pt x="1834" y="312"/>
                    <a:pt x="1929" y="312"/>
                  </a:cubicBezTo>
                  <a:lnTo>
                    <a:pt x="7550" y="312"/>
                  </a:lnTo>
                  <a:cubicBezTo>
                    <a:pt x="7574" y="312"/>
                    <a:pt x="7597" y="335"/>
                    <a:pt x="7597" y="359"/>
                  </a:cubicBezTo>
                  <a:lnTo>
                    <a:pt x="7597" y="8980"/>
                  </a:lnTo>
                  <a:cubicBezTo>
                    <a:pt x="7597" y="9004"/>
                    <a:pt x="7574" y="9028"/>
                    <a:pt x="7550" y="9028"/>
                  </a:cubicBezTo>
                  <a:lnTo>
                    <a:pt x="739" y="9028"/>
                  </a:lnTo>
                  <a:cubicBezTo>
                    <a:pt x="596" y="9028"/>
                    <a:pt x="429" y="9075"/>
                    <a:pt x="310" y="9171"/>
                  </a:cubicBezTo>
                  <a:lnTo>
                    <a:pt x="310" y="335"/>
                  </a:lnTo>
                  <a:cubicBezTo>
                    <a:pt x="310" y="335"/>
                    <a:pt x="310" y="312"/>
                    <a:pt x="310" y="312"/>
                  </a:cubicBezTo>
                  <a:lnTo>
                    <a:pt x="1358" y="312"/>
                  </a:lnTo>
                  <a:cubicBezTo>
                    <a:pt x="1382" y="312"/>
                    <a:pt x="1406" y="312"/>
                    <a:pt x="1429" y="288"/>
                  </a:cubicBezTo>
                  <a:cubicBezTo>
                    <a:pt x="1565" y="197"/>
                    <a:pt x="1508" y="0"/>
                    <a:pt x="1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5"/>
            <p:cNvSpPr/>
            <p:nvPr/>
          </p:nvSpPr>
          <p:spPr>
            <a:xfrm>
              <a:off x="3974000" y="2898975"/>
              <a:ext cx="155225" cy="46375"/>
            </a:xfrm>
            <a:custGeom>
              <a:avLst/>
              <a:gdLst/>
              <a:ahLst/>
              <a:cxnLst/>
              <a:rect l="l" t="t" r="r" b="b"/>
              <a:pathLst>
                <a:path w="6209" h="1855" extrusionOk="0">
                  <a:moveTo>
                    <a:pt x="1406" y="663"/>
                  </a:moveTo>
                  <a:lnTo>
                    <a:pt x="1406" y="1568"/>
                  </a:lnTo>
                  <a:lnTo>
                    <a:pt x="763" y="1568"/>
                  </a:lnTo>
                  <a:cubicBezTo>
                    <a:pt x="525" y="1568"/>
                    <a:pt x="334" y="1377"/>
                    <a:pt x="310" y="1139"/>
                  </a:cubicBezTo>
                  <a:cubicBezTo>
                    <a:pt x="310" y="877"/>
                    <a:pt x="501" y="663"/>
                    <a:pt x="763" y="663"/>
                  </a:cubicBezTo>
                  <a:close/>
                  <a:moveTo>
                    <a:pt x="2811" y="663"/>
                  </a:moveTo>
                  <a:lnTo>
                    <a:pt x="2811" y="1568"/>
                  </a:lnTo>
                  <a:lnTo>
                    <a:pt x="1716" y="1568"/>
                  </a:lnTo>
                  <a:lnTo>
                    <a:pt x="1716" y="663"/>
                  </a:lnTo>
                  <a:close/>
                  <a:moveTo>
                    <a:pt x="4216" y="663"/>
                  </a:moveTo>
                  <a:lnTo>
                    <a:pt x="4216" y="1568"/>
                  </a:lnTo>
                  <a:lnTo>
                    <a:pt x="3121" y="1568"/>
                  </a:lnTo>
                  <a:lnTo>
                    <a:pt x="3121" y="663"/>
                  </a:lnTo>
                  <a:close/>
                  <a:moveTo>
                    <a:pt x="5097" y="663"/>
                  </a:moveTo>
                  <a:lnTo>
                    <a:pt x="5002" y="949"/>
                  </a:lnTo>
                  <a:lnTo>
                    <a:pt x="4954" y="853"/>
                  </a:lnTo>
                  <a:cubicBezTo>
                    <a:pt x="4954" y="853"/>
                    <a:pt x="4930" y="830"/>
                    <a:pt x="4930" y="830"/>
                  </a:cubicBezTo>
                  <a:cubicBezTo>
                    <a:pt x="4908" y="824"/>
                    <a:pt x="4886" y="821"/>
                    <a:pt x="4866" y="821"/>
                  </a:cubicBezTo>
                  <a:cubicBezTo>
                    <a:pt x="4720" y="821"/>
                    <a:pt x="4653" y="963"/>
                    <a:pt x="4716" y="1068"/>
                  </a:cubicBezTo>
                  <a:lnTo>
                    <a:pt x="4930" y="1401"/>
                  </a:lnTo>
                  <a:cubicBezTo>
                    <a:pt x="4930" y="1401"/>
                    <a:pt x="4930" y="1425"/>
                    <a:pt x="4930" y="1425"/>
                  </a:cubicBezTo>
                  <a:cubicBezTo>
                    <a:pt x="4962" y="1449"/>
                    <a:pt x="4997" y="1459"/>
                    <a:pt x="5030" y="1459"/>
                  </a:cubicBezTo>
                  <a:cubicBezTo>
                    <a:pt x="5097" y="1459"/>
                    <a:pt x="5161" y="1417"/>
                    <a:pt x="5192" y="1354"/>
                  </a:cubicBezTo>
                  <a:lnTo>
                    <a:pt x="5407" y="734"/>
                  </a:lnTo>
                  <a:cubicBezTo>
                    <a:pt x="5669" y="925"/>
                    <a:pt x="5669" y="1306"/>
                    <a:pt x="5407" y="1520"/>
                  </a:cubicBezTo>
                  <a:cubicBezTo>
                    <a:pt x="5383" y="1544"/>
                    <a:pt x="5335" y="1544"/>
                    <a:pt x="5312" y="1568"/>
                  </a:cubicBezTo>
                  <a:lnTo>
                    <a:pt x="4502" y="1568"/>
                  </a:lnTo>
                  <a:lnTo>
                    <a:pt x="4502" y="663"/>
                  </a:lnTo>
                  <a:close/>
                  <a:moveTo>
                    <a:pt x="5419" y="1"/>
                  </a:moveTo>
                  <a:cubicBezTo>
                    <a:pt x="5361" y="1"/>
                    <a:pt x="5306" y="34"/>
                    <a:pt x="5288" y="115"/>
                  </a:cubicBezTo>
                  <a:lnTo>
                    <a:pt x="5192" y="353"/>
                  </a:lnTo>
                  <a:lnTo>
                    <a:pt x="787" y="353"/>
                  </a:lnTo>
                  <a:cubicBezTo>
                    <a:pt x="358" y="353"/>
                    <a:pt x="25" y="687"/>
                    <a:pt x="25" y="1092"/>
                  </a:cubicBezTo>
                  <a:cubicBezTo>
                    <a:pt x="1" y="1520"/>
                    <a:pt x="334" y="1854"/>
                    <a:pt x="763" y="1854"/>
                  </a:cubicBezTo>
                  <a:lnTo>
                    <a:pt x="5145" y="1854"/>
                  </a:lnTo>
                  <a:cubicBezTo>
                    <a:pt x="5153" y="1854"/>
                    <a:pt x="5162" y="1854"/>
                    <a:pt x="5171" y="1854"/>
                  </a:cubicBezTo>
                  <a:cubicBezTo>
                    <a:pt x="5937" y="1854"/>
                    <a:pt x="6209" y="802"/>
                    <a:pt x="5502" y="449"/>
                  </a:cubicBezTo>
                  <a:lnTo>
                    <a:pt x="5573" y="210"/>
                  </a:lnTo>
                  <a:cubicBezTo>
                    <a:pt x="5618" y="92"/>
                    <a:pt x="5515" y="1"/>
                    <a:pt x="5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3966875" y="2964050"/>
              <a:ext cx="162550" cy="46175"/>
            </a:xfrm>
            <a:custGeom>
              <a:avLst/>
              <a:gdLst/>
              <a:ahLst/>
              <a:cxnLst/>
              <a:rect l="l" t="t" r="r" b="b"/>
              <a:pathLst>
                <a:path w="6502" h="1847" extrusionOk="0">
                  <a:moveTo>
                    <a:pt x="1691" y="656"/>
                  </a:moveTo>
                  <a:lnTo>
                    <a:pt x="1691" y="1561"/>
                  </a:lnTo>
                  <a:lnTo>
                    <a:pt x="1048" y="1561"/>
                  </a:lnTo>
                  <a:cubicBezTo>
                    <a:pt x="786" y="1561"/>
                    <a:pt x="595" y="1346"/>
                    <a:pt x="595" y="1108"/>
                  </a:cubicBezTo>
                  <a:cubicBezTo>
                    <a:pt x="619" y="846"/>
                    <a:pt x="810" y="656"/>
                    <a:pt x="1048" y="656"/>
                  </a:cubicBezTo>
                  <a:close/>
                  <a:moveTo>
                    <a:pt x="3096" y="656"/>
                  </a:moveTo>
                  <a:lnTo>
                    <a:pt x="3096" y="1561"/>
                  </a:lnTo>
                  <a:lnTo>
                    <a:pt x="2001" y="1561"/>
                  </a:lnTo>
                  <a:lnTo>
                    <a:pt x="2001" y="656"/>
                  </a:lnTo>
                  <a:close/>
                  <a:moveTo>
                    <a:pt x="4501" y="656"/>
                  </a:moveTo>
                  <a:lnTo>
                    <a:pt x="4501" y="1561"/>
                  </a:lnTo>
                  <a:lnTo>
                    <a:pt x="3406" y="1561"/>
                  </a:lnTo>
                  <a:lnTo>
                    <a:pt x="3406" y="656"/>
                  </a:lnTo>
                  <a:lnTo>
                    <a:pt x="4001" y="656"/>
                  </a:lnTo>
                  <a:lnTo>
                    <a:pt x="3882" y="941"/>
                  </a:lnTo>
                  <a:lnTo>
                    <a:pt x="3858" y="894"/>
                  </a:lnTo>
                  <a:cubicBezTo>
                    <a:pt x="3839" y="855"/>
                    <a:pt x="3787" y="816"/>
                    <a:pt x="3730" y="816"/>
                  </a:cubicBezTo>
                  <a:cubicBezTo>
                    <a:pt x="3718" y="816"/>
                    <a:pt x="3704" y="818"/>
                    <a:pt x="3691" y="822"/>
                  </a:cubicBezTo>
                  <a:cubicBezTo>
                    <a:pt x="3596" y="846"/>
                    <a:pt x="3548" y="965"/>
                    <a:pt x="3596" y="1061"/>
                  </a:cubicBezTo>
                  <a:lnTo>
                    <a:pt x="3787" y="1394"/>
                  </a:lnTo>
                  <a:cubicBezTo>
                    <a:pt x="3834" y="1442"/>
                    <a:pt x="3882" y="1465"/>
                    <a:pt x="3953" y="1465"/>
                  </a:cubicBezTo>
                  <a:cubicBezTo>
                    <a:pt x="4001" y="1442"/>
                    <a:pt x="4049" y="1418"/>
                    <a:pt x="4072" y="1346"/>
                  </a:cubicBezTo>
                  <a:lnTo>
                    <a:pt x="4311" y="656"/>
                  </a:lnTo>
                  <a:close/>
                  <a:moveTo>
                    <a:pt x="5430" y="656"/>
                  </a:moveTo>
                  <a:cubicBezTo>
                    <a:pt x="6025" y="656"/>
                    <a:pt x="6025" y="1561"/>
                    <a:pt x="5430" y="1561"/>
                  </a:cubicBezTo>
                  <a:lnTo>
                    <a:pt x="4787" y="1561"/>
                  </a:lnTo>
                  <a:lnTo>
                    <a:pt x="4787" y="656"/>
                  </a:lnTo>
                  <a:close/>
                  <a:moveTo>
                    <a:pt x="4334" y="1"/>
                  </a:moveTo>
                  <a:cubicBezTo>
                    <a:pt x="4275" y="1"/>
                    <a:pt x="4215" y="36"/>
                    <a:pt x="4191" y="108"/>
                  </a:cubicBezTo>
                  <a:lnTo>
                    <a:pt x="4096" y="346"/>
                  </a:lnTo>
                  <a:lnTo>
                    <a:pt x="857" y="346"/>
                  </a:lnTo>
                  <a:cubicBezTo>
                    <a:pt x="738" y="346"/>
                    <a:pt x="643" y="394"/>
                    <a:pt x="572" y="465"/>
                  </a:cubicBezTo>
                  <a:cubicBezTo>
                    <a:pt x="0" y="1108"/>
                    <a:pt x="429" y="1846"/>
                    <a:pt x="1048" y="1846"/>
                  </a:cubicBezTo>
                  <a:lnTo>
                    <a:pt x="5644" y="1846"/>
                  </a:lnTo>
                  <a:cubicBezTo>
                    <a:pt x="5739" y="1846"/>
                    <a:pt x="5858" y="1799"/>
                    <a:pt x="5930" y="1727"/>
                  </a:cubicBezTo>
                  <a:cubicBezTo>
                    <a:pt x="6501" y="1084"/>
                    <a:pt x="6049" y="346"/>
                    <a:pt x="5430" y="346"/>
                  </a:cubicBezTo>
                  <a:lnTo>
                    <a:pt x="4430" y="346"/>
                  </a:lnTo>
                  <a:lnTo>
                    <a:pt x="4477" y="156"/>
                  </a:lnTo>
                  <a:cubicBezTo>
                    <a:pt x="4477" y="132"/>
                    <a:pt x="4477" y="108"/>
                    <a:pt x="4477" y="108"/>
                  </a:cubicBezTo>
                  <a:cubicBezTo>
                    <a:pt x="4453" y="36"/>
                    <a:pt x="4394" y="1"/>
                    <a:pt x="4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5"/>
            <p:cNvSpPr/>
            <p:nvPr/>
          </p:nvSpPr>
          <p:spPr>
            <a:xfrm>
              <a:off x="3978775" y="2957800"/>
              <a:ext cx="58375" cy="7775"/>
            </a:xfrm>
            <a:custGeom>
              <a:avLst/>
              <a:gdLst/>
              <a:ahLst/>
              <a:cxnLst/>
              <a:rect l="l" t="t" r="r" b="b"/>
              <a:pathLst>
                <a:path w="2335" h="311" extrusionOk="0">
                  <a:moveTo>
                    <a:pt x="167" y="1"/>
                  </a:moveTo>
                  <a:cubicBezTo>
                    <a:pt x="96" y="1"/>
                    <a:pt x="24" y="48"/>
                    <a:pt x="24" y="144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2168" y="310"/>
                  </a:lnTo>
                  <a:cubicBezTo>
                    <a:pt x="2239" y="310"/>
                    <a:pt x="2310" y="263"/>
                    <a:pt x="2310" y="167"/>
                  </a:cubicBezTo>
                  <a:cubicBezTo>
                    <a:pt x="2334" y="72"/>
                    <a:pt x="2263" y="1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5"/>
            <p:cNvSpPr/>
            <p:nvPr/>
          </p:nvSpPr>
          <p:spPr>
            <a:xfrm>
              <a:off x="3978775" y="2893400"/>
              <a:ext cx="103025" cy="7275"/>
            </a:xfrm>
            <a:custGeom>
              <a:avLst/>
              <a:gdLst/>
              <a:ahLst/>
              <a:cxnLst/>
              <a:rect l="l" t="t" r="r" b="b"/>
              <a:pathLst>
                <a:path w="4121" h="291" extrusionOk="0">
                  <a:moveTo>
                    <a:pt x="139" y="0"/>
                  </a:moveTo>
                  <a:cubicBezTo>
                    <a:pt x="78" y="0"/>
                    <a:pt x="24" y="62"/>
                    <a:pt x="24" y="124"/>
                  </a:cubicBezTo>
                  <a:cubicBezTo>
                    <a:pt x="0" y="219"/>
                    <a:pt x="72" y="291"/>
                    <a:pt x="167" y="291"/>
                  </a:cubicBezTo>
                  <a:lnTo>
                    <a:pt x="3954" y="291"/>
                  </a:lnTo>
                  <a:cubicBezTo>
                    <a:pt x="4049" y="291"/>
                    <a:pt x="4097" y="243"/>
                    <a:pt x="4120" y="148"/>
                  </a:cubicBezTo>
                  <a:cubicBezTo>
                    <a:pt x="4120" y="76"/>
                    <a:pt x="4073" y="5"/>
                    <a:pt x="3977" y="5"/>
                  </a:cubicBezTo>
                  <a:lnTo>
                    <a:pt x="167" y="5"/>
                  </a:lnTo>
                  <a:cubicBezTo>
                    <a:pt x="158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5"/>
            <p:cNvSpPr/>
            <p:nvPr/>
          </p:nvSpPr>
          <p:spPr>
            <a:xfrm>
              <a:off x="3978775" y="2828025"/>
              <a:ext cx="43475" cy="7750"/>
            </a:xfrm>
            <a:custGeom>
              <a:avLst/>
              <a:gdLst/>
              <a:ahLst/>
              <a:cxnLst/>
              <a:rect l="l" t="t" r="r" b="b"/>
              <a:pathLst>
                <a:path w="1739" h="310" extrusionOk="0">
                  <a:moveTo>
                    <a:pt x="167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0" y="238"/>
                    <a:pt x="72" y="310"/>
                    <a:pt x="167" y="310"/>
                  </a:cubicBezTo>
                  <a:lnTo>
                    <a:pt x="1572" y="310"/>
                  </a:lnTo>
                  <a:cubicBezTo>
                    <a:pt x="1644" y="310"/>
                    <a:pt x="1715" y="262"/>
                    <a:pt x="1715" y="167"/>
                  </a:cubicBezTo>
                  <a:cubicBezTo>
                    <a:pt x="1739" y="95"/>
                    <a:pt x="1667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5"/>
            <p:cNvSpPr/>
            <p:nvPr/>
          </p:nvSpPr>
          <p:spPr>
            <a:xfrm>
              <a:off x="3966275" y="2834350"/>
              <a:ext cx="163150" cy="46075"/>
            </a:xfrm>
            <a:custGeom>
              <a:avLst/>
              <a:gdLst/>
              <a:ahLst/>
              <a:cxnLst/>
              <a:rect l="l" t="t" r="r" b="b"/>
              <a:pathLst>
                <a:path w="6526" h="1843" extrusionOk="0">
                  <a:moveTo>
                    <a:pt x="1715" y="652"/>
                  </a:moveTo>
                  <a:lnTo>
                    <a:pt x="1715" y="1533"/>
                  </a:lnTo>
                  <a:lnTo>
                    <a:pt x="1072" y="1533"/>
                  </a:lnTo>
                  <a:cubicBezTo>
                    <a:pt x="834" y="1533"/>
                    <a:pt x="643" y="1367"/>
                    <a:pt x="619" y="1128"/>
                  </a:cubicBezTo>
                  <a:cubicBezTo>
                    <a:pt x="619" y="866"/>
                    <a:pt x="810" y="652"/>
                    <a:pt x="1072" y="652"/>
                  </a:cubicBezTo>
                  <a:close/>
                  <a:moveTo>
                    <a:pt x="3120" y="652"/>
                  </a:moveTo>
                  <a:lnTo>
                    <a:pt x="3120" y="1533"/>
                  </a:lnTo>
                  <a:lnTo>
                    <a:pt x="2025" y="1533"/>
                  </a:lnTo>
                  <a:lnTo>
                    <a:pt x="2025" y="652"/>
                  </a:lnTo>
                  <a:lnTo>
                    <a:pt x="2620" y="652"/>
                  </a:lnTo>
                  <a:lnTo>
                    <a:pt x="2525" y="938"/>
                  </a:lnTo>
                  <a:lnTo>
                    <a:pt x="2501" y="890"/>
                  </a:lnTo>
                  <a:cubicBezTo>
                    <a:pt x="2465" y="837"/>
                    <a:pt x="2416" y="810"/>
                    <a:pt x="2364" y="810"/>
                  </a:cubicBezTo>
                  <a:cubicBezTo>
                    <a:pt x="2346" y="810"/>
                    <a:pt x="2328" y="813"/>
                    <a:pt x="2310" y="819"/>
                  </a:cubicBezTo>
                  <a:cubicBezTo>
                    <a:pt x="2215" y="843"/>
                    <a:pt x="2167" y="962"/>
                    <a:pt x="2215" y="1057"/>
                  </a:cubicBezTo>
                  <a:lnTo>
                    <a:pt x="2429" y="1367"/>
                  </a:lnTo>
                  <a:cubicBezTo>
                    <a:pt x="2449" y="1405"/>
                    <a:pt x="2500" y="1444"/>
                    <a:pt x="2544" y="1444"/>
                  </a:cubicBezTo>
                  <a:cubicBezTo>
                    <a:pt x="2554" y="1444"/>
                    <a:pt x="2564" y="1442"/>
                    <a:pt x="2572" y="1438"/>
                  </a:cubicBezTo>
                  <a:cubicBezTo>
                    <a:pt x="2644" y="1438"/>
                    <a:pt x="2691" y="1390"/>
                    <a:pt x="2715" y="1343"/>
                  </a:cubicBezTo>
                  <a:lnTo>
                    <a:pt x="2953" y="652"/>
                  </a:lnTo>
                  <a:close/>
                  <a:moveTo>
                    <a:pt x="4501" y="652"/>
                  </a:moveTo>
                  <a:lnTo>
                    <a:pt x="4501" y="1533"/>
                  </a:lnTo>
                  <a:lnTo>
                    <a:pt x="3406" y="1533"/>
                  </a:lnTo>
                  <a:lnTo>
                    <a:pt x="3406" y="652"/>
                  </a:lnTo>
                  <a:close/>
                  <a:moveTo>
                    <a:pt x="5454" y="652"/>
                  </a:moveTo>
                  <a:cubicBezTo>
                    <a:pt x="5692" y="652"/>
                    <a:pt x="5882" y="843"/>
                    <a:pt x="5906" y="1081"/>
                  </a:cubicBezTo>
                  <a:cubicBezTo>
                    <a:pt x="5906" y="1319"/>
                    <a:pt x="5716" y="1533"/>
                    <a:pt x="5454" y="1533"/>
                  </a:cubicBezTo>
                  <a:lnTo>
                    <a:pt x="4811" y="1533"/>
                  </a:lnTo>
                  <a:lnTo>
                    <a:pt x="4811" y="652"/>
                  </a:lnTo>
                  <a:close/>
                  <a:moveTo>
                    <a:pt x="2934" y="1"/>
                  </a:moveTo>
                  <a:cubicBezTo>
                    <a:pt x="2865" y="1"/>
                    <a:pt x="2805" y="32"/>
                    <a:pt x="2787" y="104"/>
                  </a:cubicBezTo>
                  <a:lnTo>
                    <a:pt x="2715" y="343"/>
                  </a:lnTo>
                  <a:lnTo>
                    <a:pt x="858" y="343"/>
                  </a:lnTo>
                  <a:cubicBezTo>
                    <a:pt x="762" y="343"/>
                    <a:pt x="643" y="390"/>
                    <a:pt x="572" y="462"/>
                  </a:cubicBezTo>
                  <a:cubicBezTo>
                    <a:pt x="0" y="1105"/>
                    <a:pt x="453" y="1843"/>
                    <a:pt x="1072" y="1843"/>
                  </a:cubicBezTo>
                  <a:lnTo>
                    <a:pt x="5668" y="1843"/>
                  </a:lnTo>
                  <a:cubicBezTo>
                    <a:pt x="5763" y="1843"/>
                    <a:pt x="5882" y="1819"/>
                    <a:pt x="5954" y="1724"/>
                  </a:cubicBezTo>
                  <a:cubicBezTo>
                    <a:pt x="6525" y="1105"/>
                    <a:pt x="6073" y="343"/>
                    <a:pt x="5454" y="343"/>
                  </a:cubicBezTo>
                  <a:lnTo>
                    <a:pt x="3049" y="343"/>
                  </a:lnTo>
                  <a:lnTo>
                    <a:pt x="3096" y="200"/>
                  </a:lnTo>
                  <a:cubicBezTo>
                    <a:pt x="3120" y="104"/>
                    <a:pt x="3072" y="33"/>
                    <a:pt x="3001" y="9"/>
                  </a:cubicBezTo>
                  <a:cubicBezTo>
                    <a:pt x="2978" y="4"/>
                    <a:pt x="2956" y="1"/>
                    <a:pt x="2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8"/>
          <p:cNvSpPr txBox="1">
            <a:spLocks noGrp="1"/>
          </p:cNvSpPr>
          <p:nvPr>
            <p:ph type="ctrTitle"/>
          </p:nvPr>
        </p:nvSpPr>
        <p:spPr>
          <a:xfrm>
            <a:off x="2430125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/>
                </a:solidFill>
              </a:rPr>
              <a:t>¡</a:t>
            </a:r>
            <a:r>
              <a:rPr lang="es" dirty="0"/>
              <a:t>GRACIAS</a:t>
            </a:r>
            <a:r>
              <a:rPr lang="es" dirty="0">
                <a:solidFill>
                  <a:schemeClr val="accent3"/>
                </a:solidFill>
              </a:rPr>
              <a:t>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35" name="Google Shape;935;p58"/>
          <p:cNvSpPr txBox="1">
            <a:spLocks noGrp="1"/>
          </p:cNvSpPr>
          <p:nvPr>
            <p:ph type="subTitle" idx="1"/>
          </p:nvPr>
        </p:nvSpPr>
        <p:spPr>
          <a:xfrm>
            <a:off x="2071670" y="1357304"/>
            <a:ext cx="4643470" cy="12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s-MX" dirty="0" smtClean="0"/>
          </a:p>
          <a:p>
            <a:pPr marL="0" indent="0"/>
            <a:r>
              <a:rPr lang="en-US" dirty="0" smtClean="0">
                <a:solidFill>
                  <a:schemeClr val="tx1"/>
                </a:solidFill>
              </a:rPr>
              <a:t>¿</a:t>
            </a:r>
            <a:r>
              <a:rPr lang="es-ES" dirty="0" smtClean="0">
                <a:solidFill>
                  <a:schemeClr val="tx1"/>
                </a:solidFill>
              </a:rPr>
              <a:t>Alguna duda o pregunta?</a:t>
            </a:r>
            <a:endParaRPr lang="es" dirty="0" smtClean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tx1"/>
                </a:solidFill>
              </a:rPr>
              <a:t>Alegre Elias – Cozzani Hugo – Navarro Lucas</a:t>
            </a:r>
          </a:p>
        </p:txBody>
      </p:sp>
      <p:pic>
        <p:nvPicPr>
          <p:cNvPr id="2052" name="Picture 4" descr="C:\Users\Notebook\Desktop\presentacion final\img\minions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3565" y="2714626"/>
            <a:ext cx="4604451" cy="208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2214546" y="3357568"/>
            <a:ext cx="4714908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Se nos solicita crear un Ecommerce para la marca de indumentaria femenina Amor &amp; Moda.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REQUISITOS DEL CLIENTE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/>
          <p:nvPr/>
        </p:nvSpPr>
        <p:spPr>
          <a:xfrm>
            <a:off x="4815538" y="41744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2"/>
          <p:cNvSpPr txBox="1">
            <a:spLocks noGrp="1"/>
          </p:cNvSpPr>
          <p:nvPr>
            <p:ph type="subTitle" idx="1"/>
          </p:nvPr>
        </p:nvSpPr>
        <p:spPr>
          <a:xfrm>
            <a:off x="428596" y="428610"/>
            <a:ext cx="8215370" cy="1500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 b="1" dirty="0" smtClean="0"/>
              <a:t>1) </a:t>
            </a:r>
            <a:r>
              <a:rPr lang="es" sz="1800" b="1" i="1" u="sng" dirty="0" smtClean="0"/>
              <a:t>Dise</a:t>
            </a:r>
            <a:r>
              <a:rPr lang="es-AR" sz="1800" b="1" i="1" u="sng" dirty="0" smtClean="0"/>
              <a:t>ñ</a:t>
            </a:r>
            <a:r>
              <a:rPr lang="en-US" sz="1800" b="1" i="1" u="sng" dirty="0" smtClean="0"/>
              <a:t>o </a:t>
            </a:r>
            <a:r>
              <a:rPr lang="en-US" sz="1800" b="1" i="1" u="sng" dirty="0" err="1" smtClean="0"/>
              <a:t>Intuitivo</a:t>
            </a:r>
            <a:r>
              <a:rPr lang="en-US" sz="1800" b="1" i="1" u="sng" dirty="0" smtClean="0"/>
              <a:t> y </a:t>
            </a:r>
            <a:r>
              <a:rPr lang="en-US" sz="1800" b="1" i="1" u="sng" dirty="0" err="1" smtClean="0"/>
              <a:t>Atractivo</a:t>
            </a:r>
            <a:r>
              <a:rPr lang="en-US" sz="1800" b="1" i="1" u="sng" dirty="0" smtClean="0"/>
              <a:t> </a:t>
            </a:r>
            <a:r>
              <a:rPr lang="es" sz="1800" b="1" dirty="0" smtClean="0"/>
              <a:t>:</a:t>
            </a:r>
            <a:endParaRPr sz="1800" b="1"/>
          </a:p>
          <a:p>
            <a:pPr lvl="1">
              <a:buFont typeface="Arial" pitchFamily="34" charset="0"/>
              <a:buChar char="•"/>
            </a:pPr>
            <a:r>
              <a:rPr lang="es-ES" sz="1800" dirty="0" smtClean="0"/>
              <a:t>Interfaz de usuario fácil de navegar.</a:t>
            </a:r>
          </a:p>
          <a:p>
            <a:pPr lvl="1">
              <a:buFont typeface="Arial" pitchFamily="34" charset="0"/>
              <a:buChar char="•"/>
            </a:pPr>
            <a:r>
              <a:rPr lang="es-ES" sz="1800" dirty="0" smtClean="0"/>
              <a:t>Diseño atractivo y </a:t>
            </a:r>
            <a:r>
              <a:rPr lang="es-ES" sz="1800" dirty="0" err="1" smtClean="0"/>
              <a:t>responsive</a:t>
            </a:r>
            <a:r>
              <a:rPr lang="es-ES" sz="1800" dirty="0" smtClean="0"/>
              <a:t> para adaptarse a diferentes dispositivos (móviles, tabletas, computadoras</a:t>
            </a:r>
            <a:r>
              <a:rPr lang="es-ES" sz="1800" dirty="0" smtClean="0"/>
              <a:t>).</a:t>
            </a:r>
            <a:endParaRPr lang="es-ES" sz="1800" dirty="0" smtClean="0"/>
          </a:p>
          <a:p>
            <a:pPr lvl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42"/>
          <p:cNvSpPr txBox="1">
            <a:spLocks/>
          </p:cNvSpPr>
          <p:nvPr/>
        </p:nvSpPr>
        <p:spPr>
          <a:xfrm>
            <a:off x="428596" y="1714494"/>
            <a:ext cx="8215370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None/>
              <a:tabLst/>
              <a:defRPr/>
            </a:pPr>
            <a:r>
              <a:rPr lang="es-MX" sz="1800" b="1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2) </a:t>
            </a:r>
            <a:r>
              <a:rPr lang="es-MX" sz="1800" b="1" i="1" u="sng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Catalogo de Productos </a:t>
            </a: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: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Información detallada de productos.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Imágenes</a:t>
            </a:r>
            <a:r>
              <a:rPr kumimoji="0" lang="es-MX" sz="1800" b="0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 de alta calidad.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baseline="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Categorización fácil de entender.</a:t>
            </a:r>
            <a:endParaRPr kumimoji="0" lang="es-MX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9" name="Google Shape;555;p42"/>
          <p:cNvSpPr txBox="1">
            <a:spLocks/>
          </p:cNvSpPr>
          <p:nvPr/>
        </p:nvSpPr>
        <p:spPr>
          <a:xfrm>
            <a:off x="428596" y="3214692"/>
            <a:ext cx="8215370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None/>
              <a:tabLst/>
              <a:defRPr/>
            </a:pPr>
            <a:r>
              <a:rPr lang="es-MX" sz="1800" b="1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3</a:t>
            </a:r>
            <a:r>
              <a:rPr lang="es-MX" sz="1800" b="1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) </a:t>
            </a:r>
            <a:r>
              <a:rPr lang="es-MX" sz="1800" b="1" i="1" u="sng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Carrito de compras </a:t>
            </a: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: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Funcionalidad fácil de usar.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Actualización en tiempo real de cantidad y precio</a:t>
            </a:r>
            <a:r>
              <a:rPr kumimoji="0" lang="es-MX" sz="1800" b="0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Opciones de agregar o eliminar productos del carrito</a:t>
            </a:r>
            <a:r>
              <a:rPr lang="es-MX" sz="1800" baseline="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.</a:t>
            </a:r>
            <a:endParaRPr kumimoji="0" lang="es-MX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/>
          <p:nvPr/>
        </p:nvSpPr>
        <p:spPr>
          <a:xfrm>
            <a:off x="4815538" y="41744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2"/>
          <p:cNvSpPr txBox="1">
            <a:spLocks noGrp="1"/>
          </p:cNvSpPr>
          <p:nvPr>
            <p:ph type="subTitle" idx="1"/>
          </p:nvPr>
        </p:nvSpPr>
        <p:spPr>
          <a:xfrm>
            <a:off x="428596" y="428610"/>
            <a:ext cx="8215370" cy="1500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 b="1" dirty="0" smtClean="0"/>
              <a:t>4</a:t>
            </a:r>
            <a:r>
              <a:rPr lang="es" sz="1800" b="1" dirty="0" smtClean="0"/>
              <a:t>) </a:t>
            </a:r>
            <a:r>
              <a:rPr lang="en-US" sz="1800" b="1" i="1" u="sng" dirty="0" err="1" smtClean="0"/>
              <a:t>Proceso</a:t>
            </a:r>
            <a:r>
              <a:rPr lang="en-US" sz="1800" b="1" i="1" u="sng" dirty="0" smtClean="0"/>
              <a:t> de </a:t>
            </a:r>
            <a:r>
              <a:rPr lang="en-US" sz="1800" b="1" i="1" u="sng" dirty="0" err="1" smtClean="0"/>
              <a:t>pago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seguro</a:t>
            </a:r>
            <a:r>
              <a:rPr lang="en-US" sz="1800" b="1" i="1" u="sng" dirty="0" smtClean="0"/>
              <a:t> </a:t>
            </a:r>
            <a:r>
              <a:rPr lang="es" sz="1800" b="1" dirty="0" smtClean="0"/>
              <a:t>:</a:t>
            </a:r>
            <a:endParaRPr sz="1800" b="1"/>
          </a:p>
          <a:p>
            <a:pPr lvl="1">
              <a:buFont typeface="Arial" pitchFamily="34" charset="0"/>
              <a:buChar char="•"/>
            </a:pPr>
            <a:r>
              <a:rPr lang="es-ES" sz="1800" dirty="0" smtClean="0"/>
              <a:t>Métodos de pago seguro (Tarjeta de crédito, debito, mercado pago).</a:t>
            </a:r>
            <a:endParaRPr lang="es-ES" sz="1800" dirty="0" smtClean="0"/>
          </a:p>
          <a:p>
            <a:pPr lvl="1">
              <a:buFont typeface="Arial" pitchFamily="34" charset="0"/>
              <a:buChar char="•"/>
            </a:pPr>
            <a:r>
              <a:rPr lang="es-ES" sz="1800" dirty="0" smtClean="0"/>
              <a:t>Emisión de factura.</a:t>
            </a:r>
            <a:endParaRPr lang="es-ES" sz="1800" dirty="0" smtClean="0"/>
          </a:p>
          <a:p>
            <a:pPr lvl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42"/>
          <p:cNvSpPr txBox="1">
            <a:spLocks/>
          </p:cNvSpPr>
          <p:nvPr/>
        </p:nvSpPr>
        <p:spPr>
          <a:xfrm>
            <a:off x="428596" y="1714494"/>
            <a:ext cx="8215370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None/>
              <a:tabLst/>
              <a:defRPr/>
            </a:pPr>
            <a:r>
              <a:rPr lang="es-MX" sz="1800" b="1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5</a:t>
            </a:r>
            <a:r>
              <a:rPr lang="es-MX" sz="1800" b="1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) </a:t>
            </a:r>
            <a:r>
              <a:rPr lang="es-MX" sz="1800" b="1" i="1" u="sng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Gestión de Inventario</a:t>
            </a: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: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Seguimiento en tiempo real del inventario.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Control y notificación de productos agotados</a:t>
            </a:r>
            <a:r>
              <a:rPr kumimoji="0" lang="es-MX" sz="1800" b="0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baseline="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Gestión eficiente de la disponibilidad</a:t>
            </a: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 de productos</a:t>
            </a:r>
            <a:r>
              <a:rPr lang="es-MX" sz="1800" baseline="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.</a:t>
            </a:r>
            <a:endParaRPr kumimoji="0" lang="es-MX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9" name="Google Shape;555;p42"/>
          <p:cNvSpPr txBox="1">
            <a:spLocks/>
          </p:cNvSpPr>
          <p:nvPr/>
        </p:nvSpPr>
        <p:spPr>
          <a:xfrm>
            <a:off x="428596" y="3214692"/>
            <a:ext cx="8215370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None/>
              <a:tabLst/>
              <a:defRPr/>
            </a:pPr>
            <a:r>
              <a:rPr lang="es-MX" sz="1800" b="1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6</a:t>
            </a:r>
            <a:r>
              <a:rPr lang="es-MX" sz="1800" b="1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) </a:t>
            </a:r>
            <a:r>
              <a:rPr lang="es-MX" sz="1800" b="1" i="1" u="sng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Análisis y Estadísticas</a:t>
            </a: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: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Herramientas para analizar el trafico del sitio.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Informe de ventas y rendimientos</a:t>
            </a:r>
            <a:r>
              <a:rPr lang="es-MX" sz="1800" baseline="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.</a:t>
            </a:r>
            <a:endParaRPr kumimoji="0" lang="es-MX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02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1500166" y="3357568"/>
            <a:ext cx="6143668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 smtClean="0"/>
              <a:t>El software se encargara de automatizar el proceso de facturación, control de stock, alta - baja - modificaciones de clientes como de administradores.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OBJETIVOS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PROCESO </a:t>
            </a:r>
            <a:r>
              <a:rPr lang="es" dirty="0" smtClean="0"/>
              <a:t>DE LOS </a:t>
            </a:r>
            <a:r>
              <a:rPr lang="es" dirty="0" smtClean="0">
                <a:solidFill>
                  <a:schemeClr val="accent3"/>
                </a:solidFill>
              </a:rPr>
              <a:t>OBJETIVOS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8" name="Google Shape;678;p48"/>
          <p:cNvSpPr/>
          <p:nvPr/>
        </p:nvSpPr>
        <p:spPr>
          <a:xfrm>
            <a:off x="2812120" y="2478292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8"/>
          <p:cNvSpPr/>
          <p:nvPr/>
        </p:nvSpPr>
        <p:spPr>
          <a:xfrm rot="10800000">
            <a:off x="4150247" y="2478292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8"/>
          <p:cNvSpPr/>
          <p:nvPr/>
        </p:nvSpPr>
        <p:spPr>
          <a:xfrm>
            <a:off x="5489408" y="2478292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8"/>
          <p:cNvSpPr/>
          <p:nvPr/>
        </p:nvSpPr>
        <p:spPr>
          <a:xfrm rot="10800000">
            <a:off x="6828861" y="2478292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8"/>
          <p:cNvSpPr txBox="1"/>
          <p:nvPr/>
        </p:nvSpPr>
        <p:spPr>
          <a:xfrm>
            <a:off x="2158750" y="3302981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CRUD USUARIOS Y VENDEDORES</a:t>
            </a:r>
            <a:endParaRPr sz="160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833236" y="1745925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Create – Read – Update - Delete</a:t>
            </a:r>
            <a:endParaRPr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3496879" y="1745927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En Base de Datos </a:t>
            </a:r>
            <a:endParaRPr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6175252" y="1745927"/>
            <a:ext cx="2105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Desarrollo de la factura en PDF</a:t>
            </a:r>
            <a:endParaRPr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86" name="Google Shape;686;p48"/>
          <p:cNvSpPr txBox="1"/>
          <p:nvPr/>
        </p:nvSpPr>
        <p:spPr>
          <a:xfrm>
            <a:off x="2158750" y="3747237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Create – Read – Update - Delete</a:t>
            </a:r>
            <a:endParaRPr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87" name="Google Shape;687;p48"/>
          <p:cNvSpPr txBox="1"/>
          <p:nvPr/>
        </p:nvSpPr>
        <p:spPr>
          <a:xfrm>
            <a:off x="4840497" y="3747237"/>
            <a:ext cx="21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Pago mediante la API de Mercado Pago</a:t>
            </a:r>
            <a:endParaRPr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88" name="Google Shape;688;p48"/>
          <p:cNvSpPr txBox="1"/>
          <p:nvPr/>
        </p:nvSpPr>
        <p:spPr>
          <a:xfrm>
            <a:off x="4840497" y="3302981"/>
            <a:ext cx="21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MERCADO PAGO</a:t>
            </a:r>
            <a:endParaRPr sz="160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89" name="Google Shape;689;p48"/>
          <p:cNvSpPr txBox="1"/>
          <p:nvPr/>
        </p:nvSpPr>
        <p:spPr>
          <a:xfrm>
            <a:off x="828450" y="1297125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CRUD PRODUCTOS</a:t>
            </a:r>
            <a:endParaRPr sz="160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0" name="Google Shape;690;p48"/>
          <p:cNvSpPr txBox="1"/>
          <p:nvPr/>
        </p:nvSpPr>
        <p:spPr>
          <a:xfrm>
            <a:off x="3496879" y="1297125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CONTROL DE STOCK</a:t>
            </a:r>
            <a:endParaRPr sz="160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1" name="Google Shape;691;p48"/>
          <p:cNvSpPr txBox="1"/>
          <p:nvPr/>
        </p:nvSpPr>
        <p:spPr>
          <a:xfrm>
            <a:off x="6175252" y="1297125"/>
            <a:ext cx="2105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FACTURACION</a:t>
            </a:r>
            <a:endParaRPr sz="160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2" name="Google Shape;692;p48"/>
          <p:cNvSpPr/>
          <p:nvPr/>
        </p:nvSpPr>
        <p:spPr>
          <a:xfrm rot="10800000">
            <a:off x="1481717" y="2478292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8"/>
          <p:cNvSpPr txBox="1"/>
          <p:nvPr/>
        </p:nvSpPr>
        <p:spPr>
          <a:xfrm>
            <a:off x="1578143" y="2478300"/>
            <a:ext cx="6204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1</a:t>
            </a:r>
            <a:endParaRPr sz="30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4" name="Google Shape;694;p48"/>
          <p:cNvSpPr txBox="1"/>
          <p:nvPr/>
        </p:nvSpPr>
        <p:spPr>
          <a:xfrm>
            <a:off x="2903503" y="2478300"/>
            <a:ext cx="6204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2</a:t>
            </a:r>
            <a:endParaRPr sz="30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5" name="Google Shape;695;p48"/>
          <p:cNvSpPr txBox="1"/>
          <p:nvPr/>
        </p:nvSpPr>
        <p:spPr>
          <a:xfrm>
            <a:off x="4241635" y="2478300"/>
            <a:ext cx="6204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3</a:t>
            </a:r>
            <a:endParaRPr sz="30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6" name="Google Shape;696;p48"/>
          <p:cNvSpPr txBox="1"/>
          <p:nvPr/>
        </p:nvSpPr>
        <p:spPr>
          <a:xfrm>
            <a:off x="5580755" y="2478300"/>
            <a:ext cx="6204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4</a:t>
            </a:r>
            <a:endParaRPr sz="30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7" name="Google Shape;697;p48"/>
          <p:cNvSpPr txBox="1"/>
          <p:nvPr/>
        </p:nvSpPr>
        <p:spPr>
          <a:xfrm>
            <a:off x="6920243" y="2478300"/>
            <a:ext cx="6204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5</a:t>
            </a:r>
            <a:endParaRPr sz="30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cxnSp>
        <p:nvCxnSpPr>
          <p:cNvPr id="698" name="Google Shape;698;p48"/>
          <p:cNvCxnSpPr>
            <a:stCxn id="683" idx="2"/>
            <a:endCxn id="693" idx="0"/>
          </p:cNvCxnSpPr>
          <p:nvPr/>
        </p:nvCxnSpPr>
        <p:spPr>
          <a:xfrm>
            <a:off x="1888186" y="2230725"/>
            <a:ext cx="300" cy="24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48"/>
          <p:cNvCxnSpPr>
            <a:stCxn id="694" idx="2"/>
            <a:endCxn id="682" idx="0"/>
          </p:cNvCxnSpPr>
          <p:nvPr/>
        </p:nvCxnSpPr>
        <p:spPr>
          <a:xfrm>
            <a:off x="3213703" y="3136200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48"/>
          <p:cNvCxnSpPr>
            <a:stCxn id="684" idx="2"/>
            <a:endCxn id="695" idx="0"/>
          </p:cNvCxnSpPr>
          <p:nvPr/>
        </p:nvCxnSpPr>
        <p:spPr>
          <a:xfrm>
            <a:off x="4551829" y="2230727"/>
            <a:ext cx="0" cy="24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48"/>
          <p:cNvCxnSpPr>
            <a:stCxn id="696" idx="2"/>
            <a:endCxn id="688" idx="0"/>
          </p:cNvCxnSpPr>
          <p:nvPr/>
        </p:nvCxnSpPr>
        <p:spPr>
          <a:xfrm>
            <a:off x="5890955" y="3136200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48"/>
          <p:cNvCxnSpPr>
            <a:stCxn id="685" idx="2"/>
            <a:endCxn id="697" idx="0"/>
          </p:cNvCxnSpPr>
          <p:nvPr/>
        </p:nvCxnSpPr>
        <p:spPr>
          <a:xfrm>
            <a:off x="7227952" y="2230727"/>
            <a:ext cx="2400" cy="24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714348" y="500048"/>
            <a:ext cx="278533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01. CRUD DE </a:t>
            </a:r>
            <a:br>
              <a:rPr lang="es" dirty="0" smtClean="0"/>
            </a:br>
            <a:r>
              <a:rPr lang="es" dirty="0" smtClean="0">
                <a:solidFill>
                  <a:schemeClr val="accent3"/>
                </a:solidFill>
              </a:rPr>
              <a:t>PRODUCTOS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026" name="Picture 2" descr="C:\Users\Notebook\Desktop\presentacion final\capturas\crud producto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357436"/>
            <a:ext cx="4286280" cy="2563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Users\Notebook\Desktop\presentacion final\capturas\crud productos edita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85734"/>
            <a:ext cx="3974106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 descr="C:\Users\Notebook\Desktop\presentacion final\capturas\crud productos editar codi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2786064"/>
            <a:ext cx="3429024" cy="22226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715100" y="299018"/>
            <a:ext cx="5571412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02. CRUD DE </a:t>
            </a:r>
            <a:br>
              <a:rPr lang="es" dirty="0" smtClean="0"/>
            </a:br>
            <a:r>
              <a:rPr lang="es" dirty="0" smtClean="0">
                <a:solidFill>
                  <a:schemeClr val="accent3"/>
                </a:solidFill>
              </a:rPr>
              <a:t>USUARIOS Y VENDEDORES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050" name="Picture 2" descr="C:\Users\Notebook\Desktop\presentacion final\capturas\crud adm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428874"/>
            <a:ext cx="3947910" cy="2301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 descr="C:\Users\Notebook\Desktop\presentacion final\capturas\crud admi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1785932"/>
            <a:ext cx="4572032" cy="2352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 Waves Master's Thesis by Slidesgo">
  <a:themeElements>
    <a:clrScheme name="Simple Light">
      <a:dk1>
        <a:srgbClr val="191919"/>
      </a:dk1>
      <a:lt1>
        <a:srgbClr val="FFFFFF"/>
      </a:lt1>
      <a:dk2>
        <a:srgbClr val="CED6CE"/>
      </a:dk2>
      <a:lt2>
        <a:srgbClr val="E4EBE4"/>
      </a:lt2>
      <a:accent1>
        <a:srgbClr val="E6B18D"/>
      </a:accent1>
      <a:accent2>
        <a:srgbClr val="FFEBDC"/>
      </a:accent2>
      <a:accent3>
        <a:srgbClr val="616361"/>
      </a:accent3>
      <a:accent4>
        <a:srgbClr val="FFF9F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762</Words>
  <PresentationFormat>Presentación en pantalla (16:9)</PresentationFormat>
  <Paragraphs>136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Cambria</vt:lpstr>
      <vt:lpstr>Average Sans</vt:lpstr>
      <vt:lpstr>Bebas Neue</vt:lpstr>
      <vt:lpstr>Commissioner</vt:lpstr>
      <vt:lpstr>Abstract Waves Master's Thesis by Slidesgo</vt:lpstr>
      <vt:lpstr> PROYECTO FINAL.  INSTITUTO JUAN AMOS COMENIO.  CARRERA: TECNICATURA SUPERIOR EN ANALISIS DE SISTEMAS.  ALUMNOS: ALEGRE, ELIAS – COZZANI, HUGO – NAVARRO, LUCAS.  AÑO 2023.</vt:lpstr>
      <vt:lpstr>01</vt:lpstr>
      <vt:lpstr>01</vt:lpstr>
      <vt:lpstr>Diapositiva 4</vt:lpstr>
      <vt:lpstr>Diapositiva 5</vt:lpstr>
      <vt:lpstr>02</vt:lpstr>
      <vt:lpstr>PROCESO DE LOS OBJETIVOS</vt:lpstr>
      <vt:lpstr>01. CRUD DE  PRODUCTOS</vt:lpstr>
      <vt:lpstr>02. CRUD DE  USUARIOS Y VENDEDORES</vt:lpstr>
      <vt:lpstr>03. CONTROL DE  STOCK</vt:lpstr>
      <vt:lpstr>04. MERCADO PAGO (A.P.I.)</vt:lpstr>
      <vt:lpstr>05. FACTURACION</vt:lpstr>
      <vt:lpstr>03</vt:lpstr>
      <vt:lpstr>FRONTEND</vt:lpstr>
      <vt:lpstr>BASE DE DATOS</vt:lpstr>
      <vt:lpstr>Diapositiva 16</vt:lpstr>
      <vt:lpstr>04</vt:lpstr>
      <vt:lpstr>MANOS A LA OBRA!!</vt:lpstr>
      <vt:lpstr>05</vt:lpstr>
      <vt:lpstr>01. T.D.D:</vt:lpstr>
      <vt:lpstr>06</vt:lpstr>
      <vt:lpstr>NUESTRAS CONCLUSIONES</vt:lpstr>
      <vt:lpstr>¡GRACIAS!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TESIS DE MAESTRÍA DE ONDAS ABSTRACTAS</dc:title>
  <cp:lastModifiedBy>Notebook</cp:lastModifiedBy>
  <cp:revision>86</cp:revision>
  <dcterms:modified xsi:type="dcterms:W3CDTF">2023-12-16T22:42:10Z</dcterms:modified>
</cp:coreProperties>
</file>