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34" autoAdjust="0"/>
    <p:restoredTop sz="94660" autoAdjust="0"/>
  </p:normalViewPr>
  <p:slideViewPr>
    <p:cSldViewPr>
      <p:cViewPr>
        <p:scale>
          <a:sx n="75" d="100"/>
          <a:sy n="75" d="100"/>
        </p:scale>
        <p:origin x="-1224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CC6E93B-E11B-4231-A577-6A0CC5345DA5}" type="datetimeFigureOut">
              <a:rPr lang="en-US" smtClean="0"/>
              <a:pPr/>
              <a:t>3/9/2018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61162304-CD3A-407E-8055-ECC6AB1554D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E93B-E11B-4231-A577-6A0CC5345DA5}" type="datetimeFigureOut">
              <a:rPr lang="en-US" smtClean="0"/>
              <a:pPr/>
              <a:t>3/9/2018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2304-CD3A-407E-8055-ECC6AB1554D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E93B-E11B-4231-A577-6A0CC5345DA5}" type="datetimeFigureOut">
              <a:rPr lang="en-US" smtClean="0"/>
              <a:pPr/>
              <a:t>3/9/2018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2304-CD3A-407E-8055-ECC6AB1554D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CC6E93B-E11B-4231-A577-6A0CC5345DA5}" type="datetimeFigureOut">
              <a:rPr lang="en-US" smtClean="0"/>
              <a:pPr/>
              <a:t>3/9/2018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2304-CD3A-407E-8055-ECC6AB1554D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CC6E93B-E11B-4231-A577-6A0CC5345DA5}" type="datetimeFigureOut">
              <a:rPr lang="en-US" smtClean="0"/>
              <a:pPr/>
              <a:t>3/9/2018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61162304-CD3A-407E-8055-ECC6AB1554D2}" type="slidenum">
              <a:rPr lang="en-AU" smtClean="0"/>
              <a:pPr/>
              <a:t>‹#›</a:t>
            </a:fld>
            <a:endParaRPr lang="en-AU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CC6E93B-E11B-4231-A577-6A0CC5345DA5}" type="datetimeFigureOut">
              <a:rPr lang="en-US" smtClean="0"/>
              <a:pPr/>
              <a:t>3/9/2018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1162304-CD3A-407E-8055-ECC6AB1554D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CC6E93B-E11B-4231-A577-6A0CC5345DA5}" type="datetimeFigureOut">
              <a:rPr lang="en-US" smtClean="0"/>
              <a:pPr/>
              <a:t>3/9/2018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61162304-CD3A-407E-8055-ECC6AB1554D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6E93B-E11B-4231-A577-6A0CC5345DA5}" type="datetimeFigureOut">
              <a:rPr lang="en-US" smtClean="0"/>
              <a:pPr/>
              <a:t>3/9/2018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62304-CD3A-407E-8055-ECC6AB1554D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CC6E93B-E11B-4231-A577-6A0CC5345DA5}" type="datetimeFigureOut">
              <a:rPr lang="en-US" smtClean="0"/>
              <a:pPr/>
              <a:t>3/9/2018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61162304-CD3A-407E-8055-ECC6AB1554D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CC6E93B-E11B-4231-A577-6A0CC5345DA5}" type="datetimeFigureOut">
              <a:rPr lang="en-US" smtClean="0"/>
              <a:pPr/>
              <a:t>3/9/2018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61162304-CD3A-407E-8055-ECC6AB1554D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CC6E93B-E11B-4231-A577-6A0CC5345DA5}" type="datetimeFigureOut">
              <a:rPr lang="en-US" smtClean="0"/>
              <a:pPr/>
              <a:t>3/9/2018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61162304-CD3A-407E-8055-ECC6AB1554D2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CC6E93B-E11B-4231-A577-6A0CC5345DA5}" type="datetimeFigureOut">
              <a:rPr lang="en-US" smtClean="0"/>
              <a:pPr/>
              <a:t>3/9/2018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61162304-CD3A-407E-8055-ECC6AB1554D2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728"/>
            <a:ext cx="8643966" cy="221457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Pokhara</a:t>
            </a:r>
            <a:r>
              <a:rPr lang="en-US" sz="3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Engineering College  </a:t>
            </a:r>
            <a:br>
              <a:rPr lang="en-US" sz="3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3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Phirke-8,Pokhara                       </a:t>
            </a:r>
            <a:r>
              <a:rPr lang="en-US" sz="28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28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it-IT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it-IT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AU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1500174"/>
            <a:ext cx="8174860" cy="5143536"/>
          </a:xfrm>
        </p:spPr>
        <p:txBody>
          <a:bodyPr>
            <a:normAutofit lnSpcReduction="10000"/>
          </a:bodyPr>
          <a:lstStyle/>
          <a:p>
            <a:pPr algn="l"/>
            <a:endParaRPr lang="en-US" sz="28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endParaRPr lang="en-US" sz="2800" b="1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l"/>
            <a:r>
              <a:rPr lang="en-US" sz="32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“I RESERVE”                           </a:t>
            </a:r>
          </a:p>
          <a:p>
            <a:pPr algn="l"/>
            <a:endParaRPr lang="en-A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A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AU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Presented by:-                           </a:t>
            </a:r>
          </a:p>
          <a:p>
            <a:pPr algn="l"/>
            <a:r>
              <a:rPr lang="en-US" sz="32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Nabaraj</a:t>
            </a:r>
            <a:r>
              <a:rPr lang="en-US" sz="3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32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Ghimire</a:t>
            </a:r>
            <a:endParaRPr lang="en-A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A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endParaRPr lang="en-AU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32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9 March, 2018</a:t>
            </a:r>
            <a:endParaRPr lang="en-US" sz="3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l"/>
            <a:endParaRPr lang="en-A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Index Page</a:t>
            </a:r>
            <a:endParaRPr lang="en-AU" dirty="0"/>
          </a:p>
        </p:txBody>
      </p:sp>
      <p:pic>
        <p:nvPicPr>
          <p:cNvPr id="4" name="Content Placeholder 3" descr="Screenshot (107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6" y="1285860"/>
            <a:ext cx="8429683" cy="5357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Conclusion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AU" sz="3200" dirty="0" smtClean="0"/>
              <a:t>This type of software can have good market in the contest of Nepal,</a:t>
            </a:r>
          </a:p>
          <a:p>
            <a:pPr>
              <a:buFont typeface="Wingdings" pitchFamily="2" charset="2"/>
              <a:buChar char="v"/>
            </a:pPr>
            <a:r>
              <a:rPr lang="en-AU" sz="3200" dirty="0" smtClean="0"/>
              <a:t>With the use of PHP language this system is fast proceed,</a:t>
            </a:r>
          </a:p>
          <a:p>
            <a:pPr>
              <a:buFont typeface="Wingdings" pitchFamily="2" charset="2"/>
              <a:buChar char="v"/>
            </a:pPr>
            <a:r>
              <a:rPr lang="en-AU" sz="3200" dirty="0" smtClean="0"/>
              <a:t>It requires minimal hardware port and it is GUI based so.     </a:t>
            </a:r>
          </a:p>
          <a:p>
            <a:pPr>
              <a:buFont typeface="Wingdings" pitchFamily="2" charset="2"/>
              <a:buChar char="v"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 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668882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AU" sz="4000" b="1" i="1" dirty="0" smtClean="0"/>
          </a:p>
          <a:p>
            <a:pPr algn="ctr">
              <a:buNone/>
            </a:pPr>
            <a:r>
              <a:rPr lang="en-AU" sz="4000" b="1" i="1" smtClean="0"/>
              <a:t>Thank You !!!</a:t>
            </a:r>
            <a:endParaRPr lang="en-AU" sz="40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 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It is a complete website for online seat reservation,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Admin can view all reservation request from user,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After reservation user get their confirmation.</a:t>
            </a:r>
          </a:p>
          <a:p>
            <a:pPr>
              <a:buNone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Project</a:t>
            </a:r>
            <a:r>
              <a:rPr lang="en-US" sz="4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Objectives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AU" sz="3200" dirty="0" smtClean="0">
                <a:latin typeface="Times New Roman"/>
                <a:ea typeface="Calibri"/>
              </a:rPr>
              <a:t> </a:t>
            </a:r>
            <a:r>
              <a:rPr lang="en-AU" dirty="0" smtClean="0">
                <a:ea typeface="Calibri"/>
              </a:rPr>
              <a:t>To provide web based Reservation System "</a:t>
            </a:r>
            <a:r>
              <a:rPr lang="en-AU" sz="2800" b="1" dirty="0" smtClean="0">
                <a:ea typeface="Calibri"/>
              </a:rPr>
              <a:t>I RESERVE</a:t>
            </a:r>
            <a:r>
              <a:rPr lang="en-AU" dirty="0" smtClean="0">
                <a:ea typeface="Calibri"/>
              </a:rPr>
              <a:t>" to online reservation of seat.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Front End Development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sz="3200" dirty="0" smtClean="0"/>
              <a:t>Popular web technologies like HTML(Hyper Text Markup Language), CSS(Cascading Style Sheets), JavaScript, etc are applied to develop the front end of the project.</a:t>
            </a:r>
          </a:p>
          <a:p>
            <a:pPr>
              <a:buFont typeface="Wingdings" pitchFamily="2" charset="2"/>
              <a:buChar char="v"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Back End Development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sz="3200" dirty="0" smtClean="0"/>
              <a:t>Project utilizes two of the most powerful web development tools PHP(Hypertext Pre-Processor) and </a:t>
            </a:r>
            <a:r>
              <a:rPr lang="en-US" sz="3200" dirty="0" err="1" smtClean="0"/>
              <a:t>Mysql</a:t>
            </a:r>
            <a:r>
              <a:rPr lang="en-US" sz="3200" dirty="0" smtClean="0"/>
              <a:t> for the database.</a:t>
            </a:r>
          </a:p>
          <a:p>
            <a:pPr>
              <a:buFont typeface="Wingdings" pitchFamily="2" charset="2"/>
              <a:buChar char="v"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Section </a:t>
            </a:r>
            <a:r>
              <a:rPr lang="en-US" sz="4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</a:t>
            </a:r>
            <a:r>
              <a:rPr lang="en-US" sz="40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Modules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8117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sz="3200" b="1" dirty="0" smtClean="0">
                <a:latin typeface="+mj-lt"/>
              </a:rPr>
              <a:t>User Section</a:t>
            </a:r>
          </a:p>
          <a:p>
            <a:pPr algn="just">
              <a:buFont typeface="Wingdings" pitchFamily="2" charset="2"/>
              <a:buChar char="v"/>
            </a:pPr>
            <a:r>
              <a:rPr lang="en-AU" sz="3200" dirty="0" smtClean="0">
                <a:latin typeface="+mj-lt"/>
              </a:rPr>
              <a:t>User can reserve required number of seats,</a:t>
            </a:r>
          </a:p>
          <a:p>
            <a:pPr algn="just">
              <a:buFont typeface="Wingdings" pitchFamily="2" charset="2"/>
              <a:buChar char="v"/>
            </a:pPr>
            <a:r>
              <a:rPr lang="en-AU" sz="3200" dirty="0" smtClean="0">
                <a:latin typeface="+mj-lt"/>
              </a:rPr>
              <a:t>User got their confirmation after reservation,</a:t>
            </a:r>
          </a:p>
          <a:p>
            <a:pPr algn="just">
              <a:buFont typeface="Wingdings" pitchFamily="2" charset="2"/>
              <a:buChar char="v"/>
            </a:pPr>
            <a:r>
              <a:rPr lang="en-AU" sz="3200" dirty="0" smtClean="0">
                <a:latin typeface="+mj-lt"/>
              </a:rPr>
              <a:t>User can give feedback about system.</a:t>
            </a:r>
            <a:endParaRPr lang="en-AU" sz="32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>
            <a:normAutofit/>
          </a:bodyPr>
          <a:lstStyle/>
          <a:p>
            <a:r>
              <a:rPr lang="en-US" sz="4400" b="1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Contd</a:t>
            </a:r>
            <a:r>
              <a:rPr lang="en-US" sz="4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…</a:t>
            </a:r>
            <a:endParaRPr lang="en-AU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050"/>
            <a:ext cx="8229600" cy="48117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sz="3200" b="1" dirty="0" smtClean="0"/>
              <a:t>Admin Section</a:t>
            </a:r>
          </a:p>
          <a:p>
            <a:pPr>
              <a:buFont typeface="Wingdings" pitchFamily="2" charset="2"/>
              <a:buChar char="v"/>
            </a:pPr>
            <a:r>
              <a:rPr lang="en-AU" sz="3200" dirty="0" smtClean="0"/>
              <a:t>Admin can see user reservation request,</a:t>
            </a:r>
          </a:p>
          <a:p>
            <a:pPr>
              <a:buFont typeface="Wingdings" pitchFamily="2" charset="2"/>
              <a:buChar char="v"/>
            </a:pPr>
            <a:r>
              <a:rPr lang="en-AU" sz="3200" dirty="0" smtClean="0"/>
              <a:t>Admin can add route,</a:t>
            </a:r>
          </a:p>
          <a:p>
            <a:pPr>
              <a:buFont typeface="Wingdings" pitchFamily="2" charset="2"/>
              <a:buChar char="v"/>
            </a:pPr>
            <a:r>
              <a:rPr lang="en-AU" sz="3200" dirty="0" smtClean="0"/>
              <a:t>Admin can see user’s feedback,</a:t>
            </a:r>
          </a:p>
          <a:p>
            <a:pPr>
              <a:buFont typeface="Wingdings" pitchFamily="2" charset="2"/>
              <a:buChar char="v"/>
            </a:pPr>
            <a:r>
              <a:rPr lang="en-AU" sz="3200" dirty="0" smtClean="0"/>
              <a:t>Admin can update login details.</a:t>
            </a:r>
          </a:p>
          <a:p>
            <a:pPr>
              <a:buFont typeface="Wingdings" pitchFamily="2" charset="2"/>
              <a:buChar char="v"/>
            </a:pPr>
            <a:endParaRPr lang="en-A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/>
          <a:lstStyle/>
          <a:p>
            <a:r>
              <a:rPr lang="en-US" sz="4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ER-Diagram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5974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AU" sz="3200" dirty="0" smtClean="0"/>
              <a:t>  </a:t>
            </a:r>
            <a:endParaRPr lang="en-AU" sz="3200" dirty="0"/>
          </a:p>
        </p:txBody>
      </p:sp>
      <p:pic>
        <p:nvPicPr>
          <p:cNvPr id="4" name="Picture 3" descr="Screenshot (10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1528496"/>
            <a:ext cx="8072493" cy="4900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7494"/>
            <a:ext cx="8686800" cy="1399032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Limitation</a:t>
            </a:r>
            <a:endParaRPr lang="en-AU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AU" sz="3200" dirty="0" smtClean="0"/>
              <a:t>No facilities to online payment,</a:t>
            </a:r>
          </a:p>
          <a:p>
            <a:pPr algn="just">
              <a:buFont typeface="Wingdings" pitchFamily="2" charset="2"/>
              <a:buChar char="v"/>
            </a:pPr>
            <a:r>
              <a:rPr lang="en-AU" sz="3200" dirty="0" smtClean="0"/>
              <a:t>This is for reservation only so user should go to contact office for ticket,</a:t>
            </a:r>
          </a:p>
          <a:p>
            <a:pPr algn="just">
              <a:buFont typeface="Wingdings" pitchFamily="2" charset="2"/>
              <a:buChar char="v"/>
            </a:pPr>
            <a:r>
              <a:rPr lang="en-AU" sz="3200" dirty="0" smtClean="0"/>
              <a:t>Request auto cancelled if ticket is not taken </a:t>
            </a:r>
            <a:r>
              <a:rPr lang="en-AU" sz="3200" dirty="0" smtClean="0"/>
              <a:t>Three hour </a:t>
            </a:r>
            <a:r>
              <a:rPr lang="en-AU" sz="3200" dirty="0" smtClean="0"/>
              <a:t>before departure.</a:t>
            </a:r>
          </a:p>
          <a:p>
            <a:pPr>
              <a:buFont typeface="Wingdings" pitchFamily="2" charset="2"/>
              <a:buChar char="v"/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268</TotalTime>
  <Words>253</Words>
  <Application>Microsoft Office PowerPoint</Application>
  <PresentationFormat>On-screen Show (4:3)</PresentationFormat>
  <Paragraphs>48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Verve</vt:lpstr>
      <vt:lpstr>Pokhara Engineering College   Phirke-8,Pokhara                         </vt:lpstr>
      <vt:lpstr>Project Summary</vt:lpstr>
      <vt:lpstr>Project Objectives</vt:lpstr>
      <vt:lpstr>Front End Development</vt:lpstr>
      <vt:lpstr>Back End Development</vt:lpstr>
      <vt:lpstr>Section and Modules</vt:lpstr>
      <vt:lpstr>Contd…</vt:lpstr>
      <vt:lpstr>ER-Diagram</vt:lpstr>
      <vt:lpstr>Limitation</vt:lpstr>
      <vt:lpstr>Index Page</vt:lpstr>
      <vt:lpstr>Conclusion</vt:lpstr>
      <vt:lpstr>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Pzz</dc:title>
  <dc:creator>Dell-PC</dc:creator>
  <cp:lastModifiedBy>Dell-PC</cp:lastModifiedBy>
  <cp:revision>38</cp:revision>
  <dcterms:created xsi:type="dcterms:W3CDTF">2018-03-07T13:24:51Z</dcterms:created>
  <dcterms:modified xsi:type="dcterms:W3CDTF">2018-03-09T07:04:05Z</dcterms:modified>
</cp:coreProperties>
</file>