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82" r:id="rId3"/>
    <p:sldId id="273" r:id="rId4"/>
    <p:sldId id="277" r:id="rId5"/>
    <p:sldId id="278" r:id="rId6"/>
    <p:sldId id="279" r:id="rId7"/>
    <p:sldId id="284" r:id="rId8"/>
    <p:sldId id="283" r:id="rId9"/>
    <p:sldId id="280" r:id="rId10"/>
    <p:sldId id="276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746" autoAdjust="0"/>
  </p:normalViewPr>
  <p:slideViewPr>
    <p:cSldViewPr>
      <p:cViewPr>
        <p:scale>
          <a:sx n="100" d="100"/>
          <a:sy n="100" d="100"/>
        </p:scale>
        <p:origin x="-504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9632C-0FA9-4164-AD9F-8ADE958DB820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025E0-625C-46AF-983A-31EAEF3FC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6E6E14-FC6D-42EA-8C08-2642DEB1698C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4B8E6-E991-4A2A-ABAA-7A60626A0240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068-38B2-4B71-B9EE-CE54B97BC605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759AD5-4907-4A6F-BBED-662307A1F80F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E2EDF-37BF-4E1D-A133-9ADF98F4927E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85D6CB-7ED5-4C8E-85D0-202A0CBC781B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0FCD70-76C4-45B0-936D-69F9FCCA1CB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B864-B315-4544-8E11-1FE526DD56E4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35EA53-F31A-420C-8511-86D8C3BE09D4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C1821D-E892-47C8-B4DD-6E5E13737301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F5E42-CF95-4A40-BDB5-1FE9C0DFC213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31F79A-1810-4504-8C87-15B5A433B24B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A1D3C84-A781-4B0B-83DD-2944062621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315200" cy="990600"/>
          </a:xfrm>
        </p:spPr>
        <p:txBody>
          <a:bodyPr>
            <a:noAutofit/>
          </a:bodyPr>
          <a:lstStyle/>
          <a:p>
            <a:pPr algn="ctr"/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Pokhara Engineering College</a:t>
            </a:r>
            <a:b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phirke, Pokhara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828800"/>
            <a:ext cx="6934200" cy="4800600"/>
          </a:xfrm>
        </p:spPr>
        <p:txBody>
          <a:bodyPr>
            <a:normAutofit lnSpcReduction="10000"/>
          </a:bodyPr>
          <a:lstStyle/>
          <a:p>
            <a:pPr algn="ctr"/>
            <a:endParaRPr lang="en-US" sz="2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final presentation on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Employee Manager Plus</a:t>
            </a:r>
          </a:p>
          <a:p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by:-                           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Nabaraj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Ghimire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(16070326)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Dinesh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Subedi</a:t>
            </a:r>
            <a:r>
              <a:rPr lang="en-US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(16070318)</a:t>
            </a:r>
          </a:p>
          <a:p>
            <a:pPr algn="ctr"/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B.E. Computer, 4</a:t>
            </a:r>
            <a:r>
              <a:rPr lang="en-US" sz="18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Semester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31 Jan, 2018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27392" cy="4800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AU" dirty="0" smtClean="0"/>
              <a:t>This type of software can have good market in the contest of Nepal,</a:t>
            </a:r>
          </a:p>
          <a:p>
            <a:pPr algn="just">
              <a:buFont typeface="Wingdings" pitchFamily="2" charset="2"/>
              <a:buChar char="Ø"/>
            </a:pPr>
            <a:r>
              <a:rPr lang="en-AU" dirty="0" smtClean="0"/>
              <a:t>With the use of PHP language this software is fast proceed,</a:t>
            </a:r>
          </a:p>
          <a:p>
            <a:pPr algn="just">
              <a:buFont typeface="Wingdings" pitchFamily="2" charset="2"/>
              <a:buChar char="Ø"/>
            </a:pPr>
            <a:r>
              <a:rPr lang="en-AU" dirty="0" smtClean="0"/>
              <a:t>It requires minimal hardware port and it is GUI based so.     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467600" cy="472440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b="1" i="1" dirty="0" smtClean="0"/>
              <a:t>Thank You!!</a:t>
            </a:r>
            <a:endParaRPr lang="en-US" sz="4400" b="1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Introduction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4800600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ea typeface="Verdana" pitchFamily="34" charset="0"/>
                <a:cs typeface="Verdana" pitchFamily="34" charset="0"/>
              </a:rPr>
              <a:t>It is a complete web based platform for managing employee details with in office,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ea typeface="Verdana" pitchFamily="34" charset="0"/>
                <a:cs typeface="Verdana" pitchFamily="34" charset="0"/>
              </a:rPr>
              <a:t>It will replace traditional Register Copy system,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ea typeface="Verdana" pitchFamily="34" charset="0"/>
                <a:cs typeface="Verdana" pitchFamily="34" charset="0"/>
              </a:rPr>
              <a:t>The salary system of employee can be handled. </a:t>
            </a:r>
          </a:p>
          <a:p>
            <a:endParaRPr lang="en-US" sz="2800" dirty="0" smtClean="0">
              <a:ea typeface="Verdana" pitchFamily="34" charset="0"/>
              <a:cs typeface="Verdana" pitchFamily="34" charset="0"/>
            </a:endParaRPr>
          </a:p>
          <a:p>
            <a:endParaRPr lang="en-US" sz="2800" dirty="0" smtClean="0">
              <a:ea typeface="Verdana" pitchFamily="34" charset="0"/>
              <a:cs typeface="Verdana" pitchFamily="34" charset="0"/>
            </a:endParaRPr>
          </a:p>
          <a:p>
            <a:pPr algn="r"/>
            <a:endParaRPr lang="en-US" sz="2800" dirty="0" smtClean="0">
              <a:ea typeface="Verdana" pitchFamily="34" charset="0"/>
              <a:cs typeface="Verdana" pitchFamily="34" charset="0"/>
            </a:endParaRPr>
          </a:p>
          <a:p>
            <a:pPr algn="r">
              <a:buNone/>
            </a:pP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315200" cy="4800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AU" dirty="0" smtClean="0"/>
              <a:t>To provide web based employee details, insert a new record, delete the record, update operation and salary records  anywhere from entire world.</a:t>
            </a:r>
          </a:p>
          <a:p>
            <a:pPr algn="just"/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1143000"/>
          </a:xfrm>
        </p:spPr>
        <p:txBody>
          <a:bodyPr/>
          <a:lstStyle/>
          <a:p>
            <a:r>
              <a:rPr lang="en-US" dirty="0" smtClean="0"/>
              <a:t>Front End Development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4800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Popular web technologies like HTML(Hyper Text Markup Language), CSS(Cascading Style Sheets), JavaScript, etc are applied to develop the front end of the project.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1143000"/>
          </a:xfrm>
        </p:spPr>
        <p:txBody>
          <a:bodyPr/>
          <a:lstStyle/>
          <a:p>
            <a:r>
              <a:rPr lang="en-US" dirty="0" smtClean="0"/>
              <a:t>Back End Development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4724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Project utilizes two of the most powerful web development tools PHP(Hypertext Pre-Processor) and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for the database.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03592" cy="1020762"/>
          </a:xfrm>
        </p:spPr>
        <p:txBody>
          <a:bodyPr/>
          <a:lstStyle/>
          <a:p>
            <a:r>
              <a:rPr lang="en-AU" dirty="0" smtClean="0"/>
              <a:t>Section and Modules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1447800"/>
            <a:ext cx="7315200" cy="4648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Manager Section</a:t>
            </a:r>
          </a:p>
          <a:p>
            <a:pPr lvl="0">
              <a:buFont typeface="Wingdings" pitchFamily="2" charset="2"/>
              <a:buChar char="Ø"/>
            </a:pPr>
            <a:r>
              <a:rPr lang="en-AU" sz="2800" dirty="0" smtClean="0"/>
              <a:t>Validated manager can only enter in the system,</a:t>
            </a:r>
          </a:p>
          <a:p>
            <a:pPr lvl="0">
              <a:buFont typeface="Wingdings" pitchFamily="2" charset="2"/>
              <a:buChar char="Ø"/>
            </a:pPr>
            <a:r>
              <a:rPr lang="en-AU" sz="2800" dirty="0" smtClean="0"/>
              <a:t>Manager can add new employee,</a:t>
            </a:r>
          </a:p>
          <a:p>
            <a:pPr lvl="0">
              <a:buFont typeface="Wingdings" pitchFamily="2" charset="2"/>
              <a:buChar char="Ø"/>
            </a:pPr>
            <a:r>
              <a:rPr lang="en-AU" sz="2800" dirty="0" smtClean="0"/>
              <a:t>Manager can see record of employee,</a:t>
            </a:r>
          </a:p>
          <a:p>
            <a:pPr lvl="0">
              <a:buFont typeface="Wingdings" pitchFamily="2" charset="2"/>
              <a:buChar char="Ø"/>
            </a:pPr>
            <a:r>
              <a:rPr lang="en-AU" sz="2800" dirty="0" smtClean="0"/>
              <a:t>Manager can delete the employee,</a:t>
            </a:r>
          </a:p>
          <a:p>
            <a:pPr lvl="0">
              <a:buFont typeface="Wingdings" pitchFamily="2" charset="2"/>
              <a:buChar char="Ø"/>
            </a:pPr>
            <a:r>
              <a:rPr lang="en-AU" sz="2800" dirty="0" smtClean="0"/>
              <a:t>Manager can pay salary for employee,</a:t>
            </a:r>
          </a:p>
          <a:p>
            <a:pPr lvl="0">
              <a:buFont typeface="Wingdings" pitchFamily="2" charset="2"/>
              <a:buChar char="Ø"/>
            </a:pPr>
            <a:r>
              <a:rPr lang="en-AU" sz="2800" dirty="0" smtClean="0"/>
              <a:t>Manager can alter his validation details.</a:t>
            </a:r>
          </a:p>
          <a:p>
            <a:pPr lvl="0">
              <a:buFont typeface="Wingdings" pitchFamily="2" charset="2"/>
              <a:buChar char="Ø"/>
            </a:pPr>
            <a:endParaRPr lang="en-AU" sz="2800" dirty="0" smtClean="0"/>
          </a:p>
          <a:p>
            <a:pPr marL="596646" indent="-514350">
              <a:buFont typeface="+mj-lt"/>
              <a:buAutoNum type="arabicPeriod"/>
            </a:pPr>
            <a:endParaRPr lang="en-AU" dirty="0" smtClean="0"/>
          </a:p>
          <a:p>
            <a:pPr marL="596646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1143000"/>
          </a:xfrm>
        </p:spPr>
        <p:txBody>
          <a:bodyPr>
            <a:normAutofit/>
          </a:bodyPr>
          <a:lstStyle/>
          <a:p>
            <a:r>
              <a:rPr lang="en-US" smtClean="0"/>
              <a:t>ER-Diagram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C:\Users\Dell-PC\Desktop\er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4512"/>
            <a:ext cx="7467600" cy="472008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27392" cy="4800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No facilities to store records of daily attendance,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Salary payment is not online.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 Page</a:t>
            </a:r>
            <a:endParaRPr lang="en-AU" dirty="0"/>
          </a:p>
        </p:txBody>
      </p:sp>
      <p:pic>
        <p:nvPicPr>
          <p:cNvPr id="1027" name="Picture 3" descr="C:\Users\Dell-PC\Pictures\Screenshots\Screenshot (8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7620000" cy="512632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3C84-A781-4B0B-83DD-2944062621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263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Pokhara Engineering College phirke, Pokhara</vt:lpstr>
      <vt:lpstr>Introduction</vt:lpstr>
      <vt:lpstr>Project Objectives</vt:lpstr>
      <vt:lpstr>Front End Development</vt:lpstr>
      <vt:lpstr>Back End Development</vt:lpstr>
      <vt:lpstr>Section and Modules</vt:lpstr>
      <vt:lpstr>ER-Diagram</vt:lpstr>
      <vt:lpstr>Limitations</vt:lpstr>
      <vt:lpstr>Home Page</vt:lpstr>
      <vt:lpstr>Conclusions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AND STATUS REPORT</dc:title>
  <dc:creator>LENOVO</dc:creator>
  <cp:lastModifiedBy>Dell-PC</cp:lastModifiedBy>
  <cp:revision>317</cp:revision>
  <dcterms:created xsi:type="dcterms:W3CDTF">2012-12-12T07:39:21Z</dcterms:created>
  <dcterms:modified xsi:type="dcterms:W3CDTF">2018-03-07T16:57:59Z</dcterms:modified>
</cp:coreProperties>
</file>