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61" r:id="rId2"/>
    <p:sldId id="265" r:id="rId3"/>
    <p:sldId id="312" r:id="rId4"/>
    <p:sldId id="319" r:id="rId5"/>
    <p:sldId id="320" r:id="rId6"/>
    <p:sldId id="316" r:id="rId7"/>
    <p:sldId id="317" r:id="rId8"/>
    <p:sldId id="318" r:id="rId9"/>
    <p:sldId id="308" r:id="rId10"/>
    <p:sldId id="31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47" autoAdjust="0"/>
    <p:restoredTop sz="94660"/>
  </p:normalViewPr>
  <p:slideViewPr>
    <p:cSldViewPr>
      <p:cViewPr>
        <p:scale>
          <a:sx n="125" d="100"/>
          <a:sy n="125" d="100"/>
        </p:scale>
        <p:origin x="186" y="118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29991-4D6D-4FA6-9B20-BB7D08F8AD28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D493F-D1BA-47B3-87BA-306E11B6DE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3D493F-D1BA-47B3-87BA-306E11B6DEF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78E9A42-B982-4508-A019-3A83C030B566}" type="datetimeFigureOut">
              <a:rPr lang="en-US" smtClean="0"/>
              <a:pPr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48B6DF1-CC15-4D68-87E8-76B8323A8B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51720" y="2276872"/>
            <a:ext cx="5472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8000" b="1" dirty="0" smtClean="0">
                <a:latin typeface="Copperplate Gothic Light" pitchFamily="34" charset="0"/>
              </a:rPr>
              <a:t>E-</a:t>
            </a:r>
            <a:r>
              <a:rPr lang="en-HK" sz="8000" b="1" dirty="0" err="1" smtClean="0">
                <a:latin typeface="Copperplate Gothic Light" pitchFamily="34" charset="0"/>
              </a:rPr>
              <a:t>Kalaa</a:t>
            </a:r>
            <a:endParaRPr lang="en-HK" sz="8000" b="1" dirty="0" smtClean="0">
              <a:latin typeface="Copperplate Gothic Light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15074" y="5357826"/>
            <a:ext cx="2000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b="1" dirty="0" smtClean="0">
                <a:latin typeface="Franklin Gothic Book" pitchFamily="34" charset="0"/>
              </a:rPr>
              <a:t>-</a:t>
            </a:r>
            <a:r>
              <a:rPr lang="en-HK" b="1" dirty="0" err="1" smtClean="0">
                <a:latin typeface="Franklin Gothic Book" pitchFamily="34" charset="0"/>
              </a:rPr>
              <a:t>Anzila</a:t>
            </a:r>
            <a:r>
              <a:rPr lang="en-HK" b="1" dirty="0" smtClean="0">
                <a:latin typeface="Franklin Gothic Book" pitchFamily="34" charset="0"/>
              </a:rPr>
              <a:t>  </a:t>
            </a:r>
            <a:r>
              <a:rPr lang="en-HK" b="1" dirty="0" err="1" smtClean="0">
                <a:latin typeface="Franklin Gothic Book" pitchFamily="34" charset="0"/>
              </a:rPr>
              <a:t>Gurung</a:t>
            </a:r>
            <a:endParaRPr lang="en-HK" b="1" dirty="0" smtClean="0">
              <a:latin typeface="Franklin Gothic Book" pitchFamily="34" charset="0"/>
            </a:endParaRPr>
          </a:p>
          <a:p>
            <a:pPr algn="ctr"/>
            <a:r>
              <a:rPr lang="en-HK" b="1" dirty="0" smtClean="0">
                <a:latin typeface="Franklin Gothic Book" pitchFamily="34" charset="0"/>
              </a:rPr>
              <a:t>   -</a:t>
            </a:r>
            <a:r>
              <a:rPr lang="en-HK" b="1" dirty="0" err="1" smtClean="0">
                <a:latin typeface="Franklin Gothic Book" pitchFamily="34" charset="0"/>
              </a:rPr>
              <a:t>Nabaraj</a:t>
            </a:r>
            <a:r>
              <a:rPr lang="en-HK" b="1" dirty="0" smtClean="0">
                <a:latin typeface="Franklin Gothic Book" pitchFamily="34" charset="0"/>
              </a:rPr>
              <a:t> </a:t>
            </a:r>
            <a:r>
              <a:rPr lang="en-HK" b="1" dirty="0" err="1" smtClean="0">
                <a:latin typeface="Franklin Gothic Book" pitchFamily="34" charset="0"/>
              </a:rPr>
              <a:t>Ghimire</a:t>
            </a:r>
            <a:endParaRPr lang="en-HK" b="1" dirty="0" smtClean="0">
              <a:latin typeface="Franklin Gothic Book" pitchFamily="34" charset="0"/>
            </a:endParaRPr>
          </a:p>
          <a:p>
            <a:pPr algn="ctr"/>
            <a:r>
              <a:rPr lang="en-HK" b="1" dirty="0" smtClean="0">
                <a:latin typeface="Franklin Gothic Book" pitchFamily="34" charset="0"/>
              </a:rPr>
              <a:t> -</a:t>
            </a:r>
            <a:r>
              <a:rPr lang="en-HK" b="1" dirty="0" err="1" smtClean="0">
                <a:latin typeface="Franklin Gothic Book" pitchFamily="34" charset="0"/>
              </a:rPr>
              <a:t>Sanjib</a:t>
            </a:r>
            <a:r>
              <a:rPr lang="en-HK" b="1" dirty="0" smtClean="0">
                <a:latin typeface="Franklin Gothic Book" pitchFamily="34" charset="0"/>
              </a:rPr>
              <a:t> Sharma</a:t>
            </a:r>
            <a:endParaRPr lang="en-US" b="1" dirty="0">
              <a:latin typeface="Franklin Gothic Book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1472" y="2714620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 DESTINE" pitchFamily="2" charset="0"/>
              </a:rPr>
              <a:t>    </a:t>
            </a:r>
            <a:r>
              <a:rPr lang="en-US" sz="9600" dirty="0" smtClean="0">
                <a:latin typeface="AR DESTINE" pitchFamily="2" charset="0"/>
              </a:rPr>
              <a:t>thank you</a:t>
            </a:r>
            <a:endParaRPr lang="en-US" sz="9600" dirty="0">
              <a:latin typeface="AR DESTINE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0100" y="1571612"/>
            <a:ext cx="71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4000" dirty="0" smtClean="0">
                <a:latin typeface="Impact" pitchFamily="34" charset="0"/>
              </a:rPr>
              <a:t>E-</a:t>
            </a:r>
            <a:r>
              <a:rPr lang="en-HK" sz="4000" dirty="0" err="1" smtClean="0">
                <a:latin typeface="Impact" pitchFamily="34" charset="0"/>
              </a:rPr>
              <a:t>Kalaa</a:t>
            </a:r>
            <a:endParaRPr lang="en-HK" sz="4000" dirty="0" smtClean="0">
              <a:latin typeface="Impact" pitchFamily="34" charset="0"/>
            </a:endParaRPr>
          </a:p>
          <a:p>
            <a:pPr algn="ctr"/>
            <a:endParaRPr lang="en-HK" sz="4000" dirty="0" smtClean="0">
              <a:latin typeface="Impact" pitchFamily="34" charset="0"/>
            </a:endParaRPr>
          </a:p>
          <a:p>
            <a:pPr algn="ctr"/>
            <a:r>
              <a:rPr lang="en-HK" sz="3200" dirty="0" smtClean="0">
                <a:latin typeface="Tw Cen MT" pitchFamily="34" charset="0"/>
              </a:rPr>
              <a:t>‘an E-commerce website which is aimed to provide online selling and buying of Arts, Sculptures, Sketches and Crafts’</a:t>
            </a:r>
            <a:endParaRPr lang="en-US" sz="3200" dirty="0" smtClean="0">
              <a:latin typeface="Tw Cen MT" pitchFamily="34" charset="0"/>
            </a:endParaRPr>
          </a:p>
          <a:p>
            <a:pPr algn="ctr"/>
            <a:r>
              <a:rPr lang="en-HK" sz="4000" dirty="0" smtClean="0">
                <a:latin typeface="Impact" pitchFamily="34" charset="0"/>
              </a:rPr>
              <a:t>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en-HK" sz="4800" dirty="0" smtClean="0">
                <a:solidFill>
                  <a:schemeClr val="tx1"/>
                </a:solidFill>
                <a:latin typeface="Impact" pitchFamily="34" charset="0"/>
              </a:rPr>
              <a:t>Project Objective</a:t>
            </a:r>
            <a:endParaRPr lang="en-US" sz="4800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HK" b="1" dirty="0" smtClean="0">
                <a:latin typeface="Tw Cen MT Condensed" pitchFamily="34" charset="0"/>
              </a:rPr>
              <a:t>The main objective of our project is to provide a reliable way for the customers to buy arts, sketches, sculptures through our website</a:t>
            </a:r>
          </a:p>
          <a:p>
            <a:pPr algn="ctr">
              <a:buNone/>
            </a:pPr>
            <a:r>
              <a:rPr lang="en-HK" b="1" dirty="0" smtClean="0">
                <a:latin typeface="Tw Cen MT Condensed" pitchFamily="34" charset="0"/>
              </a:rPr>
              <a:t>‘E-</a:t>
            </a:r>
            <a:r>
              <a:rPr lang="en-HK" b="1" dirty="0" err="1" smtClean="0">
                <a:latin typeface="Tw Cen MT Condensed" pitchFamily="34" charset="0"/>
              </a:rPr>
              <a:t>Kalaa</a:t>
            </a:r>
            <a:r>
              <a:rPr lang="en-HK" b="1" dirty="0" smtClean="0">
                <a:latin typeface="Tw Cen MT Condensed" pitchFamily="34" charset="0"/>
              </a:rPr>
              <a:t>’ . </a:t>
            </a:r>
            <a:endParaRPr lang="en-US" b="1" dirty="0" smtClean="0">
              <a:latin typeface="Tw Cen MT Condense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Impact" pitchFamily="34" charset="0"/>
              </a:rPr>
              <a:t>Front end development</a:t>
            </a:r>
            <a:endParaRPr lang="en-US" sz="4800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AU" b="1" dirty="0" smtClean="0">
                <a:latin typeface="Tw Cen MT Condensed" pitchFamily="34" charset="0"/>
              </a:rPr>
              <a:t>Popular web technologies like HTML(Hyper Text </a:t>
            </a:r>
            <a:r>
              <a:rPr lang="en-AU" b="1" dirty="0" err="1" smtClean="0">
                <a:latin typeface="Tw Cen MT Condensed" pitchFamily="34" charset="0"/>
              </a:rPr>
              <a:t>Markup</a:t>
            </a:r>
            <a:r>
              <a:rPr lang="en-AU" b="1" dirty="0" smtClean="0">
                <a:latin typeface="Tw Cen MT Condensed" pitchFamily="34" charset="0"/>
              </a:rPr>
              <a:t> Language), CSS(Cascading Style Sheets), JavaScript, etc are applied to develop the front end of the project. </a:t>
            </a:r>
          </a:p>
          <a:p>
            <a:pPr algn="ctr">
              <a:buNone/>
            </a:pPr>
            <a:endParaRPr lang="en-AU" b="1" dirty="0" smtClean="0">
              <a:latin typeface="Tw Cen MT Condense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/>
                </a:solidFill>
                <a:latin typeface="Impact" pitchFamily="34" charset="0"/>
              </a:rPr>
              <a:t>back end development</a:t>
            </a:r>
            <a:endParaRPr lang="en-US" sz="4800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en-AU" b="1" dirty="0" smtClean="0">
                <a:latin typeface="Tw Cen MT Condensed" pitchFamily="34" charset="0"/>
              </a:rPr>
              <a:t>Project utilizes two of the most powerful web development tools PHP(Hypertext Pre-Processor) and </a:t>
            </a:r>
            <a:r>
              <a:rPr lang="en-AU" b="1" dirty="0" err="1" smtClean="0">
                <a:latin typeface="Tw Cen MT Condensed" pitchFamily="34" charset="0"/>
              </a:rPr>
              <a:t>Mysql</a:t>
            </a:r>
            <a:r>
              <a:rPr lang="en-AU" b="1" dirty="0" smtClean="0">
                <a:latin typeface="Tw Cen MT Condensed" pitchFamily="34" charset="0"/>
              </a:rPr>
              <a:t> for the database.</a:t>
            </a:r>
          </a:p>
          <a:p>
            <a:pPr algn="ctr">
              <a:buNone/>
            </a:pPr>
            <a:endParaRPr lang="en-AU" b="1" dirty="0" smtClean="0">
              <a:latin typeface="Tw Cen MT Condense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1143000"/>
          </a:xfrm>
        </p:spPr>
        <p:txBody>
          <a:bodyPr>
            <a:normAutofit/>
          </a:bodyPr>
          <a:lstStyle/>
          <a:p>
            <a:r>
              <a:rPr lang="en-HK" sz="4800" dirty="0" smtClean="0">
                <a:solidFill>
                  <a:schemeClr val="tx1"/>
                </a:solidFill>
                <a:latin typeface="Impact" pitchFamily="34" charset="0"/>
              </a:rPr>
              <a:t>E-r diagram</a:t>
            </a:r>
            <a:endParaRPr lang="en-US" sz="4800" dirty="0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55298" name="Picture 2" descr="E:\Projects\e-Gadgets\project VIII\Final Project Report\Ref\erd_final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928802"/>
            <a:ext cx="7143800" cy="4711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r>
              <a:rPr lang="en-HK" sz="4800" dirty="0" smtClean="0">
                <a:solidFill>
                  <a:schemeClr val="tx1"/>
                </a:solidFill>
                <a:latin typeface="Impact" pitchFamily="34" charset="0"/>
              </a:rPr>
              <a:t>HOME PAGE</a:t>
            </a:r>
            <a:endParaRPr lang="en-US" sz="4800" dirty="0">
              <a:solidFill>
                <a:schemeClr val="tx1"/>
              </a:solidFill>
              <a:latin typeface="Impact" pitchFamily="34" charset="0"/>
            </a:endParaRPr>
          </a:p>
        </p:txBody>
      </p:sp>
      <p:pic>
        <p:nvPicPr>
          <p:cNvPr id="5" name="Content Placeholder 4" descr="Screenshot (1)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428596" y="1928802"/>
            <a:ext cx="8243638" cy="4634261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1143000"/>
          </a:xfrm>
        </p:spPr>
        <p:txBody>
          <a:bodyPr>
            <a:normAutofit/>
          </a:bodyPr>
          <a:lstStyle/>
          <a:p>
            <a:r>
              <a:rPr lang="en-HK" sz="4800" dirty="0" smtClean="0">
                <a:solidFill>
                  <a:schemeClr val="tx1"/>
                </a:solidFill>
                <a:latin typeface="Impact" pitchFamily="34" charset="0"/>
              </a:rPr>
              <a:t>Limitations</a:t>
            </a:r>
            <a:endParaRPr lang="en-US" sz="4800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2332037"/>
            <a:ext cx="8229600" cy="4525963"/>
          </a:xfrm>
        </p:spPr>
        <p:txBody>
          <a:bodyPr/>
          <a:lstStyle/>
          <a:p>
            <a:pPr marL="457200" indent="-457200"/>
            <a:r>
              <a:rPr lang="en-HK" dirty="0" smtClean="0">
                <a:latin typeface="Tw Cen MT Condensed Extra Bold" pitchFamily="34" charset="0"/>
              </a:rPr>
              <a:t>There is no other payment gateway except </a:t>
            </a:r>
            <a:r>
              <a:rPr lang="en-HK" dirty="0" err="1" smtClean="0">
                <a:latin typeface="Tw Cen MT Condensed Extra Bold" pitchFamily="34" charset="0"/>
              </a:rPr>
              <a:t>Khalti</a:t>
            </a:r>
            <a:r>
              <a:rPr lang="en-HK" dirty="0" smtClean="0">
                <a:latin typeface="Tw Cen MT Condensed Extra Bold" pitchFamily="34" charset="0"/>
              </a:rPr>
              <a:t>.</a:t>
            </a:r>
          </a:p>
          <a:p>
            <a:pPr marL="457200" indent="-457200"/>
            <a:r>
              <a:rPr lang="en-HK" dirty="0" smtClean="0">
                <a:latin typeface="Tw Cen MT Condensed Extra Bold" pitchFamily="34" charset="0"/>
              </a:rPr>
              <a:t>There is no facility of email subscription.</a:t>
            </a:r>
            <a:endParaRPr lang="en-US" dirty="0" smtClean="0">
              <a:latin typeface="Tw Cen MT Condensed Extra Bold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285860"/>
            <a:ext cx="8229600" cy="1143000"/>
          </a:xfrm>
        </p:spPr>
        <p:txBody>
          <a:bodyPr>
            <a:normAutofit/>
          </a:bodyPr>
          <a:lstStyle/>
          <a:p>
            <a:r>
              <a:rPr lang="en-HK" sz="4800" dirty="0" smtClean="0">
                <a:solidFill>
                  <a:schemeClr val="tx1"/>
                </a:solidFill>
                <a:latin typeface="Impact" pitchFamily="34" charset="0"/>
              </a:rPr>
              <a:t>Conclusion</a:t>
            </a:r>
            <a:endParaRPr lang="en-US" sz="4800" dirty="0">
              <a:solidFill>
                <a:schemeClr val="tx1"/>
              </a:solidFill>
              <a:latin typeface="Impact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2332037"/>
            <a:ext cx="8229600" cy="4525963"/>
          </a:xfrm>
        </p:spPr>
        <p:txBody>
          <a:bodyPr/>
          <a:lstStyle/>
          <a:p>
            <a:r>
              <a:rPr lang="en-AU" dirty="0" smtClean="0">
                <a:latin typeface="Tw Cen MT Condensed Extra Bold" pitchFamily="34" charset="0"/>
              </a:rPr>
              <a:t>This type of software can have good market in the contest of Nepal,</a:t>
            </a:r>
          </a:p>
          <a:p>
            <a:r>
              <a:rPr lang="en-AU" dirty="0" smtClean="0">
                <a:latin typeface="Tw Cen MT Condensed Extra Bold" pitchFamily="34" charset="0"/>
              </a:rPr>
              <a:t>With the use of PHP language this software is </a:t>
            </a:r>
            <a:r>
              <a:rPr lang="en-AU" smtClean="0">
                <a:latin typeface="Tw Cen MT Condensed Extra Bold" pitchFamily="34" charset="0"/>
              </a:rPr>
              <a:t>fast proceed.</a:t>
            </a:r>
            <a:endParaRPr lang="en-AU" dirty="0" smtClean="0">
              <a:latin typeface="Tw Cen MT Condensed Extra Bold" pitchFamily="34" charset="0"/>
            </a:endParaRPr>
          </a:p>
          <a:p>
            <a:r>
              <a:rPr lang="en-AU" dirty="0" smtClean="0">
                <a:latin typeface="Tw Cen MT Condensed Extra Bold" pitchFamily="34" charset="0"/>
              </a:rPr>
              <a:t>It requires minimal hardware port and it is GUI based so.     </a:t>
            </a:r>
          </a:p>
          <a:p>
            <a:endParaRPr lang="en-AU" dirty="0" smtClean="0">
              <a:latin typeface="Tw Cen MT Condensed Extra Bold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571</TotalTime>
  <Words>184</Words>
  <Application>Microsoft Office PowerPoint</Application>
  <PresentationFormat>On-screen Show (4:3)</PresentationFormat>
  <Paragraphs>26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Slide 1</vt:lpstr>
      <vt:lpstr>Slide 2</vt:lpstr>
      <vt:lpstr>Project Objective</vt:lpstr>
      <vt:lpstr>Front end development</vt:lpstr>
      <vt:lpstr>back end development</vt:lpstr>
      <vt:lpstr>E-r diagram</vt:lpstr>
      <vt:lpstr>HOME PAGE</vt:lpstr>
      <vt:lpstr>Limitations</vt:lpstr>
      <vt:lpstr>Conclusion</vt:lpstr>
      <vt:lpstr>    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Anzila Gurung</dc:creator>
  <cp:lastModifiedBy>Dell-PC</cp:lastModifiedBy>
  <cp:revision>93</cp:revision>
  <dcterms:created xsi:type="dcterms:W3CDTF">2017-08-24T00:05:05Z</dcterms:created>
  <dcterms:modified xsi:type="dcterms:W3CDTF">2018-08-15T06:24:57Z</dcterms:modified>
</cp:coreProperties>
</file>