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1976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74.png"/><Relationship Id="rId3" Type="http://schemas.openxmlformats.org/officeDocument/2006/relationships/image" Target="../media/image55.png"/><Relationship Id="rId21" Type="http://schemas.openxmlformats.org/officeDocument/2006/relationships/image" Target="../media/image70.png"/><Relationship Id="rId34" Type="http://schemas.openxmlformats.org/officeDocument/2006/relationships/image" Target="../media/image82.png"/><Relationship Id="rId7" Type="http://schemas.openxmlformats.org/officeDocument/2006/relationships/image" Target="../media/image58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73.png"/><Relationship Id="rId33" Type="http://schemas.openxmlformats.org/officeDocument/2006/relationships/image" Target="../media/image81.png"/><Relationship Id="rId38" Type="http://schemas.openxmlformats.org/officeDocument/2006/relationships/image" Target="../media/image86.png"/><Relationship Id="rId2" Type="http://schemas.openxmlformats.org/officeDocument/2006/relationships/image" Target="../media/image1.png"/><Relationship Id="rId16" Type="http://schemas.openxmlformats.org/officeDocument/2006/relationships/image" Target="../media/image66.png"/><Relationship Id="rId20" Type="http://schemas.openxmlformats.org/officeDocument/2006/relationships/image" Target="../media/image43.png"/><Relationship Id="rId29" Type="http://schemas.openxmlformats.org/officeDocument/2006/relationships/image" Target="../media/image7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7.png"/><Relationship Id="rId11" Type="http://schemas.openxmlformats.org/officeDocument/2006/relationships/image" Target="../media/image13.png"/><Relationship Id="rId24" Type="http://schemas.openxmlformats.org/officeDocument/2006/relationships/image" Target="../media/image48.png"/><Relationship Id="rId32" Type="http://schemas.openxmlformats.org/officeDocument/2006/relationships/image" Target="../media/image80.png"/><Relationship Id="rId37" Type="http://schemas.openxmlformats.org/officeDocument/2006/relationships/image" Target="../media/image85.png"/><Relationship Id="rId5" Type="http://schemas.openxmlformats.org/officeDocument/2006/relationships/image" Target="../media/image56.png"/><Relationship Id="rId15" Type="http://schemas.openxmlformats.org/officeDocument/2006/relationships/image" Target="../media/image65.png"/><Relationship Id="rId23" Type="http://schemas.openxmlformats.org/officeDocument/2006/relationships/image" Target="../media/image72.png"/><Relationship Id="rId28" Type="http://schemas.openxmlformats.org/officeDocument/2006/relationships/image" Target="../media/image76.png"/><Relationship Id="rId36" Type="http://schemas.openxmlformats.org/officeDocument/2006/relationships/image" Target="../media/image84.png"/><Relationship Id="rId10" Type="http://schemas.openxmlformats.org/officeDocument/2006/relationships/image" Target="../media/image61.png"/><Relationship Id="rId19" Type="http://schemas.openxmlformats.org/officeDocument/2006/relationships/image" Target="../media/image69.png"/><Relationship Id="rId31" Type="http://schemas.openxmlformats.org/officeDocument/2006/relationships/image" Target="../media/image79.png"/><Relationship Id="rId4" Type="http://schemas.openxmlformats.org/officeDocument/2006/relationships/image" Target="../media/image3.png"/><Relationship Id="rId9" Type="http://schemas.openxmlformats.org/officeDocument/2006/relationships/image" Target="../media/image60.png"/><Relationship Id="rId14" Type="http://schemas.openxmlformats.org/officeDocument/2006/relationships/image" Target="../media/image64.png"/><Relationship Id="rId22" Type="http://schemas.openxmlformats.org/officeDocument/2006/relationships/image" Target="../media/image71.png"/><Relationship Id="rId27" Type="http://schemas.openxmlformats.org/officeDocument/2006/relationships/image" Target="../media/image75.png"/><Relationship Id="rId30" Type="http://schemas.openxmlformats.org/officeDocument/2006/relationships/image" Target="../media/image78.png"/><Relationship Id="rId35" Type="http://schemas.openxmlformats.org/officeDocument/2006/relationships/image" Target="../media/image8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3.png"/><Relationship Id="rId18" Type="http://schemas.openxmlformats.org/officeDocument/2006/relationships/image" Target="../media/image69.png"/><Relationship Id="rId26" Type="http://schemas.openxmlformats.org/officeDocument/2006/relationships/image" Target="../media/image75.png"/><Relationship Id="rId3" Type="http://schemas.openxmlformats.org/officeDocument/2006/relationships/image" Target="../media/image87.png"/><Relationship Id="rId21" Type="http://schemas.openxmlformats.org/officeDocument/2006/relationships/image" Target="../media/image71.png"/><Relationship Id="rId34" Type="http://schemas.openxmlformats.org/officeDocument/2006/relationships/image" Target="../media/image83.png"/><Relationship Id="rId7" Type="http://schemas.openxmlformats.org/officeDocument/2006/relationships/image" Target="../media/image58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74.png"/><Relationship Id="rId33" Type="http://schemas.openxmlformats.org/officeDocument/2006/relationships/image" Target="../media/image82.png"/><Relationship Id="rId2" Type="http://schemas.openxmlformats.org/officeDocument/2006/relationships/image" Target="../media/image1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29" Type="http://schemas.openxmlformats.org/officeDocument/2006/relationships/image" Target="../media/image7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7.png"/><Relationship Id="rId11" Type="http://schemas.openxmlformats.org/officeDocument/2006/relationships/image" Target="../media/image13.png"/><Relationship Id="rId24" Type="http://schemas.openxmlformats.org/officeDocument/2006/relationships/image" Target="../media/image73.png"/><Relationship Id="rId32" Type="http://schemas.openxmlformats.org/officeDocument/2006/relationships/image" Target="../media/image81.png"/><Relationship Id="rId5" Type="http://schemas.openxmlformats.org/officeDocument/2006/relationships/image" Target="../media/image56.png"/><Relationship Id="rId15" Type="http://schemas.openxmlformats.org/officeDocument/2006/relationships/image" Target="../media/image65.png"/><Relationship Id="rId23" Type="http://schemas.openxmlformats.org/officeDocument/2006/relationships/image" Target="../media/image48.png"/><Relationship Id="rId28" Type="http://schemas.openxmlformats.org/officeDocument/2006/relationships/image" Target="../media/image77.png"/><Relationship Id="rId36" Type="http://schemas.openxmlformats.org/officeDocument/2006/relationships/image" Target="../media/image85.png"/><Relationship Id="rId10" Type="http://schemas.openxmlformats.org/officeDocument/2006/relationships/image" Target="../media/image61.png"/><Relationship Id="rId19" Type="http://schemas.openxmlformats.org/officeDocument/2006/relationships/image" Target="../media/image43.png"/><Relationship Id="rId31" Type="http://schemas.openxmlformats.org/officeDocument/2006/relationships/image" Target="../media/image80.png"/><Relationship Id="rId4" Type="http://schemas.openxmlformats.org/officeDocument/2006/relationships/image" Target="../media/image3.png"/><Relationship Id="rId9" Type="http://schemas.openxmlformats.org/officeDocument/2006/relationships/image" Target="../media/image60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Relationship Id="rId27" Type="http://schemas.openxmlformats.org/officeDocument/2006/relationships/image" Target="../media/image76.png"/><Relationship Id="rId30" Type="http://schemas.openxmlformats.org/officeDocument/2006/relationships/image" Target="../media/image79.png"/><Relationship Id="rId35" Type="http://schemas.openxmlformats.org/officeDocument/2006/relationships/image" Target="../media/image8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10055" y="4572"/>
            <a:ext cx="22859" cy="2180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29698" y="2176290"/>
            <a:ext cx="189524" cy="1904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125073" y="4021838"/>
            <a:ext cx="189726" cy="1889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14527" y="9144"/>
            <a:ext cx="28955" cy="44820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4170" y="4482102"/>
            <a:ext cx="189524" cy="1904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90500" y="9144"/>
            <a:ext cx="152399" cy="9083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290827" y="13716"/>
            <a:ext cx="376427" cy="18028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600561" y="1801370"/>
            <a:ext cx="189726" cy="1889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80744" y="9144"/>
            <a:ext cx="371855" cy="14264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642872" y="0"/>
            <a:ext cx="152399" cy="9128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685957" y="1420386"/>
            <a:ext cx="189524" cy="19048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685957" y="903750"/>
            <a:ext cx="189524" cy="1904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743455" y="4572"/>
            <a:ext cx="419099" cy="5227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2127500" y="489381"/>
            <a:ext cx="145748" cy="1476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52500" y="4572"/>
            <a:ext cx="152399" cy="9083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67570" y="903750"/>
            <a:ext cx="189524" cy="19048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890430" y="1554498"/>
            <a:ext cx="189524" cy="19048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737615" y="5623559"/>
            <a:ext cx="338327" cy="121615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648500" y="5480830"/>
            <a:ext cx="156094" cy="15644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67470" y="903750"/>
            <a:ext cx="189584" cy="19048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0" y="3896867"/>
            <a:ext cx="134111" cy="26669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67417" y="4149854"/>
            <a:ext cx="189726" cy="18897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0" y="1644396"/>
            <a:ext cx="134111" cy="26974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67470" y="1469154"/>
            <a:ext cx="189524" cy="19048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694943" y="4572"/>
            <a:ext cx="309371" cy="155905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58273" y="4881374"/>
            <a:ext cx="189726" cy="18897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38684" y="5061203"/>
            <a:ext cx="304799" cy="177850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562717" y="6431282"/>
            <a:ext cx="189726" cy="18897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643127" y="6611111"/>
            <a:ext cx="24383" cy="24231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6561" y="6431282"/>
            <a:ext cx="189770" cy="18897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0" y="5978652"/>
            <a:ext cx="190499" cy="46177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014983" y="1801368"/>
            <a:ext cx="213359" cy="75590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938846" y="2548289"/>
            <a:ext cx="165949" cy="15985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595883" y="4572"/>
            <a:ext cx="637031" cy="402640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1223772" y="1382268"/>
            <a:ext cx="143255" cy="47701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1299975" y="1850311"/>
            <a:ext cx="109558" cy="10650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280415" y="3418332"/>
            <a:ext cx="143255" cy="47396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239171" y="3884392"/>
            <a:ext cx="108288" cy="10848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4571" y="2167128"/>
            <a:ext cx="114299" cy="45262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51840" y="2066912"/>
            <a:ext cx="109244" cy="10936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1228344" y="4661916"/>
            <a:ext cx="24383" cy="218236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1319783" y="5041391"/>
            <a:ext cx="370331" cy="180289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1147986" y="4482102"/>
            <a:ext cx="189524" cy="19048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819911" y="3983735"/>
            <a:ext cx="347471" cy="2860547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728886" y="3806970"/>
            <a:ext cx="189524" cy="19048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1624945" y="4867658"/>
            <a:ext cx="189726" cy="188973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1405127" y="5422391"/>
            <a:ext cx="371855" cy="1426463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1667255" y="5945123"/>
            <a:ext cx="152399" cy="912875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1710341" y="5247150"/>
            <a:ext cx="189524" cy="190481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1710341" y="5763786"/>
            <a:ext cx="189524" cy="190481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1766316" y="6330696"/>
            <a:ext cx="419099" cy="527303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2147325" y="6220967"/>
            <a:ext cx="150752" cy="147827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504443" y="9144"/>
            <a:ext cx="233171" cy="5103875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634415" y="5104707"/>
            <a:ext cx="184719" cy="185096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41981" y="1974333"/>
            <a:ext cx="8908037" cy="1135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1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4300" y="4572"/>
            <a:ext cx="24383" cy="2180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3942" y="2176290"/>
            <a:ext cx="189524" cy="1904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9317" y="4021838"/>
            <a:ext cx="189726" cy="1889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99643" y="4572"/>
            <a:ext cx="370331" cy="18120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03281" y="1801370"/>
            <a:ext cx="189814" cy="1889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86511" y="4572"/>
            <a:ext cx="368807" cy="14310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45591" y="0"/>
            <a:ext cx="152399" cy="9128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88678" y="1420386"/>
            <a:ext cx="189643" cy="1904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88678" y="903750"/>
            <a:ext cx="189524" cy="1904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41604" y="0"/>
            <a:ext cx="422147" cy="5273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28704" y="489378"/>
            <a:ext cx="145730" cy="14765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9143" y="1801368"/>
            <a:ext cx="124967" cy="12801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0" y="3549396"/>
            <a:ext cx="138683" cy="48158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28015" y="1382268"/>
            <a:ext cx="143255" cy="47701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04218" y="1850298"/>
            <a:ext cx="113751" cy="10651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34111" y="4661916"/>
            <a:ext cx="22859" cy="218236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224027" y="5041391"/>
            <a:ext cx="370331" cy="180289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52230" y="4482102"/>
            <a:ext cx="189524" cy="19048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0" y="5628132"/>
            <a:ext cx="71627" cy="121615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527665" y="4867658"/>
            <a:ext cx="189726" cy="18897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09371" y="5422391"/>
            <a:ext cx="374903" cy="142646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69975" y="5945123"/>
            <a:ext cx="152399" cy="91287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613062" y="5247150"/>
            <a:ext cx="189524" cy="19048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613062" y="5763786"/>
            <a:ext cx="189524" cy="19048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670559" y="6330696"/>
            <a:ext cx="417575" cy="51815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050039" y="6221553"/>
            <a:ext cx="149604" cy="1472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1483339" y="0"/>
            <a:ext cx="417575" cy="51206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1372240" y="474075"/>
            <a:ext cx="149130" cy="15228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1631527" y="1539243"/>
            <a:ext cx="188201" cy="19049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1532107" y="5693664"/>
            <a:ext cx="298703" cy="115519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1774175" y="5552234"/>
            <a:ext cx="154784" cy="15514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710415" y="4572"/>
            <a:ext cx="304799" cy="154533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1636049" y="4868641"/>
            <a:ext cx="188542" cy="18799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1440667" y="5045964"/>
            <a:ext cx="307847" cy="180289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11849461" y="6416042"/>
            <a:ext cx="189726" cy="18897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11939015" y="6595871"/>
            <a:ext cx="24383" cy="25298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1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4300" y="4572"/>
            <a:ext cx="24383" cy="787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3942" y="2176290"/>
            <a:ext cx="189524" cy="1904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9317" y="4021838"/>
            <a:ext cx="189726" cy="1889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99643" y="4572"/>
            <a:ext cx="370331" cy="18120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03281" y="1801370"/>
            <a:ext cx="189814" cy="1889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86511" y="4572"/>
            <a:ext cx="368807" cy="14310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45591" y="0"/>
            <a:ext cx="152399" cy="9128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88678" y="1420386"/>
            <a:ext cx="189643" cy="1904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88678" y="903750"/>
            <a:ext cx="189524" cy="1904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41604" y="0"/>
            <a:ext cx="422147" cy="5273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28704" y="489378"/>
            <a:ext cx="145730" cy="14765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9143" y="1801368"/>
            <a:ext cx="124967" cy="12801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0" y="3549396"/>
            <a:ext cx="138683" cy="48158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28015" y="1382268"/>
            <a:ext cx="143255" cy="47701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04218" y="1850298"/>
            <a:ext cx="113751" cy="10651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224027" y="5041391"/>
            <a:ext cx="370331" cy="180289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52230" y="4482102"/>
            <a:ext cx="189524" cy="19048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0" y="5628132"/>
            <a:ext cx="71627" cy="121615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527665" y="4867658"/>
            <a:ext cx="189726" cy="18897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09371" y="5422391"/>
            <a:ext cx="374903" cy="142646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569975" y="5945123"/>
            <a:ext cx="152399" cy="91287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613062" y="5247150"/>
            <a:ext cx="189524" cy="19048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613062" y="5763786"/>
            <a:ext cx="189524" cy="19048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670559" y="6330696"/>
            <a:ext cx="417575" cy="51815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050039" y="6221553"/>
            <a:ext cx="149604" cy="1472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1483339" y="0"/>
            <a:ext cx="417575" cy="51206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1372240" y="474075"/>
            <a:ext cx="149130" cy="15228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1631527" y="1539243"/>
            <a:ext cx="188201" cy="19049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1532107" y="5693664"/>
            <a:ext cx="298703" cy="115519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1774175" y="5552234"/>
            <a:ext cx="154784" cy="15514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1710415" y="4572"/>
            <a:ext cx="304799" cy="154533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636049" y="4868641"/>
            <a:ext cx="188542" cy="18799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1440667" y="5045964"/>
            <a:ext cx="307847" cy="180289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1849461" y="6416042"/>
            <a:ext cx="189726" cy="18897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0216" y="888575"/>
            <a:ext cx="9751566" cy="951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1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0216" y="1558553"/>
            <a:ext cx="9751566" cy="3850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1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0" marR="5080">
              <a:lnSpc>
                <a:spcPts val="4640"/>
              </a:lnSpc>
            </a:pPr>
            <a:r>
              <a:rPr spc="-30" dirty="0"/>
              <a:t>INTE</a:t>
            </a:r>
            <a:r>
              <a:rPr spc="-45" dirty="0"/>
              <a:t>R</a:t>
            </a:r>
            <a:r>
              <a:rPr spc="-35" dirty="0"/>
              <a:t>FACING</a:t>
            </a:r>
            <a:r>
              <a:rPr spc="325" dirty="0">
                <a:latin typeface="Times New Roman"/>
                <a:cs typeface="Times New Roman"/>
              </a:rPr>
              <a:t> </a:t>
            </a:r>
            <a:r>
              <a:rPr spc="-35" dirty="0"/>
              <a:t>BLUETOOTH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-35" dirty="0"/>
              <a:t>WITH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30" dirty="0"/>
              <a:t>ARDUI</a:t>
            </a:r>
            <a:r>
              <a:rPr spc="-50" dirty="0"/>
              <a:t>N</a:t>
            </a:r>
            <a:r>
              <a:rPr spc="-35" dirty="0"/>
              <a:t>O</a:t>
            </a:r>
          </a:p>
        </p:txBody>
      </p:sp>
      <p:sp>
        <p:nvSpPr>
          <p:cNvPr id="3" name="object 3"/>
          <p:cNvSpPr/>
          <p:nvPr/>
        </p:nvSpPr>
        <p:spPr>
          <a:xfrm>
            <a:off x="8048243" y="3046475"/>
            <a:ext cx="4143755" cy="3811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90"/>
              </a:lnSpc>
            </a:pPr>
            <a:r>
              <a:rPr spc="-30" dirty="0"/>
              <a:t>HI</a:t>
            </a:r>
            <a:r>
              <a:rPr spc="-25" dirty="0"/>
              <a:t>GHLIG</a:t>
            </a:r>
            <a:r>
              <a:rPr spc="-50" dirty="0"/>
              <a:t>H</a:t>
            </a:r>
            <a:r>
              <a:rPr spc="-30" dirty="0"/>
              <a:t>T</a:t>
            </a:r>
            <a:r>
              <a:rPr spc="-20" dirty="0"/>
              <a:t>S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-25" dirty="0"/>
              <a:t>OF</a:t>
            </a:r>
            <a:r>
              <a:rPr spc="235" dirty="0">
                <a:latin typeface="Times New Roman"/>
                <a:cs typeface="Times New Roman"/>
              </a:rPr>
              <a:t> </a:t>
            </a:r>
            <a:r>
              <a:rPr spc="-30" dirty="0"/>
              <a:t>H</a:t>
            </a:r>
            <a:r>
              <a:rPr spc="-15" dirty="0"/>
              <a:t>C</a:t>
            </a:r>
            <a:r>
              <a:rPr spc="-20" dirty="0"/>
              <a:t>-</a:t>
            </a:r>
            <a:r>
              <a:rPr spc="-5" dirty="0"/>
              <a:t>0</a:t>
            </a:r>
            <a:r>
              <a:rPr dirty="0"/>
              <a:t>5</a:t>
            </a:r>
            <a:r>
              <a:rPr spc="235" dirty="0">
                <a:latin typeface="Times New Roman"/>
                <a:cs typeface="Times New Roman"/>
              </a:rPr>
              <a:t> </a:t>
            </a:r>
            <a:r>
              <a:rPr spc="-5" dirty="0"/>
              <a:t>BLU</a:t>
            </a:r>
            <a:r>
              <a:rPr spc="10" dirty="0"/>
              <a:t>E</a:t>
            </a:r>
            <a:r>
              <a:rPr spc="-5" dirty="0"/>
              <a:t>TOOTH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" dirty="0"/>
              <a:t>MODULE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216" y="2289813"/>
            <a:ext cx="8032750" cy="3691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  <a:tabLst>
                <a:tab pos="339090" algn="l"/>
              </a:tabLst>
            </a:pP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1.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sz="24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3.6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2400" i="1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Input</a:t>
            </a:r>
            <a:r>
              <a:rPr sz="2400" i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/</a:t>
            </a:r>
            <a:r>
              <a:rPr sz="24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00" i="1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tput.</a:t>
            </a:r>
            <a:endParaRPr sz="24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24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4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4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Bluetoot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400" i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SPP</a:t>
            </a:r>
            <a:r>
              <a:rPr sz="2400" i="1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(Seria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2400" i="1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Po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rot</a:t>
            </a:r>
            <a:r>
              <a:rPr sz="2400" i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co</a:t>
            </a:r>
            <a:r>
              <a:rPr sz="2400" i="1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).</a:t>
            </a:r>
            <a:endParaRPr sz="2400">
              <a:latin typeface="Lucida Sans Unicode"/>
              <a:cs typeface="Lucida Sans Unicode"/>
            </a:endParaRPr>
          </a:p>
          <a:p>
            <a:pPr marL="241300" marR="5080" indent="-228600">
              <a:lnSpc>
                <a:spcPct val="120000"/>
              </a:lnSpc>
              <a:spcBef>
                <a:spcPts val="994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Su</a:t>
            </a:r>
            <a:r>
              <a:rPr sz="24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2400" i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rts</a:t>
            </a:r>
            <a:r>
              <a:rPr sz="24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bau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400" i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rate:</a:t>
            </a:r>
            <a:r>
              <a:rPr sz="24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9600,19200,38400,57600,115200,230400,46080</a:t>
            </a:r>
            <a:r>
              <a:rPr sz="2400" i="1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24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i="1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interfac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00" i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2400" i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pr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grammable</a:t>
            </a:r>
            <a:r>
              <a:rPr sz="24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bau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400" i="1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rate.</a:t>
            </a:r>
            <a:endParaRPr sz="24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Rang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00" i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4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appro</a:t>
            </a:r>
            <a:r>
              <a:rPr sz="2400" i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x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imatel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2400" i="1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400" i="1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24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ters</a:t>
            </a:r>
            <a:r>
              <a:rPr sz="2400" i="1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(3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400" i="1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fee</a:t>
            </a:r>
            <a:r>
              <a:rPr sz="24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).</a:t>
            </a:r>
            <a:endParaRPr sz="24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2.</a:t>
            </a:r>
            <a:r>
              <a:rPr sz="24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Hz</a:t>
            </a:r>
            <a:r>
              <a:rPr sz="2400" i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radi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00" i="1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transcei</a:t>
            </a:r>
            <a:r>
              <a:rPr sz="24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400" i="1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400" i="1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baseb</a:t>
            </a:r>
            <a:r>
              <a:rPr sz="24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nd.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90"/>
              </a:lnSpc>
            </a:pPr>
            <a:r>
              <a:rPr spc="-5" dirty="0"/>
              <a:t>MODIF</a:t>
            </a:r>
            <a:r>
              <a:rPr dirty="0"/>
              <a:t>Y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-5" dirty="0"/>
              <a:t>TH</a:t>
            </a:r>
            <a:r>
              <a:rPr dirty="0"/>
              <a:t>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30" dirty="0"/>
              <a:t>H</a:t>
            </a:r>
            <a:r>
              <a:rPr spc="-15" dirty="0"/>
              <a:t>C</a:t>
            </a:r>
            <a:r>
              <a:rPr spc="-20" dirty="0"/>
              <a:t>-</a:t>
            </a:r>
            <a:r>
              <a:rPr spc="-5" dirty="0"/>
              <a:t>0</a:t>
            </a:r>
            <a:r>
              <a:rPr dirty="0"/>
              <a:t>5</a:t>
            </a:r>
            <a:r>
              <a:rPr spc="235" dirty="0">
                <a:latin typeface="Times New Roman"/>
                <a:cs typeface="Times New Roman"/>
              </a:rPr>
              <a:t> </a:t>
            </a:r>
            <a:r>
              <a:rPr spc="-5" dirty="0"/>
              <a:t>BLU</a:t>
            </a:r>
            <a:r>
              <a:rPr spc="10" dirty="0"/>
              <a:t>E</a:t>
            </a:r>
            <a:r>
              <a:rPr spc="-5" dirty="0"/>
              <a:t>TOOT</a:t>
            </a:r>
            <a:r>
              <a:rPr dirty="0"/>
              <a:t>H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-5" dirty="0"/>
              <a:t>MODULE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DEF</a:t>
            </a:r>
            <a:r>
              <a:rPr spc="5" dirty="0"/>
              <a:t>A</a:t>
            </a:r>
            <a:r>
              <a:rPr spc="-25" dirty="0"/>
              <a:t>ULTS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5" dirty="0"/>
              <a:t>USING</a:t>
            </a:r>
            <a:r>
              <a:rPr spc="220" dirty="0">
                <a:latin typeface="Times New Roman"/>
                <a:cs typeface="Times New Roman"/>
              </a:rPr>
              <a:t> </a:t>
            </a:r>
            <a:r>
              <a:rPr dirty="0"/>
              <a:t>AT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dirty="0"/>
              <a:t>COMMANDS: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205" y="2381008"/>
            <a:ext cx="6796405" cy="3161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2400" i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4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RING</a:t>
            </a:r>
            <a:endParaRPr sz="24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400" i="1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24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sz="24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GND</a:t>
            </a:r>
            <a:r>
              <a:rPr sz="2400" i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---</a:t>
            </a:r>
            <a:r>
              <a:rPr sz="2400" i="1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Ar</a:t>
            </a:r>
            <a:r>
              <a:rPr sz="2400" i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uino</a:t>
            </a:r>
            <a:r>
              <a:rPr sz="2400" i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4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ND</a:t>
            </a:r>
            <a:r>
              <a:rPr sz="24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Pi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n.</a:t>
            </a:r>
            <a:endParaRPr sz="24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400" i="1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sz="24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VCC</a:t>
            </a:r>
            <a:r>
              <a:rPr sz="2400" i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(5V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)</a:t>
            </a:r>
            <a:r>
              <a:rPr sz="24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--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2400" i="1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Arduino</a:t>
            </a:r>
            <a:r>
              <a:rPr sz="2400" i="1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5V.</a:t>
            </a:r>
            <a:endParaRPr sz="24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400" i="1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sz="24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X</a:t>
            </a:r>
            <a:r>
              <a:rPr sz="2400" i="1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---</a:t>
            </a:r>
            <a:r>
              <a:rPr sz="24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Arduino</a:t>
            </a:r>
            <a:r>
              <a:rPr sz="24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4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4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sof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2400" i="1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00" i="1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X).</a:t>
            </a:r>
            <a:endParaRPr sz="24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4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sz="2400" i="1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X</a:t>
            </a:r>
            <a:r>
              <a:rPr sz="2400" i="1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---</a:t>
            </a:r>
            <a:r>
              <a:rPr sz="24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Arduino</a:t>
            </a:r>
            <a:r>
              <a:rPr sz="2400" i="1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Pin11</a:t>
            </a:r>
            <a:r>
              <a:rPr sz="2400" i="1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(software</a:t>
            </a:r>
            <a:r>
              <a:rPr sz="24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X).</a:t>
            </a:r>
            <a:endParaRPr sz="24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pos="241935" algn="l"/>
              </a:tabLst>
            </a:pPr>
            <a:r>
              <a:rPr sz="24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400" i="1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sz="24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Key</a:t>
            </a:r>
            <a:r>
              <a:rPr sz="2400" i="1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(P</a:t>
            </a:r>
            <a:r>
              <a:rPr sz="2400" i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4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400" i="1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)</a:t>
            </a:r>
            <a:r>
              <a:rPr sz="24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---</a:t>
            </a:r>
            <a:r>
              <a:rPr sz="2400" i="1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Arduino</a:t>
            </a:r>
            <a:r>
              <a:rPr sz="2400" i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Pin</a:t>
            </a:r>
            <a:r>
              <a:rPr sz="24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9.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1382" y="199219"/>
            <a:ext cx="488124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i="1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SCHEMATIC</a:t>
            </a:r>
            <a:r>
              <a:rPr sz="3600" i="1" spc="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DIAGRAM</a:t>
            </a:r>
            <a:endParaRPr sz="3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0580" y="792479"/>
            <a:ext cx="10509504" cy="6065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92480"/>
            <a:ext cx="896619" cy="6065520"/>
          </a:xfrm>
          <a:custGeom>
            <a:avLst/>
            <a:gdLst/>
            <a:ahLst/>
            <a:cxnLst/>
            <a:rect l="l" t="t" r="r" b="b"/>
            <a:pathLst>
              <a:path w="896619" h="6065520">
                <a:moveTo>
                  <a:pt x="0" y="6065519"/>
                </a:moveTo>
                <a:lnTo>
                  <a:pt x="896111" y="6065519"/>
                </a:lnTo>
                <a:lnTo>
                  <a:pt x="896111" y="0"/>
                </a:lnTo>
                <a:lnTo>
                  <a:pt x="0" y="0"/>
                </a:lnTo>
                <a:lnTo>
                  <a:pt x="0" y="6065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92480"/>
            <a:ext cx="896619" cy="6065520"/>
          </a:xfrm>
          <a:custGeom>
            <a:avLst/>
            <a:gdLst/>
            <a:ahLst/>
            <a:cxnLst/>
            <a:rect l="l" t="t" r="r" b="b"/>
            <a:pathLst>
              <a:path w="896619" h="6065520">
                <a:moveTo>
                  <a:pt x="0" y="6065519"/>
                </a:moveTo>
                <a:lnTo>
                  <a:pt x="896111" y="6065519"/>
                </a:lnTo>
                <a:lnTo>
                  <a:pt x="896111" y="0"/>
                </a:lnTo>
                <a:lnTo>
                  <a:pt x="0" y="0"/>
                </a:lnTo>
                <a:lnTo>
                  <a:pt x="0" y="6065519"/>
                </a:lnTo>
                <a:close/>
              </a:path>
            </a:pathLst>
          </a:custGeom>
          <a:ln w="152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40083" y="792480"/>
            <a:ext cx="852169" cy="6065520"/>
          </a:xfrm>
          <a:custGeom>
            <a:avLst/>
            <a:gdLst/>
            <a:ahLst/>
            <a:cxnLst/>
            <a:rect l="l" t="t" r="r" b="b"/>
            <a:pathLst>
              <a:path w="852170" h="6065520">
                <a:moveTo>
                  <a:pt x="0" y="6065519"/>
                </a:moveTo>
                <a:lnTo>
                  <a:pt x="851915" y="6065519"/>
                </a:lnTo>
                <a:lnTo>
                  <a:pt x="851915" y="0"/>
                </a:lnTo>
                <a:lnTo>
                  <a:pt x="0" y="0"/>
                </a:lnTo>
                <a:lnTo>
                  <a:pt x="0" y="6065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40083" y="792480"/>
            <a:ext cx="852169" cy="6065520"/>
          </a:xfrm>
          <a:custGeom>
            <a:avLst/>
            <a:gdLst/>
            <a:ahLst/>
            <a:cxnLst/>
            <a:rect l="l" t="t" r="r" b="b"/>
            <a:pathLst>
              <a:path w="852170" h="6065520">
                <a:moveTo>
                  <a:pt x="0" y="6065519"/>
                </a:moveTo>
                <a:lnTo>
                  <a:pt x="851915" y="6065519"/>
                </a:lnTo>
                <a:lnTo>
                  <a:pt x="851915" y="0"/>
                </a:lnTo>
                <a:lnTo>
                  <a:pt x="0" y="0"/>
                </a:lnTo>
                <a:lnTo>
                  <a:pt x="0" y="6065519"/>
                </a:lnTo>
                <a:close/>
              </a:path>
            </a:pathLst>
          </a:custGeom>
          <a:ln w="152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216" y="644052"/>
            <a:ext cx="8858250" cy="845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635">
              <a:lnSpc>
                <a:spcPts val="3460"/>
              </a:lnSpc>
            </a:pPr>
            <a:r>
              <a:rPr sz="32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</a:t>
            </a:r>
            <a:r>
              <a:rPr sz="32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i="1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ARDUINO</a:t>
            </a:r>
            <a:r>
              <a:rPr sz="3200" i="1" spc="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CODE</a:t>
            </a:r>
            <a:r>
              <a:rPr sz="3200" i="1" spc="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2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00" i="1" spc="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32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32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sz="3200" i="1" spc="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COMMAND</a:t>
            </a:r>
            <a:r>
              <a:rPr sz="3200" i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MODE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pc="-5" dirty="0"/>
              <a:t>Th</a:t>
            </a:r>
            <a:r>
              <a:rPr dirty="0"/>
              <a:t>e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dirty="0"/>
              <a:t>Arduino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5" dirty="0"/>
              <a:t>pr</a:t>
            </a:r>
            <a:r>
              <a:rPr dirty="0"/>
              <a:t>ogram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5" dirty="0"/>
              <a:t>doe</a:t>
            </a:r>
            <a:r>
              <a:rPr dirty="0"/>
              <a:t>s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5" dirty="0"/>
              <a:t>tw</a:t>
            </a:r>
            <a:r>
              <a:rPr dirty="0"/>
              <a:t>o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dirty="0"/>
              <a:t>t</a:t>
            </a:r>
            <a:r>
              <a:rPr spc="-10" dirty="0"/>
              <a:t>h</a:t>
            </a:r>
            <a:r>
              <a:rPr spc="-5" dirty="0"/>
              <a:t>ings.</a:t>
            </a:r>
          </a:p>
          <a:p>
            <a:pPr marL="469900" marR="654050" indent="-457200">
              <a:lnSpc>
                <a:spcPct val="112700"/>
              </a:lnSpc>
              <a:spcBef>
                <a:spcPts val="525"/>
              </a:spcBef>
              <a:buClr>
                <a:srgbClr val="FFFFFF"/>
              </a:buClr>
              <a:buSzPct val="125000"/>
              <a:buFont typeface="Lucida Sans Unicode"/>
              <a:buAutoNum type="arabicPeriod"/>
              <a:tabLst>
                <a:tab pos="470534" algn="l"/>
              </a:tabLst>
            </a:pPr>
            <a:r>
              <a:rPr spc="-5" dirty="0"/>
              <a:t>I</a:t>
            </a:r>
            <a:r>
              <a:rPr dirty="0"/>
              <a:t>t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5" dirty="0"/>
              <a:t>take</a:t>
            </a:r>
            <a:r>
              <a:rPr dirty="0"/>
              <a:t>s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dirty="0"/>
              <a:t>t</a:t>
            </a:r>
            <a:r>
              <a:rPr spc="-15" dirty="0"/>
              <a:t>he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dirty="0"/>
              <a:t>AT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25" dirty="0"/>
              <a:t>command</a:t>
            </a:r>
            <a:r>
              <a:rPr spc="-15" dirty="0"/>
              <a:t>s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15" dirty="0"/>
              <a:t>y</a:t>
            </a:r>
            <a:r>
              <a:rPr spc="-20" dirty="0"/>
              <a:t>o</a:t>
            </a:r>
            <a:r>
              <a:rPr spc="-15" dirty="0"/>
              <a:t>u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20" dirty="0"/>
              <a:t>e</a:t>
            </a:r>
            <a:r>
              <a:rPr spc="-25" dirty="0"/>
              <a:t>n</a:t>
            </a:r>
            <a:r>
              <a:rPr spc="-5" dirty="0"/>
              <a:t>te</a:t>
            </a:r>
            <a:r>
              <a:rPr dirty="0"/>
              <a:t>r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dirty="0"/>
              <a:t>fr</a:t>
            </a:r>
            <a:r>
              <a:rPr spc="5" dirty="0"/>
              <a:t>o</a:t>
            </a:r>
            <a:r>
              <a:rPr spc="-25" dirty="0"/>
              <a:t>m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20" dirty="0"/>
              <a:t>th</a:t>
            </a:r>
            <a:r>
              <a:rPr spc="-15" dirty="0"/>
              <a:t>e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dirty="0"/>
              <a:t>Ar</a:t>
            </a:r>
            <a:r>
              <a:rPr spc="5" dirty="0"/>
              <a:t>d</a:t>
            </a:r>
            <a:r>
              <a:rPr spc="-15" dirty="0"/>
              <a:t>uino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  <a:r>
              <a:rPr dirty="0"/>
              <a:t>D</a:t>
            </a:r>
            <a:r>
              <a:rPr spc="-15" dirty="0"/>
              <a:t>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/>
              <a:t>Serial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5" dirty="0"/>
              <a:t>Monito</a:t>
            </a:r>
            <a:r>
              <a:rPr dirty="0"/>
              <a:t>r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5" dirty="0"/>
              <a:t>an</a:t>
            </a:r>
            <a:r>
              <a:rPr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sends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20" dirty="0"/>
              <a:t>thos</a:t>
            </a:r>
            <a:r>
              <a:rPr spc="-15" dirty="0"/>
              <a:t>e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25" dirty="0"/>
              <a:t>command</a:t>
            </a:r>
            <a:r>
              <a:rPr spc="-15" dirty="0"/>
              <a:t>s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dirty="0"/>
              <a:t>o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20" dirty="0"/>
              <a:t>th</a:t>
            </a:r>
            <a:r>
              <a:rPr spc="-15" dirty="0"/>
              <a:t>e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20" dirty="0"/>
              <a:t>H</a:t>
            </a:r>
            <a:r>
              <a:rPr spc="-5" dirty="0"/>
              <a:t>C</a:t>
            </a:r>
            <a:r>
              <a:rPr spc="-15" dirty="0"/>
              <a:t>-</a:t>
            </a:r>
            <a:r>
              <a:rPr spc="-5" dirty="0"/>
              <a:t>0</a:t>
            </a:r>
            <a:r>
              <a:rPr spc="-15" dirty="0"/>
              <a:t>5</a:t>
            </a:r>
            <a:r>
              <a:rPr dirty="0"/>
              <a:t>.</a:t>
            </a:r>
          </a:p>
          <a:p>
            <a:pPr marL="469900" indent="-457200">
              <a:lnSpc>
                <a:spcPct val="100000"/>
              </a:lnSpc>
              <a:spcBef>
                <a:spcPts val="969"/>
              </a:spcBef>
              <a:buClr>
                <a:srgbClr val="FFFFFF"/>
              </a:buClr>
              <a:buSzPct val="125000"/>
              <a:buFont typeface="Lucida Sans Unicode"/>
              <a:buAutoNum type="arabicPeriod"/>
              <a:tabLst>
                <a:tab pos="470534" algn="l"/>
              </a:tabLst>
            </a:pP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5" dirty="0"/>
              <a:t>progra</a:t>
            </a:r>
            <a:r>
              <a:rPr dirty="0"/>
              <a:t>m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dirty="0"/>
              <a:t>th</a:t>
            </a:r>
            <a:r>
              <a:rPr spc="-10" dirty="0"/>
              <a:t>e</a:t>
            </a:r>
            <a:r>
              <a:rPr dirty="0"/>
              <a:t>n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5" dirty="0"/>
              <a:t>read</a:t>
            </a:r>
            <a:r>
              <a:rPr dirty="0"/>
              <a:t>s</a:t>
            </a:r>
            <a:r>
              <a:rPr spc="170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5" dirty="0"/>
              <a:t>outpu</a:t>
            </a:r>
            <a:r>
              <a:rPr dirty="0"/>
              <a:t>t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dirty="0"/>
              <a:t>H</a:t>
            </a:r>
            <a:r>
              <a:rPr spc="5" dirty="0"/>
              <a:t>C</a:t>
            </a:r>
            <a:r>
              <a:rPr dirty="0"/>
              <a:t>-</a:t>
            </a:r>
            <a:r>
              <a:rPr spc="-5" dirty="0"/>
              <a:t>0</a:t>
            </a:r>
            <a:r>
              <a:rPr dirty="0"/>
              <a:t>5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5" dirty="0"/>
              <a:t>an</a:t>
            </a:r>
            <a:r>
              <a:rPr dirty="0"/>
              <a:t>d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5" dirty="0"/>
              <a:t>d</a:t>
            </a:r>
            <a:r>
              <a:rPr spc="-5" dirty="0"/>
              <a:t>isp</a:t>
            </a:r>
            <a:r>
              <a:rPr dirty="0"/>
              <a:t>l</a:t>
            </a:r>
            <a:r>
              <a:rPr spc="-5" dirty="0"/>
              <a:t>a</a:t>
            </a:r>
            <a:r>
              <a:rPr spc="-10" dirty="0"/>
              <a:t>y</a:t>
            </a:r>
            <a:r>
              <a:rPr dirty="0"/>
              <a:t>s</a:t>
            </a:r>
          </a:p>
          <a:p>
            <a:pPr marL="469900">
              <a:lnSpc>
                <a:spcPct val="100000"/>
              </a:lnSpc>
              <a:spcBef>
                <a:spcPts val="459"/>
              </a:spcBef>
            </a:pPr>
            <a:r>
              <a:rPr spc="-5" dirty="0"/>
              <a:t>i</a:t>
            </a:r>
            <a:r>
              <a:rPr dirty="0"/>
              <a:t>t</a:t>
            </a:r>
            <a:r>
              <a:rPr spc="170" dirty="0">
                <a:latin typeface="Times New Roman"/>
                <a:cs typeface="Times New Roman"/>
              </a:rPr>
              <a:t> 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20" dirty="0"/>
              <a:t>th</a:t>
            </a:r>
            <a:r>
              <a:rPr spc="-15" dirty="0"/>
              <a:t>e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dirty="0"/>
              <a:t>Ard</a:t>
            </a:r>
            <a:r>
              <a:rPr spc="-15" dirty="0"/>
              <a:t>uino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  <a:r>
              <a:rPr dirty="0"/>
              <a:t>D</a:t>
            </a:r>
            <a:r>
              <a:rPr spc="-15" dirty="0"/>
              <a:t>E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dirty="0"/>
              <a:t>Serial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5" dirty="0"/>
              <a:t>Monito</a:t>
            </a:r>
            <a:r>
              <a:rPr spc="25" dirty="0"/>
              <a:t>r</a:t>
            </a:r>
            <a:r>
              <a:rPr dirty="0"/>
              <a:t>.</a:t>
            </a:r>
          </a:p>
          <a:p>
            <a:pPr marL="241300" marR="276225" indent="-228600">
              <a:lnSpc>
                <a:spcPct val="120000"/>
              </a:lnSpc>
              <a:spcBef>
                <a:spcPts val="994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pc="-5" dirty="0"/>
              <a:t>Th</a:t>
            </a:r>
            <a:r>
              <a:rPr dirty="0"/>
              <a:t>e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-5" dirty="0"/>
              <a:t>r</a:t>
            </a:r>
            <a:r>
              <a:rPr dirty="0"/>
              <a:t>d</a:t>
            </a:r>
            <a:r>
              <a:rPr spc="-15" dirty="0"/>
              <a:t>uino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5" dirty="0"/>
              <a:t>co</a:t>
            </a:r>
            <a:r>
              <a:rPr spc="5" dirty="0"/>
              <a:t>m</a:t>
            </a:r>
            <a:r>
              <a:rPr spc="-15" dirty="0"/>
              <a:t>municates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5" dirty="0"/>
              <a:t>with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20" dirty="0"/>
              <a:t>th</a:t>
            </a:r>
            <a:r>
              <a:rPr spc="-15" dirty="0"/>
              <a:t>e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20" dirty="0"/>
              <a:t>H</a:t>
            </a:r>
            <a:r>
              <a:rPr spc="-55" dirty="0"/>
              <a:t>C</a:t>
            </a:r>
            <a:r>
              <a:rPr spc="-15" dirty="0"/>
              <a:t>-</a:t>
            </a:r>
            <a:r>
              <a:rPr spc="-5" dirty="0"/>
              <a:t>0</a:t>
            </a:r>
            <a:r>
              <a:rPr dirty="0"/>
              <a:t>5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15" dirty="0"/>
              <a:t>using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20" dirty="0"/>
              <a:t>the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/>
              <a:t>So</a:t>
            </a:r>
            <a:r>
              <a:rPr spc="5" dirty="0"/>
              <a:t>f</a:t>
            </a:r>
            <a:r>
              <a:rPr dirty="0"/>
              <a:t>twareSeri</a:t>
            </a:r>
            <a:r>
              <a:rPr spc="-10" dirty="0"/>
              <a:t>a</a:t>
            </a:r>
            <a:r>
              <a:rPr dirty="0"/>
              <a:t>l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5" dirty="0"/>
              <a:t>port</a:t>
            </a:r>
            <a:r>
              <a:rPr dirty="0"/>
              <a:t>s</a:t>
            </a:r>
            <a:r>
              <a:rPr spc="170" dirty="0">
                <a:latin typeface="Times New Roman"/>
                <a:cs typeface="Times New Roman"/>
              </a:rPr>
              <a:t> </a:t>
            </a:r>
            <a:r>
              <a:rPr dirty="0"/>
              <a:t>w</a:t>
            </a:r>
            <a:r>
              <a:rPr spc="-10" dirty="0"/>
              <a:t>h</a:t>
            </a:r>
            <a:r>
              <a:rPr spc="-5" dirty="0"/>
              <a:t>il</a:t>
            </a:r>
            <a:r>
              <a:rPr dirty="0"/>
              <a:t>e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dirty="0"/>
              <a:t>Arduino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5" dirty="0"/>
              <a:t>comm</a:t>
            </a:r>
            <a:r>
              <a:rPr spc="-10" dirty="0"/>
              <a:t>u</a:t>
            </a:r>
            <a:r>
              <a:rPr dirty="0"/>
              <a:t>ni</a:t>
            </a:r>
            <a:r>
              <a:rPr spc="-10" dirty="0"/>
              <a:t>c</a:t>
            </a:r>
            <a:r>
              <a:rPr spc="-5" dirty="0"/>
              <a:t>at</a:t>
            </a:r>
            <a:r>
              <a:rPr spc="-10" dirty="0"/>
              <a:t>e</a:t>
            </a:r>
            <a:r>
              <a:rPr dirty="0"/>
              <a:t>s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dirty="0"/>
              <a:t>with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5" dirty="0"/>
              <a:t>the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5" dirty="0"/>
              <a:t>user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10" dirty="0"/>
              <a:t>v</a:t>
            </a:r>
            <a:r>
              <a:rPr spc="-5" dirty="0"/>
              <a:t>i</a:t>
            </a:r>
            <a:r>
              <a:rPr dirty="0"/>
              <a:t>a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20" dirty="0"/>
              <a:t>th</a:t>
            </a:r>
            <a:r>
              <a:rPr spc="-15" dirty="0"/>
              <a:t>e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dirty="0"/>
              <a:t>Serial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5" dirty="0"/>
              <a:t>Mon</a:t>
            </a:r>
            <a:r>
              <a:rPr spc="5" dirty="0"/>
              <a:t>i</a:t>
            </a:r>
            <a:r>
              <a:rPr dirty="0"/>
              <a:t>to</a:t>
            </a:r>
            <a:r>
              <a:rPr spc="5" dirty="0"/>
              <a:t>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216" y="675548"/>
            <a:ext cx="9311640" cy="845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460"/>
              </a:lnSpc>
            </a:pPr>
            <a:r>
              <a:rPr sz="32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STE</a:t>
            </a:r>
            <a:r>
              <a:rPr sz="3200" i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2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200" i="1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00" i="1" spc="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SWIT</a:t>
            </a:r>
            <a:r>
              <a:rPr sz="32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2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200" i="1" spc="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</a:t>
            </a:r>
            <a:r>
              <a:rPr sz="32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i="1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200" i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2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-0</a:t>
            </a:r>
            <a:r>
              <a:rPr sz="32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sz="3200" i="1" spc="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INT</a:t>
            </a:r>
            <a:r>
              <a:rPr sz="32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00" i="1" spc="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MMAND</a:t>
            </a:r>
            <a:r>
              <a:rPr sz="32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MODE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396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Fo</a:t>
            </a:r>
            <a:r>
              <a:rPr dirty="0"/>
              <a:t>r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dirty="0"/>
              <a:t>H</a:t>
            </a:r>
            <a:r>
              <a:rPr spc="-5" dirty="0"/>
              <a:t>C</a:t>
            </a:r>
            <a:r>
              <a:rPr dirty="0"/>
              <a:t>-</a:t>
            </a:r>
            <a:r>
              <a:rPr spc="-5" dirty="0"/>
              <a:t>0</a:t>
            </a:r>
            <a:r>
              <a:rPr dirty="0"/>
              <a:t>5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dirty="0"/>
              <a:t>module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dirty="0"/>
              <a:t>o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dirty="0"/>
              <a:t>swit</a:t>
            </a:r>
            <a:r>
              <a:rPr spc="-10" dirty="0"/>
              <a:t>c</a:t>
            </a:r>
            <a:r>
              <a:rPr dirty="0"/>
              <a:t>h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dirty="0"/>
              <a:t>AT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5" dirty="0"/>
              <a:t>comm</a:t>
            </a:r>
            <a:r>
              <a:rPr spc="-10" dirty="0"/>
              <a:t>a</a:t>
            </a:r>
            <a:r>
              <a:rPr dirty="0"/>
              <a:t>nd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dirty="0"/>
              <a:t>mode,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dirty="0"/>
              <a:t>H</a:t>
            </a:r>
            <a:r>
              <a:rPr spc="10" dirty="0"/>
              <a:t>C</a:t>
            </a:r>
            <a:r>
              <a:rPr dirty="0"/>
              <a:t>-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pc="-5" dirty="0"/>
              <a:t>0</a:t>
            </a:r>
            <a:r>
              <a:rPr dirty="0"/>
              <a:t>5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5" dirty="0"/>
              <a:t>pi</a:t>
            </a:r>
            <a:r>
              <a:rPr dirty="0"/>
              <a:t>n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dirty="0"/>
              <a:t>4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5" dirty="0"/>
              <a:t>(Ke</a:t>
            </a:r>
            <a:r>
              <a:rPr dirty="0"/>
              <a:t>y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5" dirty="0"/>
              <a:t>pin</a:t>
            </a:r>
            <a:r>
              <a:rPr dirty="0"/>
              <a:t>)</a:t>
            </a:r>
            <a:r>
              <a:rPr spc="170" dirty="0">
                <a:latin typeface="Times New Roman"/>
                <a:cs typeface="Times New Roman"/>
              </a:rPr>
              <a:t> </a:t>
            </a:r>
            <a:r>
              <a:rPr spc="-15" dirty="0"/>
              <a:t>n</a:t>
            </a:r>
            <a:r>
              <a:rPr spc="-25" dirty="0"/>
              <a:t>e</a:t>
            </a:r>
            <a:r>
              <a:rPr spc="-5" dirty="0"/>
              <a:t>ed</a:t>
            </a:r>
            <a:r>
              <a:rPr dirty="0"/>
              <a:t>s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5" dirty="0"/>
              <a:t>t</a:t>
            </a:r>
            <a:r>
              <a:rPr dirty="0"/>
              <a:t>o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5" dirty="0"/>
              <a:t>pulle</a:t>
            </a:r>
            <a:r>
              <a:rPr dirty="0"/>
              <a:t>d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-15" dirty="0"/>
              <a:t>HIG</a:t>
            </a:r>
            <a:r>
              <a:rPr spc="-20" dirty="0"/>
              <a:t>H</a:t>
            </a:r>
            <a:r>
              <a:rPr spc="170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dirty="0"/>
              <a:t>s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5" dirty="0"/>
              <a:t>ex</a:t>
            </a:r>
            <a:r>
              <a:rPr dirty="0"/>
              <a:t>p</a:t>
            </a:r>
            <a:r>
              <a:rPr spc="-5" dirty="0"/>
              <a:t>laine</a:t>
            </a:r>
            <a:r>
              <a:rPr dirty="0"/>
              <a:t>d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5" dirty="0"/>
              <a:t>below.</a:t>
            </a:r>
          </a:p>
          <a:p>
            <a:pPr marL="12700" marR="1504315">
              <a:lnSpc>
                <a:spcPct val="120000"/>
              </a:lnSpc>
              <a:spcBef>
                <a:spcPts val="1005"/>
              </a:spcBef>
            </a:pPr>
            <a:r>
              <a:rPr spc="-5" dirty="0"/>
              <a:t>Wh</a:t>
            </a:r>
            <a:r>
              <a:rPr spc="-10" dirty="0"/>
              <a:t>e</a:t>
            </a:r>
            <a:r>
              <a:rPr spc="-15" dirty="0"/>
              <a:t>n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20" dirty="0"/>
              <a:t>th</a:t>
            </a:r>
            <a:r>
              <a:rPr spc="-15" dirty="0"/>
              <a:t>e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20" dirty="0"/>
              <a:t>HC-</a:t>
            </a:r>
            <a:r>
              <a:rPr spc="-5" dirty="0"/>
              <a:t>0</a:t>
            </a:r>
            <a:r>
              <a:rPr dirty="0"/>
              <a:t>5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spc="-10" dirty="0"/>
              <a:t>e</a:t>
            </a:r>
            <a:r>
              <a:rPr spc="-15" dirty="0"/>
              <a:t>nters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20" dirty="0"/>
              <a:t>th</a:t>
            </a:r>
            <a:r>
              <a:rPr spc="-15" dirty="0"/>
              <a:t>e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dirty="0"/>
              <a:t>AT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25" dirty="0"/>
              <a:t>comman</a:t>
            </a:r>
            <a:r>
              <a:rPr spc="-15" dirty="0"/>
              <a:t>d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dirty="0"/>
              <a:t>mode,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  <a:r>
              <a:rPr dirty="0"/>
              <a:t>t</a:t>
            </a:r>
            <a:r>
              <a:rPr spc="170" dirty="0">
                <a:latin typeface="Times New Roman"/>
                <a:cs typeface="Times New Roman"/>
              </a:rPr>
              <a:t> </a:t>
            </a:r>
            <a:r>
              <a:rPr spc="-10" dirty="0"/>
              <a:t>will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20" dirty="0"/>
              <a:t>communica</a:t>
            </a:r>
            <a:r>
              <a:rPr spc="-5" dirty="0"/>
              <a:t>t</a:t>
            </a:r>
            <a:r>
              <a:rPr dirty="0"/>
              <a:t>e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dirty="0"/>
              <a:t>t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pc="-15" dirty="0"/>
              <a:t>8</a:t>
            </a:r>
            <a:r>
              <a:rPr spc="-5" dirty="0"/>
              <a:t>4</a:t>
            </a:r>
            <a:r>
              <a:rPr spc="-15" dirty="0"/>
              <a:t>0</a:t>
            </a:r>
            <a:r>
              <a:rPr dirty="0"/>
              <a:t>0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5" dirty="0"/>
              <a:t>bau</a:t>
            </a:r>
            <a:r>
              <a:rPr dirty="0"/>
              <a:t>d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5" dirty="0"/>
              <a:t>rate.</a:t>
            </a:r>
          </a:p>
          <a:p>
            <a:pPr marL="12700" marR="268605">
              <a:lnSpc>
                <a:spcPct val="120000"/>
              </a:lnSpc>
              <a:spcBef>
                <a:spcPts val="994"/>
              </a:spcBef>
            </a:pPr>
            <a:r>
              <a:rPr spc="-15" dirty="0"/>
              <a:t>In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dirty="0"/>
              <a:t>Arduino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  <a:r>
              <a:rPr spc="5" dirty="0"/>
              <a:t>D</a:t>
            </a:r>
            <a:r>
              <a:rPr spc="-15" dirty="0"/>
              <a:t>E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dirty="0"/>
              <a:t>Also</a:t>
            </a:r>
            <a:r>
              <a:rPr spc="170" dirty="0">
                <a:latin typeface="Times New Roman"/>
                <a:cs typeface="Times New Roman"/>
              </a:rPr>
              <a:t> </a:t>
            </a:r>
            <a:r>
              <a:rPr spc="-20" dirty="0"/>
              <a:t>c</a:t>
            </a:r>
            <a:r>
              <a:rPr spc="-25" dirty="0"/>
              <a:t>h</a:t>
            </a:r>
            <a:r>
              <a:rPr spc="-20" dirty="0"/>
              <a:t>ang</a:t>
            </a:r>
            <a:r>
              <a:rPr spc="-15" dirty="0"/>
              <a:t>e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15" dirty="0"/>
              <a:t>"no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15" dirty="0"/>
              <a:t>line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20" dirty="0"/>
              <a:t>e</a:t>
            </a:r>
            <a:r>
              <a:rPr spc="-25" dirty="0"/>
              <a:t>n</a:t>
            </a:r>
            <a:r>
              <a:rPr spc="-20" dirty="0"/>
              <a:t>din</a:t>
            </a:r>
            <a:r>
              <a:rPr spc="-15" dirty="0"/>
              <a:t>g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0" dirty="0"/>
              <a:t>"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dirty="0"/>
              <a:t>o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dirty="0"/>
              <a:t>"bot</a:t>
            </a:r>
            <a:r>
              <a:rPr spc="-15" dirty="0"/>
              <a:t>h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20" dirty="0"/>
              <a:t>NL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dirty="0"/>
              <a:t>&amp;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15" dirty="0"/>
              <a:t>CR"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5" dirty="0"/>
              <a:t>found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20" dirty="0"/>
              <a:t>jus</a:t>
            </a:r>
            <a:r>
              <a:rPr spc="-10" dirty="0"/>
              <a:t>t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5" dirty="0"/>
              <a:t>b</a:t>
            </a:r>
            <a:r>
              <a:rPr spc="-10" dirty="0"/>
              <a:t>e</a:t>
            </a:r>
            <a:r>
              <a:rPr dirty="0"/>
              <a:t>side</a:t>
            </a:r>
            <a:r>
              <a:rPr spc="170" dirty="0">
                <a:latin typeface="Times New Roman"/>
                <a:cs typeface="Times New Roman"/>
              </a:rPr>
              <a:t> </a:t>
            </a:r>
            <a:r>
              <a:rPr spc="-20" dirty="0"/>
              <a:t>th</a:t>
            </a:r>
            <a:r>
              <a:rPr spc="-15" dirty="0"/>
              <a:t>e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dirty="0"/>
              <a:t>b</a:t>
            </a:r>
            <a:r>
              <a:rPr spc="-5" dirty="0"/>
              <a:t>au</a:t>
            </a:r>
            <a:r>
              <a:rPr dirty="0"/>
              <a:t>d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5" dirty="0"/>
              <a:t>at</a:t>
            </a:r>
            <a:r>
              <a:rPr spc="-10" dirty="0"/>
              <a:t>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216" y="0"/>
            <a:ext cx="830453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FOLLO</a:t>
            </a:r>
            <a:r>
              <a:rPr sz="36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3600" i="1" spc="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i="1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THES</a:t>
            </a:r>
            <a:r>
              <a:rPr sz="36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600" i="1" spc="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i="1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STEPS</a:t>
            </a:r>
            <a:r>
              <a:rPr sz="3600" i="1" spc="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600" i="1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600" i="1" spc="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</a:t>
            </a:r>
            <a:r>
              <a:rPr sz="36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600" i="1" spc="2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6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TAT</a:t>
            </a:r>
            <a:r>
              <a:rPr sz="3600" i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6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3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7484" y="405975"/>
            <a:ext cx="11003280" cy="524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5305" marR="1306830">
              <a:lnSpc>
                <a:spcPts val="3890"/>
              </a:lnSpc>
            </a:pPr>
            <a:r>
              <a:rPr sz="36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ORD</a:t>
            </a:r>
            <a:r>
              <a:rPr sz="3600" i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6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600" i="1" spc="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6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600" i="1" spc="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SWITC</a:t>
            </a:r>
            <a:r>
              <a:rPr sz="3600" i="1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600" i="1" spc="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6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600" i="1" spc="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i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600" i="1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HE</a:t>
            </a:r>
            <a:r>
              <a:rPr sz="3600" i="1" spc="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i="1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6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6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36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36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sz="3600" i="1" spc="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6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600" i="1" spc="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AT</a:t>
            </a:r>
            <a:r>
              <a:rPr sz="3600" i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COMMAND</a:t>
            </a:r>
            <a:r>
              <a:rPr sz="3600" i="1" spc="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MODE.</a:t>
            </a:r>
            <a:endParaRPr sz="3600">
              <a:latin typeface="Lucida Sans Unicode"/>
              <a:cs typeface="Lucida Sans Unicode"/>
            </a:endParaRPr>
          </a:p>
          <a:p>
            <a:pPr marL="469900" indent="-457200">
              <a:lnSpc>
                <a:spcPts val="2360"/>
              </a:lnSpc>
              <a:buClr>
                <a:srgbClr val="FFFFFF"/>
              </a:buClr>
              <a:buSzPct val="125000"/>
              <a:buFont typeface="Lucida Sans Unicode"/>
              <a:buAutoNum type="arabicPeriod"/>
              <a:tabLst>
                <a:tab pos="469900" algn="l"/>
              </a:tabLst>
            </a:pPr>
            <a:r>
              <a:rPr sz="2200" i="1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22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re</a:t>
            </a:r>
            <a:r>
              <a:rPr sz="2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th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C-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sz="2200" i="1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200" i="1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Arduino</a:t>
            </a:r>
            <a:r>
              <a:rPr sz="2200" i="1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Uno</a:t>
            </a:r>
            <a:r>
              <a:rPr sz="2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pe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instructions.</a:t>
            </a:r>
            <a:endParaRPr sz="2200">
              <a:latin typeface="Lucida Sans Unicode"/>
              <a:cs typeface="Lucida Sans Unicode"/>
            </a:endParaRPr>
          </a:p>
          <a:p>
            <a:pPr marL="469900" marR="238760" indent="-457200">
              <a:lnSpc>
                <a:spcPct val="98400"/>
              </a:lnSpc>
              <a:spcBef>
                <a:spcPts val="385"/>
              </a:spcBef>
              <a:buClr>
                <a:srgbClr val="FFFFFF"/>
              </a:buClr>
              <a:buSzPct val="125000"/>
              <a:buFont typeface="Lucida Sans Unicode"/>
              <a:buAutoNum type="arabicPeriod"/>
              <a:tabLst>
                <a:tab pos="469900" algn="l"/>
              </a:tabLst>
            </a:pP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BEF</a:t>
            </a:r>
            <a:r>
              <a:rPr sz="2200" i="1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2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YO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2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CONNECT</a:t>
            </a:r>
            <a:r>
              <a:rPr sz="2200" i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TH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200" i="1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ARDUINO</a:t>
            </a:r>
            <a:r>
              <a:rPr sz="22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2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TH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200" i="1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USB</a:t>
            </a:r>
            <a:r>
              <a:rPr sz="2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remov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200" i="1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th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2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VC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200" i="1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po</a:t>
            </a:r>
            <a:r>
              <a:rPr sz="2200" i="1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er)</a:t>
            </a:r>
            <a:r>
              <a:rPr sz="22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re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wire</a:t>
            </a:r>
            <a:r>
              <a:rPr sz="2200" i="1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fr</a:t>
            </a:r>
            <a:r>
              <a:rPr sz="2200" i="1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om</a:t>
            </a:r>
            <a:r>
              <a:rPr sz="2200" i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th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200" i="1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C-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sz="22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so</a:t>
            </a:r>
            <a:r>
              <a:rPr sz="2200" i="1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it's</a:t>
            </a:r>
            <a:r>
              <a:rPr sz="22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not</a:t>
            </a:r>
            <a:r>
              <a:rPr sz="2200" i="1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ge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ting</a:t>
            </a:r>
            <a:r>
              <a:rPr sz="2200" i="1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2200" i="1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po</a:t>
            </a:r>
            <a:r>
              <a:rPr sz="2200" i="1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200" i="1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fr</a:t>
            </a:r>
            <a:r>
              <a:rPr sz="2200" i="1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om</a:t>
            </a:r>
            <a:r>
              <a:rPr sz="2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th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Arduin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sz="2200" i="1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All</a:t>
            </a:r>
            <a:r>
              <a:rPr sz="22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ot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her</a:t>
            </a:r>
            <a:r>
              <a:rPr sz="2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wires</a:t>
            </a:r>
            <a:r>
              <a:rPr sz="2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ar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2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il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2200" i="1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con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ected.</a:t>
            </a:r>
            <a:endParaRPr sz="2200">
              <a:latin typeface="Lucida Sans Unicode"/>
              <a:cs typeface="Lucida Sans Unicode"/>
            </a:endParaRPr>
          </a:p>
          <a:p>
            <a:pPr marL="469900" indent="-457200">
              <a:lnSpc>
                <a:spcPct val="100000"/>
              </a:lnSpc>
              <a:spcBef>
                <a:spcPts val="455"/>
              </a:spcBef>
              <a:buClr>
                <a:srgbClr val="FFFFFF"/>
              </a:buClr>
              <a:buSzPct val="125000"/>
              <a:buFont typeface="Lucida Sans Unicode"/>
              <a:buAutoNum type="arabicPeriod"/>
              <a:tabLst>
                <a:tab pos="469900" algn="l"/>
              </a:tabLst>
            </a:pP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200" i="1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2200" i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con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ec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200" i="1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th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Arduino</a:t>
            </a:r>
            <a:r>
              <a:rPr sz="2200" i="1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Uno</a:t>
            </a:r>
            <a:r>
              <a:rPr sz="2200" i="1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22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th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200" i="1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2200" i="1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cabl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2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extende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200" i="1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fr</a:t>
            </a:r>
            <a:r>
              <a:rPr sz="2200" i="1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om</a:t>
            </a:r>
            <a:r>
              <a:rPr sz="2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you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200" i="1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PC.</a:t>
            </a:r>
            <a:endParaRPr sz="2200">
              <a:latin typeface="Lucida Sans Unicode"/>
              <a:cs typeface="Lucida Sans Unicode"/>
            </a:endParaRPr>
          </a:p>
          <a:p>
            <a:pPr marL="469900" indent="-45720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125000"/>
              <a:buFont typeface="Lucida Sans Unicode"/>
              <a:buAutoNum type="arabicPeriod"/>
              <a:tabLst>
                <a:tab pos="469900" algn="l"/>
              </a:tabLst>
            </a:pP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Mak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sure</a:t>
            </a:r>
            <a:r>
              <a:rPr sz="2200" i="1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th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200" i="1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sz="2200" i="1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module</a:t>
            </a:r>
            <a:r>
              <a:rPr sz="2200" i="1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2200" i="1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200" i="1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2200" i="1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IRED</a:t>
            </a:r>
            <a:r>
              <a:rPr sz="2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wi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2200" i="1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200" i="1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her</a:t>
            </a:r>
            <a:r>
              <a:rPr sz="2200" i="1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Blueto</a:t>
            </a:r>
            <a:r>
              <a:rPr sz="2200" i="1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th</a:t>
            </a:r>
            <a:r>
              <a:rPr sz="2200" i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device.</a:t>
            </a:r>
            <a:endParaRPr sz="2200">
              <a:latin typeface="Lucida Sans Unicode"/>
              <a:cs typeface="Lucida Sans Unicode"/>
            </a:endParaRPr>
          </a:p>
          <a:p>
            <a:pPr marL="469900" marR="388620" indent="-457200">
              <a:lnSpc>
                <a:spcPts val="2640"/>
              </a:lnSpc>
              <a:spcBef>
                <a:spcPts val="975"/>
              </a:spcBef>
              <a:buClr>
                <a:srgbClr val="FFFFFF"/>
              </a:buClr>
              <a:buSzPct val="125000"/>
              <a:buFont typeface="Lucida Sans Unicode"/>
              <a:buAutoNum type="arabicPeriod"/>
              <a:tabLst>
                <a:tab pos="469900" algn="l"/>
              </a:tabLst>
            </a:pP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200" i="1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lding</a:t>
            </a:r>
            <a:r>
              <a:rPr sz="2200" i="1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th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pus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200" i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butto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200" i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200" i="1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2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sz="2200" i="1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con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ec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2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th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Arduino</a:t>
            </a:r>
            <a:r>
              <a:rPr sz="2200" i="1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Uno</a:t>
            </a:r>
            <a:r>
              <a:rPr sz="2200" i="1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2200" i="1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wire</a:t>
            </a:r>
            <a:r>
              <a:rPr sz="2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22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th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HC-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5's</a:t>
            </a:r>
            <a:r>
              <a:rPr sz="2200" i="1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VCC</a:t>
            </a:r>
            <a:r>
              <a:rPr sz="2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2200" i="1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ower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)</a:t>
            </a:r>
            <a:r>
              <a:rPr sz="22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pin.</a:t>
            </a:r>
            <a:endParaRPr sz="2200">
              <a:latin typeface="Lucida Sans Unicode"/>
              <a:cs typeface="Lucida Sans Unicode"/>
            </a:endParaRPr>
          </a:p>
          <a:p>
            <a:pPr marL="469900" marR="556260" indent="-457200">
              <a:lnSpc>
                <a:spcPts val="2640"/>
              </a:lnSpc>
              <a:spcBef>
                <a:spcPts val="1005"/>
              </a:spcBef>
              <a:buClr>
                <a:srgbClr val="FFFFFF"/>
              </a:buClr>
              <a:buSzPct val="125000"/>
              <a:buFont typeface="Lucida Sans Unicode"/>
              <a:buAutoNum type="arabicPeriod"/>
              <a:tabLst>
                <a:tab pos="469900" algn="l"/>
              </a:tabLst>
            </a:pP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200" i="1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HC-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sz="2200" i="1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LED</a:t>
            </a:r>
            <a:r>
              <a:rPr sz="2200" i="1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will</a:t>
            </a:r>
            <a:r>
              <a:rPr sz="2200" i="1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blink</a:t>
            </a:r>
            <a:r>
              <a:rPr sz="22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200" i="1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2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2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200" i="1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abou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2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sz="2200" i="1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sec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200" i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interva</a:t>
            </a:r>
            <a:r>
              <a:rPr sz="22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s.</a:t>
            </a:r>
            <a:r>
              <a:rPr sz="22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200" i="1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2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2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C-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sz="2200" i="1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2200" i="1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2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AT</a:t>
            </a:r>
            <a:r>
              <a:rPr sz="2200" i="1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comman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200" i="1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mo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200" i="1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read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2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2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accep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200" i="1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comma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nds</a:t>
            </a:r>
            <a:r>
              <a:rPr sz="2200" i="1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2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change</a:t>
            </a:r>
            <a:r>
              <a:rPr sz="22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configuratio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200" i="1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2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se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tings.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7484" y="5756498"/>
            <a:ext cx="5702935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7.</a:t>
            </a:r>
            <a:r>
              <a:rPr sz="2750" i="1" spc="3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200" i="1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te</a:t>
            </a:r>
            <a:r>
              <a:rPr sz="2200" i="1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200" i="1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200" i="1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ever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thin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2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2200" i="1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wired</a:t>
            </a:r>
            <a:r>
              <a:rPr sz="22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corre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ctly,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4293" y="5806531"/>
            <a:ext cx="44538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ope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th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Seria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2200" i="1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onit</a:t>
            </a:r>
            <a:r>
              <a:rPr sz="2200" i="1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200" i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fr</a:t>
            </a:r>
            <a:r>
              <a:rPr sz="2200" i="1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om</a:t>
            </a:r>
            <a:r>
              <a:rPr sz="2200" i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7484" y="6141811"/>
            <a:ext cx="9476740" cy="786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Arduino</a:t>
            </a:r>
            <a:r>
              <a:rPr sz="2200" i="1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200" i="1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typ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200" i="1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"</a:t>
            </a:r>
            <a:r>
              <a:rPr sz="2200" i="1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"</a:t>
            </a:r>
            <a:r>
              <a:rPr sz="2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2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cli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2200" i="1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END.</a:t>
            </a:r>
            <a:r>
              <a:rPr sz="22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Yo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2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should</a:t>
            </a:r>
            <a:r>
              <a:rPr sz="2200" i="1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see</a:t>
            </a:r>
            <a:r>
              <a:rPr sz="2200" i="1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200" i="1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"O</a:t>
            </a:r>
            <a:r>
              <a:rPr sz="2200" i="1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"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275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8.</a:t>
            </a:r>
            <a:r>
              <a:rPr sz="2750" i="1" spc="3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200" i="1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yo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2200" i="1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don'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2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see</a:t>
            </a:r>
            <a:r>
              <a:rPr sz="2200" i="1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200" i="1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"</a:t>
            </a:r>
            <a:r>
              <a:rPr sz="2200" i="1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200" i="1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"</a:t>
            </a:r>
            <a:r>
              <a:rPr sz="2200" i="1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che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2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2200" i="1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you</a:t>
            </a:r>
            <a:r>
              <a:rPr sz="22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200" i="1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wiring.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216" y="539579"/>
            <a:ext cx="511683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i="1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6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C-</a:t>
            </a:r>
            <a:r>
              <a:rPr sz="36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36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sz="3600" i="1" spc="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AT</a:t>
            </a:r>
            <a:r>
              <a:rPr sz="3600" i="1" spc="2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i="1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COMMANDS</a:t>
            </a:r>
            <a:endParaRPr sz="3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0216" y="1334772"/>
            <a:ext cx="9234170" cy="397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retur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400" i="1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400" i="1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sz="24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g.</a:t>
            </a:r>
            <a:r>
              <a:rPr sz="24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defaul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i="1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settings:</a:t>
            </a:r>
            <a:r>
              <a:rPr sz="2400" i="1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"AT+</a:t>
            </a:r>
            <a:r>
              <a:rPr sz="2400" i="1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RGL"</a:t>
            </a:r>
            <a:endParaRPr sz="24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get</a:t>
            </a:r>
            <a:r>
              <a:rPr sz="24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ersio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400" i="1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00" i="1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you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400" i="1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400" i="1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sz="2400" i="1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nt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2400" i="1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"AT</a:t>
            </a:r>
            <a:r>
              <a:rPr sz="24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VE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SION?"</a:t>
            </a:r>
            <a:endParaRPr sz="2400">
              <a:latin typeface="Lucida Sans Unicode"/>
              <a:cs typeface="Lucida Sans Unicode"/>
            </a:endParaRPr>
          </a:p>
          <a:p>
            <a:pPr marL="241300" marR="233045" indent="-228600">
              <a:lnSpc>
                <a:spcPct val="120000"/>
              </a:lnSpc>
              <a:spcBef>
                <a:spcPts val="994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chang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00" i="1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sz="2400" i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ic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name</a:t>
            </a:r>
            <a:r>
              <a:rPr sz="24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fr</a:t>
            </a:r>
            <a:r>
              <a:rPr sz="2400" i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00" i="1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24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th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00" i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sz="2400" i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aul</a:t>
            </a:r>
            <a:r>
              <a:rPr sz="24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i="1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400" i="1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sz="2400" i="1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00" i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let's</a:t>
            </a:r>
            <a:r>
              <a:rPr sz="2400" i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say</a:t>
            </a:r>
            <a:r>
              <a:rPr sz="2400" i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2400" i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UE</a:t>
            </a:r>
            <a:r>
              <a:rPr sz="2400" i="1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enter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2400" i="1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"AT+N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AME=M</a:t>
            </a:r>
            <a:r>
              <a:rPr sz="2400" i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2400" i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UE"</a:t>
            </a:r>
            <a:endParaRPr sz="24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hange</a:t>
            </a:r>
            <a:r>
              <a:rPr sz="2400" i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defaul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i="1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sec</a:t>
            </a:r>
            <a:r>
              <a:rPr sz="24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rit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2400" i="1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cod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fr</a:t>
            </a:r>
            <a:r>
              <a:rPr sz="2400" i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24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sz="2400" i="1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00" i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sz="24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sz="24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ent</a:t>
            </a:r>
            <a:r>
              <a:rPr sz="24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r:</a:t>
            </a:r>
            <a:endParaRPr sz="2400">
              <a:latin typeface="Lucida Sans Unicode"/>
              <a:cs typeface="Lucida Sans Unicode"/>
            </a:endParaRPr>
          </a:p>
          <a:p>
            <a:pPr marL="241300">
              <a:lnSpc>
                <a:spcPct val="100000"/>
              </a:lnSpc>
              <a:spcBef>
                <a:spcPts val="580"/>
              </a:spcBef>
            </a:pP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"AT+</a:t>
            </a:r>
            <a:r>
              <a:rPr sz="24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SWD=2987"</a:t>
            </a:r>
            <a:endParaRPr sz="2400">
              <a:latin typeface="Lucida Sans Unicode"/>
              <a:cs typeface="Lucida Sans Unicode"/>
            </a:endParaRPr>
          </a:p>
          <a:p>
            <a:pPr marL="241300" marR="5080" indent="-228600">
              <a:lnSpc>
                <a:spcPct val="120000"/>
              </a:lnSpc>
              <a:spcBef>
                <a:spcPts val="1005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chang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00" i="1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400" i="1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sz="24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bau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400" i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rat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fro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24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defaul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i="1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4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sz="24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sz="2400" i="1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sz="2400" i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st</a:t>
            </a:r>
            <a:r>
              <a:rPr sz="2400" i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2400" i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sz="24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4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arit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2400" i="1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enter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2400" i="1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"AT+U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ART=115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00</a:t>
            </a:r>
            <a:r>
              <a:rPr sz="24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1,</a:t>
            </a:r>
            <a:r>
              <a:rPr sz="24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0"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90"/>
              </a:lnSpc>
            </a:pPr>
            <a:r>
              <a:rPr spc="-20" dirty="0"/>
              <a:t>SE</a:t>
            </a:r>
            <a:r>
              <a:rPr spc="-25" dirty="0"/>
              <a:t>N</a:t>
            </a:r>
            <a:r>
              <a:rPr spc="-30" dirty="0"/>
              <a:t>DING</a:t>
            </a:r>
            <a:r>
              <a:rPr spc="235" dirty="0">
                <a:latin typeface="Times New Roman"/>
                <a:cs typeface="Times New Roman"/>
              </a:rPr>
              <a:t> </a:t>
            </a:r>
            <a:r>
              <a:rPr spc="-30" dirty="0"/>
              <a:t>AND</a:t>
            </a:r>
            <a:r>
              <a:rPr spc="235" dirty="0">
                <a:latin typeface="Times New Roman"/>
                <a:cs typeface="Times New Roman"/>
              </a:rPr>
              <a:t> </a:t>
            </a:r>
            <a:r>
              <a:rPr spc="-5" dirty="0"/>
              <a:t>R</a:t>
            </a:r>
            <a:r>
              <a:rPr spc="10" dirty="0"/>
              <a:t>E</a:t>
            </a:r>
            <a:r>
              <a:rPr spc="-25" dirty="0"/>
              <a:t>CEIVEING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5" dirty="0"/>
              <a:t>DAT</a:t>
            </a:r>
            <a:r>
              <a:rPr dirty="0"/>
              <a:t>A</a:t>
            </a:r>
            <a:r>
              <a:rPr spc="235" dirty="0">
                <a:latin typeface="Times New Roman"/>
                <a:cs typeface="Times New Roman"/>
              </a:rPr>
              <a:t> </a:t>
            </a:r>
            <a:r>
              <a:rPr spc="5" dirty="0"/>
              <a:t>T</a:t>
            </a:r>
            <a:r>
              <a:rPr spc="-30" dirty="0"/>
              <a:t>HROUGH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/>
              <a:t>BLU</a:t>
            </a:r>
            <a:r>
              <a:rPr spc="10" dirty="0"/>
              <a:t>E</a:t>
            </a:r>
            <a:r>
              <a:rPr spc="-5" dirty="0"/>
              <a:t>TOOTH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216" y="2284225"/>
            <a:ext cx="9716135" cy="3722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151765" indent="-228600">
              <a:lnSpc>
                <a:spcPct val="110000"/>
              </a:lnSpc>
              <a:buClr>
                <a:srgbClr val="FFFFFF"/>
              </a:buClr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Connect</a:t>
            </a:r>
            <a:r>
              <a:rPr sz="24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x</a:t>
            </a:r>
            <a:r>
              <a:rPr sz="2400" i="1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00" i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400" i="1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sz="24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00" i="1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x</a:t>
            </a:r>
            <a:r>
              <a:rPr sz="24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Arduino,</a:t>
            </a:r>
            <a:r>
              <a:rPr sz="2400" i="1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4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x</a:t>
            </a:r>
            <a:r>
              <a:rPr sz="2400" i="1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400" i="1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sz="24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00" i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Rx</a:t>
            </a:r>
            <a:r>
              <a:rPr sz="24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00" i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Ardu</a:t>
            </a:r>
            <a:r>
              <a:rPr sz="2400" i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no</a:t>
            </a:r>
            <a:endParaRPr sz="2400">
              <a:latin typeface="Lucida Sans Unicode"/>
              <a:cs typeface="Lucida Sans Unicode"/>
            </a:endParaRPr>
          </a:p>
          <a:p>
            <a:pPr marL="241300" marR="5080" indent="-228600">
              <a:lnSpc>
                <a:spcPct val="110000"/>
              </a:lnSpc>
              <a:spcBef>
                <a:spcPts val="1010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pos="241935" algn="l"/>
              </a:tabLst>
            </a:pP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Simi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la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400" i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he</a:t>
            </a:r>
            <a:r>
              <a:rPr sz="24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Serial</a:t>
            </a:r>
            <a:r>
              <a:rPr sz="2400" i="1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24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nito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sz="2400" i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sz="24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need</a:t>
            </a:r>
            <a:r>
              <a:rPr sz="2400" i="1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4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itial</a:t>
            </a:r>
            <a:r>
              <a:rPr sz="2400" i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ze</a:t>
            </a:r>
            <a:r>
              <a:rPr sz="2400" i="1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th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00" i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Serial</a:t>
            </a:r>
            <a:r>
              <a:rPr sz="24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00" i="1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00" i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certai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400" i="1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bau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400" i="1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rate.</a:t>
            </a:r>
            <a:endParaRPr sz="24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1285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pos="241935" algn="l"/>
              </a:tabLst>
            </a:pP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Firs</a:t>
            </a:r>
            <a:r>
              <a:rPr sz="2400" i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sz="2400" i="1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Check</a:t>
            </a:r>
            <a:r>
              <a:rPr sz="24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th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00" i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avai</a:t>
            </a:r>
            <a:r>
              <a:rPr sz="2400" i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abil</a:t>
            </a:r>
            <a:r>
              <a:rPr sz="2400" i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2400" i="1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00" i="1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Seria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24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1285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pos="241935" algn="l"/>
              </a:tabLst>
            </a:pP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Serial.re</a:t>
            </a:r>
            <a:r>
              <a:rPr sz="24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2400" i="1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re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400" i="1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dat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00" i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sz="24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devic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co</a:t>
            </a:r>
            <a:r>
              <a:rPr sz="24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4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ct</a:t>
            </a:r>
            <a:r>
              <a:rPr sz="24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400" i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00" i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4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400" i="1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24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05.</a:t>
            </a:r>
            <a:endParaRPr sz="2400">
              <a:latin typeface="Lucida Sans Unicode"/>
              <a:cs typeface="Lucida Sans Unicode"/>
            </a:endParaRPr>
          </a:p>
          <a:p>
            <a:pPr marL="241300" marR="236220" indent="-228600">
              <a:lnSpc>
                <a:spcPct val="110000"/>
              </a:lnSpc>
              <a:spcBef>
                <a:spcPts val="1010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pos="241935" algn="l"/>
              </a:tabLst>
            </a:pP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Seria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l.prin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i="1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400" i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Serial.writ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2400" i="1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send</a:t>
            </a:r>
            <a:r>
              <a:rPr sz="24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dat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00" i="1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Bluetoot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400" i="1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device</a:t>
            </a:r>
            <a:r>
              <a:rPr sz="24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connecte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400" i="1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he</a:t>
            </a:r>
            <a:r>
              <a:rPr sz="2400" i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400" i="1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4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2400" i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05.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610</Words>
  <Application>Microsoft Office PowerPoint</Application>
  <PresentationFormat>Custom</PresentationFormat>
  <Paragraphs>52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INTERFACING BLUETOOTH WITH ARDUINO</vt:lpstr>
      <vt:lpstr>HIGHLIGHTS OF HC-05 BLUETOOTH MODULE</vt:lpstr>
      <vt:lpstr>MODIFY THE HC-05 BLUETOOTH MODULE DEFAULTS USING AT COMMANDS:</vt:lpstr>
      <vt:lpstr>Slide 4</vt:lpstr>
      <vt:lpstr>Slide 5</vt:lpstr>
      <vt:lpstr>Slide 6</vt:lpstr>
      <vt:lpstr>Slide 7</vt:lpstr>
      <vt:lpstr>Slide 8</vt:lpstr>
      <vt:lpstr>SENDING AND RECEIVEING DATA THROUGH BLUETOOTH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INTERFACING BLUETOOTH WITH ARDUINO</dc:title>
  <dc:creator>Online2PDF.com</dc:creator>
  <cp:lastModifiedBy>Dell-PC</cp:lastModifiedBy>
  <cp:revision>2</cp:revision>
  <dcterms:created xsi:type="dcterms:W3CDTF">2018-06-24T03:34:45Z</dcterms:created>
  <dcterms:modified xsi:type="dcterms:W3CDTF">2018-06-24T01:35:34Z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2018-06-24T00:00:00Z</vt:filetime>
  </property>
  <property fmtid="{D5CDD505-2E9C-101B-9397-08002B2CF9AE}" pid="3" name="LastSaved">
    <vt:filetime>2018-06-24T00:00:00Z</vt:filetime>
  </property>
</Properties>
</file>