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2"/>
  </p:notesMasterIdLst>
  <p:sldIdLst>
    <p:sldId id="257" r:id="rId5"/>
    <p:sldId id="1058" r:id="rId6"/>
    <p:sldId id="1059" r:id="rId7"/>
    <p:sldId id="1060" r:id="rId8"/>
    <p:sldId id="1061" r:id="rId9"/>
    <p:sldId id="1062" r:id="rId10"/>
    <p:sldId id="10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rko Roy" userId="cb6771190ef72bb9" providerId="LiveId" clId="{6DB9EB15-F50A-4D4A-919F-8C200497EE16}"/>
    <pc:docChg chg="undo custSel delSld modSld">
      <pc:chgData name="Nabarko Roy" userId="cb6771190ef72bb9" providerId="LiveId" clId="{6DB9EB15-F50A-4D4A-919F-8C200497EE16}" dt="2023-01-21T04:10:35.300" v="32" actId="1076"/>
      <pc:docMkLst>
        <pc:docMk/>
      </pc:docMkLst>
      <pc:sldChg chg="del">
        <pc:chgData name="Nabarko Roy" userId="cb6771190ef72bb9" providerId="LiveId" clId="{6DB9EB15-F50A-4D4A-919F-8C200497EE16}" dt="2023-01-21T04:07:21.815" v="0" actId="2696"/>
        <pc:sldMkLst>
          <pc:docMk/>
          <pc:sldMk cId="1933076627" sldId="833"/>
        </pc:sldMkLst>
      </pc:sldChg>
      <pc:sldChg chg="modSp mod">
        <pc:chgData name="Nabarko Roy" userId="cb6771190ef72bb9" providerId="LiveId" clId="{6DB9EB15-F50A-4D4A-919F-8C200497EE16}" dt="2023-01-21T04:10:35.300" v="32" actId="1076"/>
        <pc:sldMkLst>
          <pc:docMk/>
          <pc:sldMk cId="252326282" sldId="1058"/>
        </pc:sldMkLst>
        <pc:spChg chg="mod">
          <ac:chgData name="Nabarko Roy" userId="cb6771190ef72bb9" providerId="LiveId" clId="{6DB9EB15-F50A-4D4A-919F-8C200497EE16}" dt="2023-01-21T04:10:19.227" v="29" actId="1076"/>
          <ac:spMkLst>
            <pc:docMk/>
            <pc:sldMk cId="252326282" sldId="1058"/>
            <ac:spMk id="2" creationId="{00000000-0000-0000-0000-000000000000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7" creationId="{88561F2D-2665-E1EC-785D-1249A4F5B400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10" creationId="{A4037385-E880-42BA-CC68-2B4C04CEA948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11" creationId="{73BE19DF-AE11-9458-8C10-235BF9900FFF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14" creationId="{FC77AC25-3D0D-59A9-C1C5-1E1E8498EE09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15" creationId="{661E24D5-B5DB-C4AA-5053-E4381788C164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16" creationId="{D546932C-7FF6-2C4F-23FF-5DAC98CAC379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17" creationId="{A6F91D07-6F23-D790-48E5-24DBCECD1D49}"/>
          </ac:spMkLst>
        </pc:spChg>
        <pc:spChg chg="mod">
          <ac:chgData name="Nabarko Roy" userId="cb6771190ef72bb9" providerId="LiveId" clId="{6DB9EB15-F50A-4D4A-919F-8C200497EE16}" dt="2023-01-21T04:10:35.300" v="32" actId="1076"/>
          <ac:spMkLst>
            <pc:docMk/>
            <pc:sldMk cId="252326282" sldId="1058"/>
            <ac:spMk id="18" creationId="{40B32F32-E950-7196-4DA8-8A067644020F}"/>
          </ac:spMkLst>
        </pc:spChg>
        <pc:cxnChg chg="mod">
          <ac:chgData name="Nabarko Roy" userId="cb6771190ef72bb9" providerId="LiveId" clId="{6DB9EB15-F50A-4D4A-919F-8C200497EE16}" dt="2023-01-21T04:10:35.300" v="32" actId="1076"/>
          <ac:cxnSpMkLst>
            <pc:docMk/>
            <pc:sldMk cId="252326282" sldId="1058"/>
            <ac:cxnSpMk id="20" creationId="{5187FD9C-1FBD-06A8-2034-DD17240AAC59}"/>
          </ac:cxnSpMkLst>
        </pc:cxnChg>
        <pc:cxnChg chg="mod">
          <ac:chgData name="Nabarko Roy" userId="cb6771190ef72bb9" providerId="LiveId" clId="{6DB9EB15-F50A-4D4A-919F-8C200497EE16}" dt="2023-01-21T04:10:35.300" v="32" actId="1076"/>
          <ac:cxnSpMkLst>
            <pc:docMk/>
            <pc:sldMk cId="252326282" sldId="1058"/>
            <ac:cxnSpMk id="21" creationId="{34734177-05F0-4809-CD02-D3508E3E7CD9}"/>
          </ac:cxnSpMkLst>
        </pc:cxnChg>
        <pc:cxnChg chg="mod">
          <ac:chgData name="Nabarko Roy" userId="cb6771190ef72bb9" providerId="LiveId" clId="{6DB9EB15-F50A-4D4A-919F-8C200497EE16}" dt="2023-01-21T04:10:35.300" v="32" actId="1076"/>
          <ac:cxnSpMkLst>
            <pc:docMk/>
            <pc:sldMk cId="252326282" sldId="1058"/>
            <ac:cxnSpMk id="22" creationId="{47F80888-E571-D331-BFBF-4A4DD095342B}"/>
          </ac:cxnSpMkLst>
        </pc:cxnChg>
      </pc:sldChg>
      <pc:sldChg chg="modSp mod">
        <pc:chgData name="Nabarko Roy" userId="cb6771190ef72bb9" providerId="LiveId" clId="{6DB9EB15-F50A-4D4A-919F-8C200497EE16}" dt="2023-01-21T04:10:06.546" v="26" actId="1076"/>
        <pc:sldMkLst>
          <pc:docMk/>
          <pc:sldMk cId="3499979761" sldId="1059"/>
        </pc:sldMkLst>
        <pc:spChg chg="mod">
          <ac:chgData name="Nabarko Roy" userId="cb6771190ef72bb9" providerId="LiveId" clId="{6DB9EB15-F50A-4D4A-919F-8C200497EE16}" dt="2023-01-21T04:08:10.506" v="7" actId="1076"/>
          <ac:spMkLst>
            <pc:docMk/>
            <pc:sldMk cId="3499979761" sldId="1059"/>
            <ac:spMk id="2" creationId="{00000000-0000-0000-0000-000000000000}"/>
          </ac:spMkLst>
        </pc:spChg>
        <pc:graphicFrameChg chg="mod">
          <ac:chgData name="Nabarko Roy" userId="cb6771190ef72bb9" providerId="LiveId" clId="{6DB9EB15-F50A-4D4A-919F-8C200497EE16}" dt="2023-01-21T04:10:06.546" v="26" actId="1076"/>
          <ac:graphicFrameMkLst>
            <pc:docMk/>
            <pc:sldMk cId="3499979761" sldId="1059"/>
            <ac:graphicFrameMk id="5" creationId="{958A11A4-D7C1-E5FF-D449-84F1690AC899}"/>
          </ac:graphicFrameMkLst>
        </pc:graphicFrameChg>
      </pc:sldChg>
      <pc:sldChg chg="modSp mod">
        <pc:chgData name="Nabarko Roy" userId="cb6771190ef72bb9" providerId="LiveId" clId="{6DB9EB15-F50A-4D4A-919F-8C200497EE16}" dt="2023-01-21T04:09:59.234" v="24" actId="1076"/>
        <pc:sldMkLst>
          <pc:docMk/>
          <pc:sldMk cId="2600286256" sldId="1060"/>
        </pc:sldMkLst>
        <pc:spChg chg="mod">
          <ac:chgData name="Nabarko Roy" userId="cb6771190ef72bb9" providerId="LiveId" clId="{6DB9EB15-F50A-4D4A-919F-8C200497EE16}" dt="2023-01-21T04:08:24.279" v="10" actId="1076"/>
          <ac:spMkLst>
            <pc:docMk/>
            <pc:sldMk cId="2600286256" sldId="1060"/>
            <ac:spMk id="2" creationId="{00000000-0000-0000-0000-000000000000}"/>
          </ac:spMkLst>
        </pc:spChg>
        <pc:graphicFrameChg chg="mod">
          <ac:chgData name="Nabarko Roy" userId="cb6771190ef72bb9" providerId="LiveId" clId="{6DB9EB15-F50A-4D4A-919F-8C200497EE16}" dt="2023-01-21T04:09:59.234" v="24" actId="1076"/>
          <ac:graphicFrameMkLst>
            <pc:docMk/>
            <pc:sldMk cId="2600286256" sldId="1060"/>
            <ac:graphicFrameMk id="3" creationId="{DB4A2364-E2C4-24E8-D01C-E64A86385E75}"/>
          </ac:graphicFrameMkLst>
        </pc:graphicFrameChg>
      </pc:sldChg>
      <pc:sldChg chg="modSp mod">
        <pc:chgData name="Nabarko Roy" userId="cb6771190ef72bb9" providerId="LiveId" clId="{6DB9EB15-F50A-4D4A-919F-8C200497EE16}" dt="2023-01-21T04:09:18.461" v="22" actId="1076"/>
        <pc:sldMkLst>
          <pc:docMk/>
          <pc:sldMk cId="2922080306" sldId="1061"/>
        </pc:sldMkLst>
        <pc:spChg chg="mod">
          <ac:chgData name="Nabarko Roy" userId="cb6771190ef72bb9" providerId="LiveId" clId="{6DB9EB15-F50A-4D4A-919F-8C200497EE16}" dt="2023-01-21T04:08:57.430" v="18" actId="1076"/>
          <ac:spMkLst>
            <pc:docMk/>
            <pc:sldMk cId="2922080306" sldId="1061"/>
            <ac:spMk id="2" creationId="{00000000-0000-0000-0000-000000000000}"/>
          </ac:spMkLst>
        </pc:spChg>
        <pc:graphicFrameChg chg="mod">
          <ac:chgData name="Nabarko Roy" userId="cb6771190ef72bb9" providerId="LiveId" clId="{6DB9EB15-F50A-4D4A-919F-8C200497EE16}" dt="2023-01-21T04:09:13.992" v="21" actId="1076"/>
          <ac:graphicFrameMkLst>
            <pc:docMk/>
            <pc:sldMk cId="2922080306" sldId="1061"/>
            <ac:graphicFrameMk id="5" creationId="{F1DA334E-BD64-49FD-E703-E9866822503F}"/>
          </ac:graphicFrameMkLst>
        </pc:graphicFrameChg>
        <pc:graphicFrameChg chg="mod">
          <ac:chgData name="Nabarko Roy" userId="cb6771190ef72bb9" providerId="LiveId" clId="{6DB9EB15-F50A-4D4A-919F-8C200497EE16}" dt="2023-01-21T04:09:18.461" v="22" actId="1076"/>
          <ac:graphicFrameMkLst>
            <pc:docMk/>
            <pc:sldMk cId="2922080306" sldId="1061"/>
            <ac:graphicFrameMk id="6" creationId="{370FD686-4F3B-989A-1AC2-5CE583E6F930}"/>
          </ac:graphicFrameMkLst>
        </pc:graphicFrameChg>
      </pc:sldChg>
      <pc:sldChg chg="modSp mod">
        <pc:chgData name="Nabarko Roy" userId="cb6771190ef72bb9" providerId="LiveId" clId="{6DB9EB15-F50A-4D4A-919F-8C200497EE16}" dt="2023-01-21T04:07:58.243" v="4" actId="1076"/>
        <pc:sldMkLst>
          <pc:docMk/>
          <pc:sldMk cId="3145083212" sldId="1062"/>
        </pc:sldMkLst>
        <pc:spChg chg="mod">
          <ac:chgData name="Nabarko Roy" userId="cb6771190ef72bb9" providerId="LiveId" clId="{6DB9EB15-F50A-4D4A-919F-8C200497EE16}" dt="2023-01-21T04:07:58.243" v="4" actId="1076"/>
          <ac:spMkLst>
            <pc:docMk/>
            <pc:sldMk cId="3145083212" sldId="1062"/>
            <ac:spMk id="2" creationId="{00000000-0000-0000-0000-000000000000}"/>
          </ac:spMkLst>
        </pc:spChg>
        <pc:spChg chg="mod">
          <ac:chgData name="Nabarko Roy" userId="cb6771190ef72bb9" providerId="LiveId" clId="{6DB9EB15-F50A-4D4A-919F-8C200497EE16}" dt="2023-01-21T04:07:38.761" v="1" actId="1076"/>
          <ac:spMkLst>
            <pc:docMk/>
            <pc:sldMk cId="3145083212" sldId="1062"/>
            <ac:spMk id="7" creationId="{F4968FDB-E47F-AE63-28F3-8C9DB428C980}"/>
          </ac:spMkLst>
        </pc:spChg>
        <pc:graphicFrameChg chg="mod">
          <ac:chgData name="Nabarko Roy" userId="cb6771190ef72bb9" providerId="LiveId" clId="{6DB9EB15-F50A-4D4A-919F-8C200497EE16}" dt="2023-01-21T04:07:38.761" v="1" actId="1076"/>
          <ac:graphicFrameMkLst>
            <pc:docMk/>
            <pc:sldMk cId="3145083212" sldId="1062"/>
            <ac:graphicFrameMk id="3" creationId="{1467E9CA-5DE0-93F1-FB47-20AD70594A59}"/>
          </ac:graphicFrameMkLst>
        </pc:graphicFrameChg>
      </pc:sldChg>
      <pc:sldChg chg="modSp mod">
        <pc:chgData name="Nabarko Roy" userId="cb6771190ef72bb9" providerId="LiveId" clId="{6DB9EB15-F50A-4D4A-919F-8C200497EE16}" dt="2023-01-21T04:08:43.462" v="15" actId="1076"/>
        <pc:sldMkLst>
          <pc:docMk/>
          <pc:sldMk cId="2708220013" sldId="1063"/>
        </pc:sldMkLst>
        <pc:spChg chg="mod">
          <ac:chgData name="Nabarko Roy" userId="cb6771190ef72bb9" providerId="LiveId" clId="{6DB9EB15-F50A-4D4A-919F-8C200497EE16}" dt="2023-01-21T04:08:43.462" v="15" actId="1076"/>
          <ac:spMkLst>
            <pc:docMk/>
            <pc:sldMk cId="2708220013" sldId="1063"/>
            <ac:spMk id="2" creationId="{00000000-0000-0000-0000-000000000000}"/>
          </ac:spMkLst>
        </pc:spChg>
      </pc:sldChg>
      <pc:sldMasterChg chg="delSldLayout">
        <pc:chgData name="Nabarko Roy" userId="cb6771190ef72bb9" providerId="LiveId" clId="{6DB9EB15-F50A-4D4A-919F-8C200497EE16}" dt="2023-01-21T04:07:21.815" v="0" actId="2696"/>
        <pc:sldMasterMkLst>
          <pc:docMk/>
          <pc:sldMasterMk cId="3000897896" sldId="2147483712"/>
        </pc:sldMasterMkLst>
        <pc:sldLayoutChg chg="del">
          <pc:chgData name="Nabarko Roy" userId="cb6771190ef72bb9" providerId="LiveId" clId="{6DB9EB15-F50A-4D4A-919F-8C200497EE16}" dt="2023-01-21T04:07:21.815" v="0" actId="2696"/>
          <pc:sldLayoutMkLst>
            <pc:docMk/>
            <pc:sldMasterMk cId="3000897896" sldId="2147483712"/>
            <pc:sldLayoutMk cId="3909317816" sldId="214748376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3804B-F71A-443D-90E8-50B6C8247DEE}" type="doc">
      <dgm:prSet loTypeId="urn:microsoft.com/office/officeart/2005/8/layout/cycle5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FCA6020-3089-4A6C-9EB0-FBD99609B765}">
      <dgm:prSet phldrT="[Text]"/>
      <dgm:spPr/>
      <dgm:t>
        <a:bodyPr/>
        <a:lstStyle/>
        <a:p>
          <a:r>
            <a:rPr lang="en-US" dirty="0"/>
            <a:t>Data Loading</a:t>
          </a:r>
          <a:endParaRPr lang="en-IN" dirty="0"/>
        </a:p>
      </dgm:t>
    </dgm:pt>
    <dgm:pt modelId="{F532F344-02BC-44AB-846F-EF18CD70C37F}" type="parTrans" cxnId="{A2F3D284-39F1-4BED-AE3C-C879E2AC9CEA}">
      <dgm:prSet/>
      <dgm:spPr/>
      <dgm:t>
        <a:bodyPr/>
        <a:lstStyle/>
        <a:p>
          <a:endParaRPr lang="en-IN"/>
        </a:p>
      </dgm:t>
    </dgm:pt>
    <dgm:pt modelId="{B7663959-932E-431E-AFF4-A5DB729512FA}" type="sibTrans" cxnId="{A2F3D284-39F1-4BED-AE3C-C879E2AC9CEA}">
      <dgm:prSet/>
      <dgm:spPr/>
      <dgm:t>
        <a:bodyPr/>
        <a:lstStyle/>
        <a:p>
          <a:endParaRPr lang="en-IN"/>
        </a:p>
      </dgm:t>
    </dgm:pt>
    <dgm:pt modelId="{E0880BFF-5B99-4C63-A642-5B7FA4E63B88}">
      <dgm:prSet phldrT="[Text]"/>
      <dgm:spPr/>
      <dgm:t>
        <a:bodyPr/>
        <a:lstStyle/>
        <a:p>
          <a:r>
            <a:rPr lang="en-US" dirty="0"/>
            <a:t>Feature Analysis</a:t>
          </a:r>
          <a:endParaRPr lang="en-IN" dirty="0"/>
        </a:p>
      </dgm:t>
    </dgm:pt>
    <dgm:pt modelId="{84DA52FC-95E0-4CFA-9F43-32D988AE2E27}" type="parTrans" cxnId="{A596A623-C035-45C7-94E4-34D3F614A603}">
      <dgm:prSet/>
      <dgm:spPr/>
      <dgm:t>
        <a:bodyPr/>
        <a:lstStyle/>
        <a:p>
          <a:endParaRPr lang="en-IN"/>
        </a:p>
      </dgm:t>
    </dgm:pt>
    <dgm:pt modelId="{EBD8CCAB-98AA-41BA-B70A-13402ED46CAE}" type="sibTrans" cxnId="{A596A623-C035-45C7-94E4-34D3F614A603}">
      <dgm:prSet/>
      <dgm:spPr/>
      <dgm:t>
        <a:bodyPr/>
        <a:lstStyle/>
        <a:p>
          <a:endParaRPr lang="en-IN"/>
        </a:p>
      </dgm:t>
    </dgm:pt>
    <dgm:pt modelId="{336AE203-8745-4F92-AC5A-A45CA0F9D0FF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65F107F3-6116-44BD-B30C-7FA0485D4C98}" type="parTrans" cxnId="{DD3B4E9C-9168-407F-B900-A9470475B398}">
      <dgm:prSet/>
      <dgm:spPr/>
      <dgm:t>
        <a:bodyPr/>
        <a:lstStyle/>
        <a:p>
          <a:endParaRPr lang="en-IN"/>
        </a:p>
      </dgm:t>
    </dgm:pt>
    <dgm:pt modelId="{38CD92B4-D918-45FC-8385-824B868AAB12}" type="sibTrans" cxnId="{DD3B4E9C-9168-407F-B900-A9470475B398}">
      <dgm:prSet/>
      <dgm:spPr/>
      <dgm:t>
        <a:bodyPr/>
        <a:lstStyle/>
        <a:p>
          <a:endParaRPr lang="en-IN"/>
        </a:p>
      </dgm:t>
    </dgm:pt>
    <dgm:pt modelId="{10D08173-22A1-467D-A408-335112EBECBF}">
      <dgm:prSet phldrT="[Text]"/>
      <dgm:spPr/>
      <dgm:t>
        <a:bodyPr/>
        <a:lstStyle/>
        <a:p>
          <a:r>
            <a:rPr lang="en-US" dirty="0"/>
            <a:t>Feature Sampling</a:t>
          </a:r>
          <a:endParaRPr lang="en-IN" dirty="0"/>
        </a:p>
      </dgm:t>
    </dgm:pt>
    <dgm:pt modelId="{87EEFA0D-BCCB-4763-A0D1-E3483AA5E4F4}" type="parTrans" cxnId="{FE97ACDA-17D0-45B4-9B6A-55A06EC34790}">
      <dgm:prSet/>
      <dgm:spPr/>
      <dgm:t>
        <a:bodyPr/>
        <a:lstStyle/>
        <a:p>
          <a:endParaRPr lang="en-IN"/>
        </a:p>
      </dgm:t>
    </dgm:pt>
    <dgm:pt modelId="{D068D86A-F203-4AEE-925A-3E83D2AC06BA}" type="sibTrans" cxnId="{FE97ACDA-17D0-45B4-9B6A-55A06EC34790}">
      <dgm:prSet/>
      <dgm:spPr/>
      <dgm:t>
        <a:bodyPr/>
        <a:lstStyle/>
        <a:p>
          <a:endParaRPr lang="en-IN"/>
        </a:p>
      </dgm:t>
    </dgm:pt>
    <dgm:pt modelId="{344ACA31-D482-4A7E-85AE-66865EA139A3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6766D031-8D74-45AD-8B1C-BF14D3569352}" type="parTrans" cxnId="{D51E8606-1E75-42DC-9A0E-E30532EA94DC}">
      <dgm:prSet/>
      <dgm:spPr/>
      <dgm:t>
        <a:bodyPr/>
        <a:lstStyle/>
        <a:p>
          <a:endParaRPr lang="en-IN"/>
        </a:p>
      </dgm:t>
    </dgm:pt>
    <dgm:pt modelId="{82762155-51AD-4F86-92D2-29DE74A95FD9}" type="sibTrans" cxnId="{D51E8606-1E75-42DC-9A0E-E30532EA94DC}">
      <dgm:prSet/>
      <dgm:spPr/>
      <dgm:t>
        <a:bodyPr/>
        <a:lstStyle/>
        <a:p>
          <a:endParaRPr lang="en-IN"/>
        </a:p>
      </dgm:t>
    </dgm:pt>
    <dgm:pt modelId="{0B57DCA5-5745-4C9D-A96E-7B76B700ECCC}" type="pres">
      <dgm:prSet presAssocID="{7713804B-F71A-443D-90E8-50B6C8247DEE}" presName="cycle" presStyleCnt="0">
        <dgm:presLayoutVars>
          <dgm:dir/>
          <dgm:resizeHandles val="exact"/>
        </dgm:presLayoutVars>
      </dgm:prSet>
      <dgm:spPr/>
    </dgm:pt>
    <dgm:pt modelId="{16EF1B4B-2433-42AD-86E6-20BA0B914C22}" type="pres">
      <dgm:prSet presAssocID="{BFCA6020-3089-4A6C-9EB0-FBD99609B765}" presName="node" presStyleLbl="node1" presStyleIdx="0" presStyleCnt="5">
        <dgm:presLayoutVars>
          <dgm:bulletEnabled val="1"/>
        </dgm:presLayoutVars>
      </dgm:prSet>
      <dgm:spPr/>
    </dgm:pt>
    <dgm:pt modelId="{DD381111-B861-44C8-B9B2-80A38BAAD3D0}" type="pres">
      <dgm:prSet presAssocID="{BFCA6020-3089-4A6C-9EB0-FBD99609B765}" presName="spNode" presStyleCnt="0"/>
      <dgm:spPr/>
    </dgm:pt>
    <dgm:pt modelId="{E3508D49-83A8-4B0F-9630-58FD7B45D73A}" type="pres">
      <dgm:prSet presAssocID="{B7663959-932E-431E-AFF4-A5DB729512FA}" presName="sibTrans" presStyleLbl="sibTrans1D1" presStyleIdx="0" presStyleCnt="5"/>
      <dgm:spPr/>
    </dgm:pt>
    <dgm:pt modelId="{5E9094A1-7501-417F-B984-8C66E3B19E4F}" type="pres">
      <dgm:prSet presAssocID="{E0880BFF-5B99-4C63-A642-5B7FA4E63B88}" presName="node" presStyleLbl="node1" presStyleIdx="1" presStyleCnt="5">
        <dgm:presLayoutVars>
          <dgm:bulletEnabled val="1"/>
        </dgm:presLayoutVars>
      </dgm:prSet>
      <dgm:spPr/>
    </dgm:pt>
    <dgm:pt modelId="{8EFB68A0-3F8D-47FA-993E-63991299BA5E}" type="pres">
      <dgm:prSet presAssocID="{E0880BFF-5B99-4C63-A642-5B7FA4E63B88}" presName="spNode" presStyleCnt="0"/>
      <dgm:spPr/>
    </dgm:pt>
    <dgm:pt modelId="{E35C8D24-04AE-427E-8101-A7DCB26F1528}" type="pres">
      <dgm:prSet presAssocID="{EBD8CCAB-98AA-41BA-B70A-13402ED46CAE}" presName="sibTrans" presStyleLbl="sibTrans1D1" presStyleIdx="1" presStyleCnt="5"/>
      <dgm:spPr/>
    </dgm:pt>
    <dgm:pt modelId="{E29C8C56-90AE-4CD7-AA28-42FD8553E457}" type="pres">
      <dgm:prSet presAssocID="{336AE203-8745-4F92-AC5A-A45CA0F9D0FF}" presName="node" presStyleLbl="node1" presStyleIdx="2" presStyleCnt="5">
        <dgm:presLayoutVars>
          <dgm:bulletEnabled val="1"/>
        </dgm:presLayoutVars>
      </dgm:prSet>
      <dgm:spPr/>
    </dgm:pt>
    <dgm:pt modelId="{61DBD497-6942-43B0-B8F8-FB8CB671C43D}" type="pres">
      <dgm:prSet presAssocID="{336AE203-8745-4F92-AC5A-A45CA0F9D0FF}" presName="spNode" presStyleCnt="0"/>
      <dgm:spPr/>
    </dgm:pt>
    <dgm:pt modelId="{0DF1B9EC-30FF-4EEB-AEA8-7064DFC65F47}" type="pres">
      <dgm:prSet presAssocID="{38CD92B4-D918-45FC-8385-824B868AAB12}" presName="sibTrans" presStyleLbl="sibTrans1D1" presStyleIdx="2" presStyleCnt="5"/>
      <dgm:spPr/>
    </dgm:pt>
    <dgm:pt modelId="{75DDDD6D-C0F7-4877-87C2-92B324877723}" type="pres">
      <dgm:prSet presAssocID="{10D08173-22A1-467D-A408-335112EBECBF}" presName="node" presStyleLbl="node1" presStyleIdx="3" presStyleCnt="5">
        <dgm:presLayoutVars>
          <dgm:bulletEnabled val="1"/>
        </dgm:presLayoutVars>
      </dgm:prSet>
      <dgm:spPr/>
    </dgm:pt>
    <dgm:pt modelId="{AB45E26B-4A78-48D8-B6C5-EF2730219791}" type="pres">
      <dgm:prSet presAssocID="{10D08173-22A1-467D-A408-335112EBECBF}" presName="spNode" presStyleCnt="0"/>
      <dgm:spPr/>
    </dgm:pt>
    <dgm:pt modelId="{16824B8F-B0E3-472E-8A44-994B06104542}" type="pres">
      <dgm:prSet presAssocID="{D068D86A-F203-4AEE-925A-3E83D2AC06BA}" presName="sibTrans" presStyleLbl="sibTrans1D1" presStyleIdx="3" presStyleCnt="5"/>
      <dgm:spPr/>
    </dgm:pt>
    <dgm:pt modelId="{6D65E8C8-2F74-41D6-A7B1-33FBF173F477}" type="pres">
      <dgm:prSet presAssocID="{344ACA31-D482-4A7E-85AE-66865EA139A3}" presName="node" presStyleLbl="node1" presStyleIdx="4" presStyleCnt="5">
        <dgm:presLayoutVars>
          <dgm:bulletEnabled val="1"/>
        </dgm:presLayoutVars>
      </dgm:prSet>
      <dgm:spPr/>
    </dgm:pt>
    <dgm:pt modelId="{C2E36BC7-F06C-4F9C-89F4-6B954182EE5C}" type="pres">
      <dgm:prSet presAssocID="{344ACA31-D482-4A7E-85AE-66865EA139A3}" presName="spNode" presStyleCnt="0"/>
      <dgm:spPr/>
    </dgm:pt>
    <dgm:pt modelId="{143A2758-8B8E-4326-BCDA-5D0BEA013AE2}" type="pres">
      <dgm:prSet presAssocID="{82762155-51AD-4F86-92D2-29DE74A95FD9}" presName="sibTrans" presStyleLbl="sibTrans1D1" presStyleIdx="4" presStyleCnt="5"/>
      <dgm:spPr/>
    </dgm:pt>
  </dgm:ptLst>
  <dgm:cxnLst>
    <dgm:cxn modelId="{D51E8606-1E75-42DC-9A0E-E30532EA94DC}" srcId="{7713804B-F71A-443D-90E8-50B6C8247DEE}" destId="{344ACA31-D482-4A7E-85AE-66865EA139A3}" srcOrd="4" destOrd="0" parTransId="{6766D031-8D74-45AD-8B1C-BF14D3569352}" sibTransId="{82762155-51AD-4F86-92D2-29DE74A95FD9}"/>
    <dgm:cxn modelId="{26FE4A0A-5888-4493-A84A-7CE3B8520F12}" type="presOf" srcId="{10D08173-22A1-467D-A408-335112EBECBF}" destId="{75DDDD6D-C0F7-4877-87C2-92B324877723}" srcOrd="0" destOrd="0" presId="urn:microsoft.com/office/officeart/2005/8/layout/cycle5"/>
    <dgm:cxn modelId="{62742A18-5D99-468E-B893-7500C4756B5A}" type="presOf" srcId="{7713804B-F71A-443D-90E8-50B6C8247DEE}" destId="{0B57DCA5-5745-4C9D-A96E-7B76B700ECCC}" srcOrd="0" destOrd="0" presId="urn:microsoft.com/office/officeart/2005/8/layout/cycle5"/>
    <dgm:cxn modelId="{A596A623-C035-45C7-94E4-34D3F614A603}" srcId="{7713804B-F71A-443D-90E8-50B6C8247DEE}" destId="{E0880BFF-5B99-4C63-A642-5B7FA4E63B88}" srcOrd="1" destOrd="0" parTransId="{84DA52FC-95E0-4CFA-9F43-32D988AE2E27}" sibTransId="{EBD8CCAB-98AA-41BA-B70A-13402ED46CAE}"/>
    <dgm:cxn modelId="{E5253228-85C7-4F28-9686-FAA00687DF60}" type="presOf" srcId="{344ACA31-D482-4A7E-85AE-66865EA139A3}" destId="{6D65E8C8-2F74-41D6-A7B1-33FBF173F477}" srcOrd="0" destOrd="0" presId="urn:microsoft.com/office/officeart/2005/8/layout/cycle5"/>
    <dgm:cxn modelId="{FE1B5242-09F3-4A50-AC9F-03FE148270F8}" type="presOf" srcId="{B7663959-932E-431E-AFF4-A5DB729512FA}" destId="{E3508D49-83A8-4B0F-9630-58FD7B45D73A}" srcOrd="0" destOrd="0" presId="urn:microsoft.com/office/officeart/2005/8/layout/cycle5"/>
    <dgm:cxn modelId="{94002981-DE78-4D60-88DE-C329BD6F7A40}" type="presOf" srcId="{38CD92B4-D918-45FC-8385-824B868AAB12}" destId="{0DF1B9EC-30FF-4EEB-AEA8-7064DFC65F47}" srcOrd="0" destOrd="0" presId="urn:microsoft.com/office/officeart/2005/8/layout/cycle5"/>
    <dgm:cxn modelId="{A2F3D284-39F1-4BED-AE3C-C879E2AC9CEA}" srcId="{7713804B-F71A-443D-90E8-50B6C8247DEE}" destId="{BFCA6020-3089-4A6C-9EB0-FBD99609B765}" srcOrd="0" destOrd="0" parTransId="{F532F344-02BC-44AB-846F-EF18CD70C37F}" sibTransId="{B7663959-932E-431E-AFF4-A5DB729512FA}"/>
    <dgm:cxn modelId="{DD3B4E9C-9168-407F-B900-A9470475B398}" srcId="{7713804B-F71A-443D-90E8-50B6C8247DEE}" destId="{336AE203-8745-4F92-AC5A-A45CA0F9D0FF}" srcOrd="2" destOrd="0" parTransId="{65F107F3-6116-44BD-B30C-7FA0485D4C98}" sibTransId="{38CD92B4-D918-45FC-8385-824B868AAB12}"/>
    <dgm:cxn modelId="{ECF6E0A5-6CE1-4D2C-B2D5-36A9CD70E03E}" type="presOf" srcId="{82762155-51AD-4F86-92D2-29DE74A95FD9}" destId="{143A2758-8B8E-4326-BCDA-5D0BEA013AE2}" srcOrd="0" destOrd="0" presId="urn:microsoft.com/office/officeart/2005/8/layout/cycle5"/>
    <dgm:cxn modelId="{FD4D32AA-7014-4C3A-ACC5-DE169191F44F}" type="presOf" srcId="{E0880BFF-5B99-4C63-A642-5B7FA4E63B88}" destId="{5E9094A1-7501-417F-B984-8C66E3B19E4F}" srcOrd="0" destOrd="0" presId="urn:microsoft.com/office/officeart/2005/8/layout/cycle5"/>
    <dgm:cxn modelId="{17D003C9-CE50-4F81-A51A-ADDB0917B061}" type="presOf" srcId="{336AE203-8745-4F92-AC5A-A45CA0F9D0FF}" destId="{E29C8C56-90AE-4CD7-AA28-42FD8553E457}" srcOrd="0" destOrd="0" presId="urn:microsoft.com/office/officeart/2005/8/layout/cycle5"/>
    <dgm:cxn modelId="{F6348FC9-A162-4BFF-A797-C17A6E8388C0}" type="presOf" srcId="{EBD8CCAB-98AA-41BA-B70A-13402ED46CAE}" destId="{E35C8D24-04AE-427E-8101-A7DCB26F1528}" srcOrd="0" destOrd="0" presId="urn:microsoft.com/office/officeart/2005/8/layout/cycle5"/>
    <dgm:cxn modelId="{FE97ACDA-17D0-45B4-9B6A-55A06EC34790}" srcId="{7713804B-F71A-443D-90E8-50B6C8247DEE}" destId="{10D08173-22A1-467D-A408-335112EBECBF}" srcOrd="3" destOrd="0" parTransId="{87EEFA0D-BCCB-4763-A0D1-E3483AA5E4F4}" sibTransId="{D068D86A-F203-4AEE-925A-3E83D2AC06BA}"/>
    <dgm:cxn modelId="{E7FE4FF5-DD16-408C-AED4-5B9A092DAFA9}" type="presOf" srcId="{BFCA6020-3089-4A6C-9EB0-FBD99609B765}" destId="{16EF1B4B-2433-42AD-86E6-20BA0B914C22}" srcOrd="0" destOrd="0" presId="urn:microsoft.com/office/officeart/2005/8/layout/cycle5"/>
    <dgm:cxn modelId="{45E0F2FD-12D7-40C1-99C7-2B98AF44E2F7}" type="presOf" srcId="{D068D86A-F203-4AEE-925A-3E83D2AC06BA}" destId="{16824B8F-B0E3-472E-8A44-994B06104542}" srcOrd="0" destOrd="0" presId="urn:microsoft.com/office/officeart/2005/8/layout/cycle5"/>
    <dgm:cxn modelId="{66D851DA-09BC-49CB-96B3-7083AF95C2DB}" type="presParOf" srcId="{0B57DCA5-5745-4C9D-A96E-7B76B700ECCC}" destId="{16EF1B4B-2433-42AD-86E6-20BA0B914C22}" srcOrd="0" destOrd="0" presId="urn:microsoft.com/office/officeart/2005/8/layout/cycle5"/>
    <dgm:cxn modelId="{9213E57A-19C9-4646-A7CB-F8B88818BD2F}" type="presParOf" srcId="{0B57DCA5-5745-4C9D-A96E-7B76B700ECCC}" destId="{DD381111-B861-44C8-B9B2-80A38BAAD3D0}" srcOrd="1" destOrd="0" presId="urn:microsoft.com/office/officeart/2005/8/layout/cycle5"/>
    <dgm:cxn modelId="{58B7DEE4-0B52-46A3-89ED-46002E4523B5}" type="presParOf" srcId="{0B57DCA5-5745-4C9D-A96E-7B76B700ECCC}" destId="{E3508D49-83A8-4B0F-9630-58FD7B45D73A}" srcOrd="2" destOrd="0" presId="urn:microsoft.com/office/officeart/2005/8/layout/cycle5"/>
    <dgm:cxn modelId="{03B8655E-B8F4-42FC-9C92-A1F5964C202E}" type="presParOf" srcId="{0B57DCA5-5745-4C9D-A96E-7B76B700ECCC}" destId="{5E9094A1-7501-417F-B984-8C66E3B19E4F}" srcOrd="3" destOrd="0" presId="urn:microsoft.com/office/officeart/2005/8/layout/cycle5"/>
    <dgm:cxn modelId="{E30869B7-AE42-4B74-AD36-8ABAAA157753}" type="presParOf" srcId="{0B57DCA5-5745-4C9D-A96E-7B76B700ECCC}" destId="{8EFB68A0-3F8D-47FA-993E-63991299BA5E}" srcOrd="4" destOrd="0" presId="urn:microsoft.com/office/officeart/2005/8/layout/cycle5"/>
    <dgm:cxn modelId="{B19D783C-12B3-48AD-9096-14C74D6CA0C6}" type="presParOf" srcId="{0B57DCA5-5745-4C9D-A96E-7B76B700ECCC}" destId="{E35C8D24-04AE-427E-8101-A7DCB26F1528}" srcOrd="5" destOrd="0" presId="urn:microsoft.com/office/officeart/2005/8/layout/cycle5"/>
    <dgm:cxn modelId="{638DCFF7-2C10-40BB-B6C1-EE2BA54B04EF}" type="presParOf" srcId="{0B57DCA5-5745-4C9D-A96E-7B76B700ECCC}" destId="{E29C8C56-90AE-4CD7-AA28-42FD8553E457}" srcOrd="6" destOrd="0" presId="urn:microsoft.com/office/officeart/2005/8/layout/cycle5"/>
    <dgm:cxn modelId="{78AF0B30-81F8-462B-A53D-4E9CD3629C32}" type="presParOf" srcId="{0B57DCA5-5745-4C9D-A96E-7B76B700ECCC}" destId="{61DBD497-6942-43B0-B8F8-FB8CB671C43D}" srcOrd="7" destOrd="0" presId="urn:microsoft.com/office/officeart/2005/8/layout/cycle5"/>
    <dgm:cxn modelId="{1D1B9DDA-00A2-4EDE-858D-D551BCD0235A}" type="presParOf" srcId="{0B57DCA5-5745-4C9D-A96E-7B76B700ECCC}" destId="{0DF1B9EC-30FF-4EEB-AEA8-7064DFC65F47}" srcOrd="8" destOrd="0" presId="urn:microsoft.com/office/officeart/2005/8/layout/cycle5"/>
    <dgm:cxn modelId="{EA788225-7CC5-4C4C-9A7D-C647A0FA6B2F}" type="presParOf" srcId="{0B57DCA5-5745-4C9D-A96E-7B76B700ECCC}" destId="{75DDDD6D-C0F7-4877-87C2-92B324877723}" srcOrd="9" destOrd="0" presId="urn:microsoft.com/office/officeart/2005/8/layout/cycle5"/>
    <dgm:cxn modelId="{EFEE253D-3112-4574-BF95-0834295AE5A2}" type="presParOf" srcId="{0B57DCA5-5745-4C9D-A96E-7B76B700ECCC}" destId="{AB45E26B-4A78-48D8-B6C5-EF2730219791}" srcOrd="10" destOrd="0" presId="urn:microsoft.com/office/officeart/2005/8/layout/cycle5"/>
    <dgm:cxn modelId="{309ACB76-4FE8-428B-89E9-93AFBF0E4F98}" type="presParOf" srcId="{0B57DCA5-5745-4C9D-A96E-7B76B700ECCC}" destId="{16824B8F-B0E3-472E-8A44-994B06104542}" srcOrd="11" destOrd="0" presId="urn:microsoft.com/office/officeart/2005/8/layout/cycle5"/>
    <dgm:cxn modelId="{CC274A1F-6573-4561-A851-7BD3E24C7D9D}" type="presParOf" srcId="{0B57DCA5-5745-4C9D-A96E-7B76B700ECCC}" destId="{6D65E8C8-2F74-41D6-A7B1-33FBF173F477}" srcOrd="12" destOrd="0" presId="urn:microsoft.com/office/officeart/2005/8/layout/cycle5"/>
    <dgm:cxn modelId="{559A7A56-E7F0-473F-B8E8-F9F1F4BBE117}" type="presParOf" srcId="{0B57DCA5-5745-4C9D-A96E-7B76B700ECCC}" destId="{C2E36BC7-F06C-4F9C-89F4-6B954182EE5C}" srcOrd="13" destOrd="0" presId="urn:microsoft.com/office/officeart/2005/8/layout/cycle5"/>
    <dgm:cxn modelId="{A60A4295-7937-4DEB-B42B-BD112E425478}" type="presParOf" srcId="{0B57DCA5-5745-4C9D-A96E-7B76B700ECCC}" destId="{143A2758-8B8E-4326-BCDA-5D0BEA013AE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11428-21BE-4645-BA7B-0D75EB95BF95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8126EE55-0B8D-469F-B7FC-C6458586F1ED}">
      <dgm:prSet phldrT="[Text]"/>
      <dgm:spPr/>
      <dgm:t>
        <a:bodyPr/>
        <a:lstStyle/>
        <a:p>
          <a:r>
            <a:rPr lang="en-US" dirty="0"/>
            <a:t>Raw Data Loaded On Pandas data frame </a:t>
          </a:r>
          <a:endParaRPr lang="en-IN" dirty="0"/>
        </a:p>
      </dgm:t>
    </dgm:pt>
    <dgm:pt modelId="{9F66D8D5-DB7A-4911-BA17-4D74D5F99B3A}" type="parTrans" cxnId="{0ADB704F-6F61-4374-8394-3AF77240BD7B}">
      <dgm:prSet/>
      <dgm:spPr/>
      <dgm:t>
        <a:bodyPr/>
        <a:lstStyle/>
        <a:p>
          <a:endParaRPr lang="en-IN"/>
        </a:p>
      </dgm:t>
    </dgm:pt>
    <dgm:pt modelId="{C1B52691-F7DF-4D73-86FF-418DB29E59C7}" type="sibTrans" cxnId="{0ADB704F-6F61-4374-8394-3AF77240BD7B}">
      <dgm:prSet/>
      <dgm:spPr/>
      <dgm:t>
        <a:bodyPr/>
        <a:lstStyle/>
        <a:p>
          <a:endParaRPr lang="en-IN"/>
        </a:p>
      </dgm:t>
    </dgm:pt>
    <dgm:pt modelId="{CC4E075F-FBBC-44CB-877E-1B857A41B790}">
      <dgm:prSet phldrT="[Text]"/>
      <dgm:spPr/>
      <dgm:t>
        <a:bodyPr/>
        <a:lstStyle/>
        <a:p>
          <a:r>
            <a:rPr lang="en-US" dirty="0"/>
            <a:t>Checking for overall data information</a:t>
          </a:r>
          <a:endParaRPr lang="en-IN" dirty="0"/>
        </a:p>
      </dgm:t>
    </dgm:pt>
    <dgm:pt modelId="{7B490F10-A5DE-4BFF-9FEF-A86A04AF82E0}" type="parTrans" cxnId="{0617F5CA-C60C-484D-8A26-E5475E56431E}">
      <dgm:prSet/>
      <dgm:spPr/>
      <dgm:t>
        <a:bodyPr/>
        <a:lstStyle/>
        <a:p>
          <a:endParaRPr lang="en-IN"/>
        </a:p>
      </dgm:t>
    </dgm:pt>
    <dgm:pt modelId="{E315EC28-9B10-432C-9D47-9F43385011D5}" type="sibTrans" cxnId="{0617F5CA-C60C-484D-8A26-E5475E56431E}">
      <dgm:prSet/>
      <dgm:spPr/>
      <dgm:t>
        <a:bodyPr/>
        <a:lstStyle/>
        <a:p>
          <a:endParaRPr lang="en-IN"/>
        </a:p>
      </dgm:t>
    </dgm:pt>
    <dgm:pt modelId="{EE8F07CE-AF71-474A-93A3-86C04BBE1BC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Columns where badly named, hence were renamed appropriately</a:t>
          </a:r>
          <a:endParaRPr lang="en-IN" dirty="0">
            <a:solidFill>
              <a:schemeClr val="tx1"/>
            </a:solidFill>
          </a:endParaRPr>
        </a:p>
      </dgm:t>
    </dgm:pt>
    <dgm:pt modelId="{ED8F1C3F-AF81-4F09-8265-A5BA51208782}" type="parTrans" cxnId="{FDAEEA30-5BF5-4294-B590-DDCD307328D4}">
      <dgm:prSet/>
      <dgm:spPr/>
      <dgm:t>
        <a:bodyPr/>
        <a:lstStyle/>
        <a:p>
          <a:endParaRPr lang="en-IN"/>
        </a:p>
      </dgm:t>
    </dgm:pt>
    <dgm:pt modelId="{F85EB684-EE7D-4B76-B3D2-E5FB1D186502}" type="sibTrans" cxnId="{FDAEEA30-5BF5-4294-B590-DDCD307328D4}">
      <dgm:prSet/>
      <dgm:spPr/>
      <dgm:t>
        <a:bodyPr/>
        <a:lstStyle/>
        <a:p>
          <a:endParaRPr lang="en-IN"/>
        </a:p>
      </dgm:t>
    </dgm:pt>
    <dgm:pt modelId="{B85F2571-2A4C-4BE9-8C3D-BACE6DEA6842}" type="pres">
      <dgm:prSet presAssocID="{D7511428-21BE-4645-BA7B-0D75EB95BF95}" presName="CompostProcess" presStyleCnt="0">
        <dgm:presLayoutVars>
          <dgm:dir/>
          <dgm:resizeHandles val="exact"/>
        </dgm:presLayoutVars>
      </dgm:prSet>
      <dgm:spPr/>
    </dgm:pt>
    <dgm:pt modelId="{BC1C54B2-59F1-424F-B360-51C7366B2F8E}" type="pres">
      <dgm:prSet presAssocID="{D7511428-21BE-4645-BA7B-0D75EB95BF95}" presName="arrow" presStyleLbl="bgShp" presStyleIdx="0" presStyleCnt="1"/>
      <dgm:spPr/>
    </dgm:pt>
    <dgm:pt modelId="{275DD850-77E8-4639-8426-147906585506}" type="pres">
      <dgm:prSet presAssocID="{D7511428-21BE-4645-BA7B-0D75EB95BF95}" presName="linearProcess" presStyleCnt="0"/>
      <dgm:spPr/>
    </dgm:pt>
    <dgm:pt modelId="{A7DCB0C9-FD1B-4667-8E17-E148033B6B47}" type="pres">
      <dgm:prSet presAssocID="{8126EE55-0B8D-469F-B7FC-C6458586F1ED}" presName="textNode" presStyleLbl="node1" presStyleIdx="0" presStyleCnt="3">
        <dgm:presLayoutVars>
          <dgm:bulletEnabled val="1"/>
        </dgm:presLayoutVars>
      </dgm:prSet>
      <dgm:spPr/>
    </dgm:pt>
    <dgm:pt modelId="{EA043B4D-1880-4108-BAE4-E6FD6E766DC0}" type="pres">
      <dgm:prSet presAssocID="{C1B52691-F7DF-4D73-86FF-418DB29E59C7}" presName="sibTrans" presStyleCnt="0"/>
      <dgm:spPr/>
    </dgm:pt>
    <dgm:pt modelId="{B03CC516-DCB9-4AC9-BCFE-D6B327928F56}" type="pres">
      <dgm:prSet presAssocID="{CC4E075F-FBBC-44CB-877E-1B857A41B790}" presName="textNode" presStyleLbl="node1" presStyleIdx="1" presStyleCnt="3">
        <dgm:presLayoutVars>
          <dgm:bulletEnabled val="1"/>
        </dgm:presLayoutVars>
      </dgm:prSet>
      <dgm:spPr/>
    </dgm:pt>
    <dgm:pt modelId="{799B015D-5D18-42A5-9E09-D7D77CC1DB55}" type="pres">
      <dgm:prSet presAssocID="{E315EC28-9B10-432C-9D47-9F43385011D5}" presName="sibTrans" presStyleCnt="0"/>
      <dgm:spPr/>
    </dgm:pt>
    <dgm:pt modelId="{652BB08D-15DB-41D5-908C-6AC39D402313}" type="pres">
      <dgm:prSet presAssocID="{EE8F07CE-AF71-474A-93A3-86C04BBE1BC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DAEEA30-5BF5-4294-B590-DDCD307328D4}" srcId="{D7511428-21BE-4645-BA7B-0D75EB95BF95}" destId="{EE8F07CE-AF71-474A-93A3-86C04BBE1BC5}" srcOrd="2" destOrd="0" parTransId="{ED8F1C3F-AF81-4F09-8265-A5BA51208782}" sibTransId="{F85EB684-EE7D-4B76-B3D2-E5FB1D186502}"/>
    <dgm:cxn modelId="{F452A136-5133-4DF9-9548-5D5E3FEF5B45}" type="presOf" srcId="{D7511428-21BE-4645-BA7B-0D75EB95BF95}" destId="{B85F2571-2A4C-4BE9-8C3D-BACE6DEA6842}" srcOrd="0" destOrd="0" presId="urn:microsoft.com/office/officeart/2005/8/layout/hProcess9"/>
    <dgm:cxn modelId="{0ADB704F-6F61-4374-8394-3AF77240BD7B}" srcId="{D7511428-21BE-4645-BA7B-0D75EB95BF95}" destId="{8126EE55-0B8D-469F-B7FC-C6458586F1ED}" srcOrd="0" destOrd="0" parTransId="{9F66D8D5-DB7A-4911-BA17-4D74D5F99B3A}" sibTransId="{C1B52691-F7DF-4D73-86FF-418DB29E59C7}"/>
    <dgm:cxn modelId="{00DAD1C9-759D-4D1A-B7B5-48B1DFF4D269}" type="presOf" srcId="{8126EE55-0B8D-469F-B7FC-C6458586F1ED}" destId="{A7DCB0C9-FD1B-4667-8E17-E148033B6B47}" srcOrd="0" destOrd="0" presId="urn:microsoft.com/office/officeart/2005/8/layout/hProcess9"/>
    <dgm:cxn modelId="{0617F5CA-C60C-484D-8A26-E5475E56431E}" srcId="{D7511428-21BE-4645-BA7B-0D75EB95BF95}" destId="{CC4E075F-FBBC-44CB-877E-1B857A41B790}" srcOrd="1" destOrd="0" parTransId="{7B490F10-A5DE-4BFF-9FEF-A86A04AF82E0}" sibTransId="{E315EC28-9B10-432C-9D47-9F43385011D5}"/>
    <dgm:cxn modelId="{666506E1-47B6-4E4D-886E-B1752CDA4F9B}" type="presOf" srcId="{CC4E075F-FBBC-44CB-877E-1B857A41B790}" destId="{B03CC516-DCB9-4AC9-BCFE-D6B327928F56}" srcOrd="0" destOrd="0" presId="urn:microsoft.com/office/officeart/2005/8/layout/hProcess9"/>
    <dgm:cxn modelId="{F4889AF7-EA70-4375-845E-4AE0B0C49190}" type="presOf" srcId="{EE8F07CE-AF71-474A-93A3-86C04BBE1BC5}" destId="{652BB08D-15DB-41D5-908C-6AC39D402313}" srcOrd="0" destOrd="0" presId="urn:microsoft.com/office/officeart/2005/8/layout/hProcess9"/>
    <dgm:cxn modelId="{3E9E9CB0-23E1-4C6B-AD4C-66984294AE54}" type="presParOf" srcId="{B85F2571-2A4C-4BE9-8C3D-BACE6DEA6842}" destId="{BC1C54B2-59F1-424F-B360-51C7366B2F8E}" srcOrd="0" destOrd="0" presId="urn:microsoft.com/office/officeart/2005/8/layout/hProcess9"/>
    <dgm:cxn modelId="{9AFFDF7A-1318-4B51-9271-7D587D1028C6}" type="presParOf" srcId="{B85F2571-2A4C-4BE9-8C3D-BACE6DEA6842}" destId="{275DD850-77E8-4639-8426-147906585506}" srcOrd="1" destOrd="0" presId="urn:microsoft.com/office/officeart/2005/8/layout/hProcess9"/>
    <dgm:cxn modelId="{5A04E39D-8031-4933-8EEC-50FF8B58B72D}" type="presParOf" srcId="{275DD850-77E8-4639-8426-147906585506}" destId="{A7DCB0C9-FD1B-4667-8E17-E148033B6B47}" srcOrd="0" destOrd="0" presId="urn:microsoft.com/office/officeart/2005/8/layout/hProcess9"/>
    <dgm:cxn modelId="{20238D8C-08B9-4914-A246-4CF7F44FD7DF}" type="presParOf" srcId="{275DD850-77E8-4639-8426-147906585506}" destId="{EA043B4D-1880-4108-BAE4-E6FD6E766DC0}" srcOrd="1" destOrd="0" presId="urn:microsoft.com/office/officeart/2005/8/layout/hProcess9"/>
    <dgm:cxn modelId="{7C46ACE3-38EF-4631-A870-F5CF1DED15F6}" type="presParOf" srcId="{275DD850-77E8-4639-8426-147906585506}" destId="{B03CC516-DCB9-4AC9-BCFE-D6B327928F56}" srcOrd="2" destOrd="0" presId="urn:microsoft.com/office/officeart/2005/8/layout/hProcess9"/>
    <dgm:cxn modelId="{FC53676A-0921-4D09-9EC9-6069C9C70A82}" type="presParOf" srcId="{275DD850-77E8-4639-8426-147906585506}" destId="{799B015D-5D18-42A5-9E09-D7D77CC1DB55}" srcOrd="3" destOrd="0" presId="urn:microsoft.com/office/officeart/2005/8/layout/hProcess9"/>
    <dgm:cxn modelId="{D87F6B88-2A94-4F15-9210-FF230B017C49}" type="presParOf" srcId="{275DD850-77E8-4639-8426-147906585506}" destId="{652BB08D-15DB-41D5-908C-6AC39D4023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A5BA3-5A70-4549-A66D-DCB7865AFF9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E4CCFE-DAB3-45F2-87E7-A723DB034194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805A84E6-CE90-4C2B-AD1D-AC991DA2133E}" type="parTrans" cxnId="{C764E690-3013-46A7-BF5F-DCFFA8DEB11C}">
      <dgm:prSet/>
      <dgm:spPr/>
      <dgm:t>
        <a:bodyPr/>
        <a:lstStyle/>
        <a:p>
          <a:endParaRPr lang="en-IN"/>
        </a:p>
      </dgm:t>
    </dgm:pt>
    <dgm:pt modelId="{B5897BBE-C4A9-4F88-B83F-FA3A8B9DB391}" type="sibTrans" cxnId="{C764E690-3013-46A7-BF5F-DCFFA8DEB11C}">
      <dgm:prSet/>
      <dgm:spPr/>
      <dgm:t>
        <a:bodyPr/>
        <a:lstStyle/>
        <a:p>
          <a:endParaRPr lang="en-IN"/>
        </a:p>
      </dgm:t>
    </dgm:pt>
    <dgm:pt modelId="{92A0BAA4-DB27-4415-9163-A2533763C030}">
      <dgm:prSet phldrT="[Text]"/>
      <dgm:spPr/>
      <dgm:t>
        <a:bodyPr/>
        <a:lstStyle/>
        <a:p>
          <a:r>
            <a:rPr lang="en-US" dirty="0"/>
            <a:t>Run a Pandas Profiling</a:t>
          </a:r>
          <a:endParaRPr lang="en-IN" dirty="0"/>
        </a:p>
      </dgm:t>
    </dgm:pt>
    <dgm:pt modelId="{0F80B4D3-B04C-4C9A-857D-B92A5C474624}" type="parTrans" cxnId="{64854791-ACC8-4760-9DF3-1B108900B5D6}">
      <dgm:prSet/>
      <dgm:spPr/>
      <dgm:t>
        <a:bodyPr/>
        <a:lstStyle/>
        <a:p>
          <a:endParaRPr lang="en-IN"/>
        </a:p>
      </dgm:t>
    </dgm:pt>
    <dgm:pt modelId="{3150763E-76A5-4CBF-A073-F28DF501D9A4}" type="sibTrans" cxnId="{64854791-ACC8-4760-9DF3-1B108900B5D6}">
      <dgm:prSet/>
      <dgm:spPr/>
      <dgm:t>
        <a:bodyPr/>
        <a:lstStyle/>
        <a:p>
          <a:endParaRPr lang="en-IN"/>
        </a:p>
      </dgm:t>
    </dgm:pt>
    <dgm:pt modelId="{0949ED6F-9673-499F-9B10-7FBEB13E2E2F}">
      <dgm:prSet phldrT="[Text]"/>
      <dgm:spPr/>
      <dgm:t>
        <a:bodyPr/>
        <a:lstStyle/>
        <a:p>
          <a:r>
            <a:rPr lang="en-US" dirty="0"/>
            <a:t>Univariate variable analysis</a:t>
          </a:r>
          <a:endParaRPr lang="en-IN" dirty="0"/>
        </a:p>
      </dgm:t>
    </dgm:pt>
    <dgm:pt modelId="{D93D2E9F-8202-4ABF-9A3D-716754F9D31C}" type="parTrans" cxnId="{C10CBF38-8B48-4D62-9A44-C2121E5B8348}">
      <dgm:prSet/>
      <dgm:spPr/>
      <dgm:t>
        <a:bodyPr/>
        <a:lstStyle/>
        <a:p>
          <a:endParaRPr lang="en-IN"/>
        </a:p>
      </dgm:t>
    </dgm:pt>
    <dgm:pt modelId="{23314E52-7803-472E-B0BE-798F4BDFE31A}" type="sibTrans" cxnId="{C10CBF38-8B48-4D62-9A44-C2121E5B8348}">
      <dgm:prSet/>
      <dgm:spPr/>
      <dgm:t>
        <a:bodyPr/>
        <a:lstStyle/>
        <a:p>
          <a:endParaRPr lang="en-IN"/>
        </a:p>
      </dgm:t>
    </dgm:pt>
    <dgm:pt modelId="{506C429F-AE00-40D1-8CB7-646BE2BFAA82}">
      <dgm:prSet phldrT="[Text]"/>
      <dgm:spPr/>
      <dgm:t>
        <a:bodyPr/>
        <a:lstStyle/>
        <a:p>
          <a:r>
            <a:rPr lang="en-US" dirty="0"/>
            <a:t>Feature Encoding</a:t>
          </a:r>
          <a:endParaRPr lang="en-IN" dirty="0"/>
        </a:p>
      </dgm:t>
    </dgm:pt>
    <dgm:pt modelId="{A76128AF-F91D-417A-8C1F-5B50E0BC1B13}" type="parTrans" cxnId="{5FABE7D5-1CD5-4327-8727-54BD6CDBA923}">
      <dgm:prSet/>
      <dgm:spPr/>
      <dgm:t>
        <a:bodyPr/>
        <a:lstStyle/>
        <a:p>
          <a:endParaRPr lang="en-IN"/>
        </a:p>
      </dgm:t>
    </dgm:pt>
    <dgm:pt modelId="{B1910500-48C5-4299-B821-91DA46511A38}" type="sibTrans" cxnId="{5FABE7D5-1CD5-4327-8727-54BD6CDBA923}">
      <dgm:prSet/>
      <dgm:spPr/>
      <dgm:t>
        <a:bodyPr/>
        <a:lstStyle/>
        <a:p>
          <a:endParaRPr lang="en-IN"/>
        </a:p>
      </dgm:t>
    </dgm:pt>
    <dgm:pt modelId="{D7DF0373-F03C-4A12-B958-0B8F7E5CDCD5}">
      <dgm:prSet phldrT="[Text]"/>
      <dgm:spPr/>
      <dgm:t>
        <a:bodyPr/>
        <a:lstStyle/>
        <a:p>
          <a:r>
            <a:rPr lang="en-US" dirty="0"/>
            <a:t>Data Was </a:t>
          </a:r>
          <a:r>
            <a:rPr lang="en-US" dirty="0" err="1"/>
            <a:t>splitted</a:t>
          </a:r>
          <a:r>
            <a:rPr lang="en-US" dirty="0"/>
            <a:t> into X &amp; Y based on the target variable</a:t>
          </a:r>
          <a:endParaRPr lang="en-IN" dirty="0"/>
        </a:p>
      </dgm:t>
    </dgm:pt>
    <dgm:pt modelId="{C8DC7F59-B2F5-4660-9E19-3D9CB9EC71C2}" type="parTrans" cxnId="{177E3F24-7A51-4D09-AFB5-F70973CAF68F}">
      <dgm:prSet/>
      <dgm:spPr/>
      <dgm:t>
        <a:bodyPr/>
        <a:lstStyle/>
        <a:p>
          <a:endParaRPr lang="en-IN"/>
        </a:p>
      </dgm:t>
    </dgm:pt>
    <dgm:pt modelId="{4DC2C949-2129-4708-8899-C5BC3F84EBDD}" type="sibTrans" cxnId="{177E3F24-7A51-4D09-AFB5-F70973CAF68F}">
      <dgm:prSet/>
      <dgm:spPr/>
      <dgm:t>
        <a:bodyPr/>
        <a:lstStyle/>
        <a:p>
          <a:endParaRPr lang="en-IN"/>
        </a:p>
      </dgm:t>
    </dgm:pt>
    <dgm:pt modelId="{4E29A582-8EEB-4A0E-8C5C-05965F5C5965}">
      <dgm:prSet phldrT="[Text]"/>
      <dgm:spPr/>
      <dgm:t>
        <a:bodyPr/>
        <a:lstStyle/>
        <a:p>
          <a:r>
            <a:rPr lang="en-US" dirty="0"/>
            <a:t>Label Encoder has been used as a feature encoder for categorical variables.</a:t>
          </a:r>
          <a:endParaRPr lang="en-IN" dirty="0"/>
        </a:p>
      </dgm:t>
    </dgm:pt>
    <dgm:pt modelId="{C450AA33-0E16-486E-A307-9CC523FD64C3}" type="parTrans" cxnId="{00CE8689-B111-47E3-9D9E-6F78E7D2E278}">
      <dgm:prSet/>
      <dgm:spPr/>
      <dgm:t>
        <a:bodyPr/>
        <a:lstStyle/>
        <a:p>
          <a:endParaRPr lang="en-IN"/>
        </a:p>
      </dgm:t>
    </dgm:pt>
    <dgm:pt modelId="{2500D7A5-546C-43E6-8D4E-892AE8690F9F}" type="sibTrans" cxnId="{00CE8689-B111-47E3-9D9E-6F78E7D2E278}">
      <dgm:prSet/>
      <dgm:spPr/>
      <dgm:t>
        <a:bodyPr/>
        <a:lstStyle/>
        <a:p>
          <a:endParaRPr lang="en-IN"/>
        </a:p>
      </dgm:t>
    </dgm:pt>
    <dgm:pt modelId="{45A37811-1C73-4DD1-9B49-366BDE73CAA0}">
      <dgm:prSet phldrT="[Text]"/>
      <dgm:spPr/>
      <dgm:t>
        <a:bodyPr/>
        <a:lstStyle/>
        <a:p>
          <a:r>
            <a:rPr lang="en-US" dirty="0"/>
            <a:t>Feature Validation</a:t>
          </a:r>
          <a:endParaRPr lang="en-IN" dirty="0"/>
        </a:p>
      </dgm:t>
    </dgm:pt>
    <dgm:pt modelId="{0E5EEE1E-326E-4A38-BA69-CDF06617A355}" type="parTrans" cxnId="{4679FC3A-AA33-44B9-9962-FBE134171ABB}">
      <dgm:prSet/>
      <dgm:spPr/>
      <dgm:t>
        <a:bodyPr/>
        <a:lstStyle/>
        <a:p>
          <a:endParaRPr lang="en-IN"/>
        </a:p>
      </dgm:t>
    </dgm:pt>
    <dgm:pt modelId="{FF9D7016-9C22-4CD8-A8BF-C76D6BEE16B9}" type="sibTrans" cxnId="{4679FC3A-AA33-44B9-9962-FBE134171ABB}">
      <dgm:prSet/>
      <dgm:spPr/>
      <dgm:t>
        <a:bodyPr/>
        <a:lstStyle/>
        <a:p>
          <a:endParaRPr lang="en-IN"/>
        </a:p>
      </dgm:t>
    </dgm:pt>
    <dgm:pt modelId="{5A241516-1C22-449C-B9CD-85C8240438FB}">
      <dgm:prSet phldrT="[Text]"/>
      <dgm:spPr/>
      <dgm:t>
        <a:bodyPr/>
        <a:lstStyle/>
        <a:p>
          <a:r>
            <a:rPr lang="en-US" dirty="0"/>
            <a:t>Correlation value Check</a:t>
          </a:r>
          <a:endParaRPr lang="en-IN" dirty="0"/>
        </a:p>
      </dgm:t>
    </dgm:pt>
    <dgm:pt modelId="{5FAFA276-F87C-410A-95C4-C9D490374CD5}" type="parTrans" cxnId="{80E70DFE-55CD-4A6D-846F-0F76C3BF98CC}">
      <dgm:prSet/>
      <dgm:spPr/>
      <dgm:t>
        <a:bodyPr/>
        <a:lstStyle/>
        <a:p>
          <a:endParaRPr lang="en-IN"/>
        </a:p>
      </dgm:t>
    </dgm:pt>
    <dgm:pt modelId="{111AB758-4FA6-4F9D-B96F-222E6C0213F1}" type="sibTrans" cxnId="{80E70DFE-55CD-4A6D-846F-0F76C3BF98CC}">
      <dgm:prSet/>
      <dgm:spPr/>
      <dgm:t>
        <a:bodyPr/>
        <a:lstStyle/>
        <a:p>
          <a:endParaRPr lang="en-IN"/>
        </a:p>
      </dgm:t>
    </dgm:pt>
    <dgm:pt modelId="{F25B119D-7920-4CA3-80F8-47F0E1BD8A75}">
      <dgm:prSet phldrT="[Text]"/>
      <dgm:spPr/>
      <dgm:t>
        <a:bodyPr/>
        <a:lstStyle/>
        <a:p>
          <a:r>
            <a:rPr lang="en-US" dirty="0"/>
            <a:t>Recursive Feature Elimination Techniques were used.</a:t>
          </a:r>
          <a:endParaRPr lang="en-IN" dirty="0"/>
        </a:p>
      </dgm:t>
    </dgm:pt>
    <dgm:pt modelId="{4E2B1DDD-D233-4854-8558-DE2D678B9596}" type="parTrans" cxnId="{031419B3-39EF-4554-B199-24E9C288937A}">
      <dgm:prSet/>
      <dgm:spPr/>
      <dgm:t>
        <a:bodyPr/>
        <a:lstStyle/>
        <a:p>
          <a:endParaRPr lang="en-IN"/>
        </a:p>
      </dgm:t>
    </dgm:pt>
    <dgm:pt modelId="{816CDD14-E12A-40B4-85A6-5355495BFAC0}" type="sibTrans" cxnId="{031419B3-39EF-4554-B199-24E9C288937A}">
      <dgm:prSet/>
      <dgm:spPr/>
      <dgm:t>
        <a:bodyPr/>
        <a:lstStyle/>
        <a:p>
          <a:endParaRPr lang="en-IN"/>
        </a:p>
      </dgm:t>
    </dgm:pt>
    <dgm:pt modelId="{2CCDCB0B-573B-43C3-B055-F67020BDC940}">
      <dgm:prSet phldrT="[Text]"/>
      <dgm:spPr/>
      <dgm:t>
        <a:bodyPr/>
        <a:lstStyle/>
        <a:p>
          <a:r>
            <a:rPr lang="en-US" dirty="0"/>
            <a:t>Identification of imbalance variables</a:t>
          </a:r>
          <a:endParaRPr lang="en-IN" dirty="0"/>
        </a:p>
      </dgm:t>
    </dgm:pt>
    <dgm:pt modelId="{8C403CE0-3D0F-4547-A5B6-DEBF79ED16DC}" type="parTrans" cxnId="{ACE64618-755B-45CA-BADB-18C03F63F5AA}">
      <dgm:prSet/>
      <dgm:spPr/>
      <dgm:t>
        <a:bodyPr/>
        <a:lstStyle/>
        <a:p>
          <a:endParaRPr lang="en-IN"/>
        </a:p>
      </dgm:t>
    </dgm:pt>
    <dgm:pt modelId="{0507D3EC-777B-455E-8912-BBEA7244742C}" type="sibTrans" cxnId="{ACE64618-755B-45CA-BADB-18C03F63F5AA}">
      <dgm:prSet/>
      <dgm:spPr/>
      <dgm:t>
        <a:bodyPr/>
        <a:lstStyle/>
        <a:p>
          <a:endParaRPr lang="en-IN"/>
        </a:p>
      </dgm:t>
    </dgm:pt>
    <dgm:pt modelId="{10C0A89B-A6A2-421A-9FEE-01993EE97C9C}" type="pres">
      <dgm:prSet presAssocID="{239A5BA3-5A70-4549-A66D-DCB7865AFF95}" presName="Name0" presStyleCnt="0">
        <dgm:presLayoutVars>
          <dgm:dir/>
          <dgm:animLvl val="lvl"/>
          <dgm:resizeHandles val="exact"/>
        </dgm:presLayoutVars>
      </dgm:prSet>
      <dgm:spPr/>
    </dgm:pt>
    <dgm:pt modelId="{FEADDC34-BF5B-45FA-94C7-CF97C99931E0}" type="pres">
      <dgm:prSet presAssocID="{239A5BA3-5A70-4549-A66D-DCB7865AFF95}" presName="tSp" presStyleCnt="0"/>
      <dgm:spPr/>
    </dgm:pt>
    <dgm:pt modelId="{A51C59D0-F2C7-4C94-9964-BEA916CA13D4}" type="pres">
      <dgm:prSet presAssocID="{239A5BA3-5A70-4549-A66D-DCB7865AFF95}" presName="bSp" presStyleCnt="0"/>
      <dgm:spPr/>
    </dgm:pt>
    <dgm:pt modelId="{A4E48AFD-9673-4BEB-B3C0-F8B5030C3B8C}" type="pres">
      <dgm:prSet presAssocID="{239A5BA3-5A70-4549-A66D-DCB7865AFF95}" presName="process" presStyleCnt="0"/>
      <dgm:spPr/>
    </dgm:pt>
    <dgm:pt modelId="{620FA811-9267-40F0-AED7-A1C4FF3F1C56}" type="pres">
      <dgm:prSet presAssocID="{FDE4CCFE-DAB3-45F2-87E7-A723DB034194}" presName="composite1" presStyleCnt="0"/>
      <dgm:spPr/>
    </dgm:pt>
    <dgm:pt modelId="{167201B4-371E-4350-862F-BD52263B9D05}" type="pres">
      <dgm:prSet presAssocID="{FDE4CCFE-DAB3-45F2-87E7-A723DB034194}" presName="dummyNode1" presStyleLbl="node1" presStyleIdx="0" presStyleCnt="3"/>
      <dgm:spPr/>
    </dgm:pt>
    <dgm:pt modelId="{E16A2A29-2023-47C7-8F4B-1425FD7E19EC}" type="pres">
      <dgm:prSet presAssocID="{FDE4CCFE-DAB3-45F2-87E7-A723DB034194}" presName="childNode1" presStyleLbl="bgAcc1" presStyleIdx="0" presStyleCnt="3">
        <dgm:presLayoutVars>
          <dgm:bulletEnabled val="1"/>
        </dgm:presLayoutVars>
      </dgm:prSet>
      <dgm:spPr/>
    </dgm:pt>
    <dgm:pt modelId="{54EC4C97-5265-42B7-92C1-9B7E6A75A56F}" type="pres">
      <dgm:prSet presAssocID="{FDE4CCFE-DAB3-45F2-87E7-A723DB034194}" presName="childNode1tx" presStyleLbl="bgAcc1" presStyleIdx="0" presStyleCnt="3">
        <dgm:presLayoutVars>
          <dgm:bulletEnabled val="1"/>
        </dgm:presLayoutVars>
      </dgm:prSet>
      <dgm:spPr/>
    </dgm:pt>
    <dgm:pt modelId="{5DD1BB2D-494C-4250-BB7A-04BB33D22C16}" type="pres">
      <dgm:prSet presAssocID="{FDE4CCFE-DAB3-45F2-87E7-A723DB03419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6B2CB92-F31D-4024-A8D0-5895150027B6}" type="pres">
      <dgm:prSet presAssocID="{FDE4CCFE-DAB3-45F2-87E7-A723DB034194}" presName="connSite1" presStyleCnt="0"/>
      <dgm:spPr/>
    </dgm:pt>
    <dgm:pt modelId="{1741E751-F1BF-4102-BF2F-701460F9E91E}" type="pres">
      <dgm:prSet presAssocID="{B5897BBE-C4A9-4F88-B83F-FA3A8B9DB391}" presName="Name9" presStyleLbl="sibTrans2D1" presStyleIdx="0" presStyleCnt="2"/>
      <dgm:spPr/>
    </dgm:pt>
    <dgm:pt modelId="{9DAE1A57-4F62-4F33-8599-FF71602B4317}" type="pres">
      <dgm:prSet presAssocID="{506C429F-AE00-40D1-8CB7-646BE2BFAA82}" presName="composite2" presStyleCnt="0"/>
      <dgm:spPr/>
    </dgm:pt>
    <dgm:pt modelId="{7C920E84-10D5-432F-A3B0-8F4C6A2932ED}" type="pres">
      <dgm:prSet presAssocID="{506C429F-AE00-40D1-8CB7-646BE2BFAA82}" presName="dummyNode2" presStyleLbl="node1" presStyleIdx="0" presStyleCnt="3"/>
      <dgm:spPr/>
    </dgm:pt>
    <dgm:pt modelId="{8709492A-9064-4011-92A8-77E5B5BAC278}" type="pres">
      <dgm:prSet presAssocID="{506C429F-AE00-40D1-8CB7-646BE2BFAA82}" presName="childNode2" presStyleLbl="bgAcc1" presStyleIdx="1" presStyleCnt="3">
        <dgm:presLayoutVars>
          <dgm:bulletEnabled val="1"/>
        </dgm:presLayoutVars>
      </dgm:prSet>
      <dgm:spPr/>
    </dgm:pt>
    <dgm:pt modelId="{F07140C0-A336-4B60-8551-063668AF0E6B}" type="pres">
      <dgm:prSet presAssocID="{506C429F-AE00-40D1-8CB7-646BE2BFAA82}" presName="childNode2tx" presStyleLbl="bgAcc1" presStyleIdx="1" presStyleCnt="3">
        <dgm:presLayoutVars>
          <dgm:bulletEnabled val="1"/>
        </dgm:presLayoutVars>
      </dgm:prSet>
      <dgm:spPr/>
    </dgm:pt>
    <dgm:pt modelId="{D34CBA1D-0DC0-4B0B-87BC-95F051DDE3A8}" type="pres">
      <dgm:prSet presAssocID="{506C429F-AE00-40D1-8CB7-646BE2BFAA8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C59E3BA-5FEB-42E2-BF21-BE50E3B16EB5}" type="pres">
      <dgm:prSet presAssocID="{506C429F-AE00-40D1-8CB7-646BE2BFAA82}" presName="connSite2" presStyleCnt="0"/>
      <dgm:spPr/>
    </dgm:pt>
    <dgm:pt modelId="{C266AC18-EA74-4204-ACE5-0547509BD986}" type="pres">
      <dgm:prSet presAssocID="{B1910500-48C5-4299-B821-91DA46511A38}" presName="Name18" presStyleLbl="sibTrans2D1" presStyleIdx="1" presStyleCnt="2"/>
      <dgm:spPr/>
    </dgm:pt>
    <dgm:pt modelId="{614A35DC-F547-4A81-BD38-5D8B70D8C793}" type="pres">
      <dgm:prSet presAssocID="{45A37811-1C73-4DD1-9B49-366BDE73CAA0}" presName="composite1" presStyleCnt="0"/>
      <dgm:spPr/>
    </dgm:pt>
    <dgm:pt modelId="{845452B5-B39F-4BE2-A473-12FE0C9799AC}" type="pres">
      <dgm:prSet presAssocID="{45A37811-1C73-4DD1-9B49-366BDE73CAA0}" presName="dummyNode1" presStyleLbl="node1" presStyleIdx="1" presStyleCnt="3"/>
      <dgm:spPr/>
    </dgm:pt>
    <dgm:pt modelId="{12627812-0BBB-494E-B96D-E53A0970E690}" type="pres">
      <dgm:prSet presAssocID="{45A37811-1C73-4DD1-9B49-366BDE73CAA0}" presName="childNode1" presStyleLbl="bgAcc1" presStyleIdx="2" presStyleCnt="3">
        <dgm:presLayoutVars>
          <dgm:bulletEnabled val="1"/>
        </dgm:presLayoutVars>
      </dgm:prSet>
      <dgm:spPr/>
    </dgm:pt>
    <dgm:pt modelId="{82492AF0-443D-44BC-AAC9-E8BBACC6BFDD}" type="pres">
      <dgm:prSet presAssocID="{45A37811-1C73-4DD1-9B49-366BDE73CAA0}" presName="childNode1tx" presStyleLbl="bgAcc1" presStyleIdx="2" presStyleCnt="3">
        <dgm:presLayoutVars>
          <dgm:bulletEnabled val="1"/>
        </dgm:presLayoutVars>
      </dgm:prSet>
      <dgm:spPr/>
    </dgm:pt>
    <dgm:pt modelId="{92A7B85F-DD7E-433B-885D-5C6F8AD39A40}" type="pres">
      <dgm:prSet presAssocID="{45A37811-1C73-4DD1-9B49-366BDE73CAA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49036F3-D257-4258-889A-7F6AE2E90553}" type="pres">
      <dgm:prSet presAssocID="{45A37811-1C73-4DD1-9B49-366BDE73CAA0}" presName="connSite1" presStyleCnt="0"/>
      <dgm:spPr/>
    </dgm:pt>
  </dgm:ptLst>
  <dgm:cxnLst>
    <dgm:cxn modelId="{06637E00-EE91-4D2E-AB17-024B1533950E}" type="presOf" srcId="{4E29A582-8EEB-4A0E-8C5C-05965F5C5965}" destId="{F07140C0-A336-4B60-8551-063668AF0E6B}" srcOrd="1" destOrd="1" presId="urn:microsoft.com/office/officeart/2005/8/layout/hProcess4"/>
    <dgm:cxn modelId="{278E4605-BEC8-4FF7-9668-198744264FB0}" type="presOf" srcId="{45A37811-1C73-4DD1-9B49-366BDE73CAA0}" destId="{92A7B85F-DD7E-433B-885D-5C6F8AD39A40}" srcOrd="0" destOrd="0" presId="urn:microsoft.com/office/officeart/2005/8/layout/hProcess4"/>
    <dgm:cxn modelId="{ACE64618-755B-45CA-BADB-18C03F63F5AA}" srcId="{FDE4CCFE-DAB3-45F2-87E7-A723DB034194}" destId="{2CCDCB0B-573B-43C3-B055-F67020BDC940}" srcOrd="2" destOrd="0" parTransId="{8C403CE0-3D0F-4547-A5B6-DEBF79ED16DC}" sibTransId="{0507D3EC-777B-455E-8912-BBEA7244742C}"/>
    <dgm:cxn modelId="{38D7AC18-0975-4705-89B7-39484796221F}" type="presOf" srcId="{5A241516-1C22-449C-B9CD-85C8240438FB}" destId="{82492AF0-443D-44BC-AAC9-E8BBACC6BFDD}" srcOrd="1" destOrd="0" presId="urn:microsoft.com/office/officeart/2005/8/layout/hProcess4"/>
    <dgm:cxn modelId="{DF054F20-DDBD-489C-A58F-66B9614DF1A2}" type="presOf" srcId="{506C429F-AE00-40D1-8CB7-646BE2BFAA82}" destId="{D34CBA1D-0DC0-4B0B-87BC-95F051DDE3A8}" srcOrd="0" destOrd="0" presId="urn:microsoft.com/office/officeart/2005/8/layout/hProcess4"/>
    <dgm:cxn modelId="{177E3F24-7A51-4D09-AFB5-F70973CAF68F}" srcId="{506C429F-AE00-40D1-8CB7-646BE2BFAA82}" destId="{D7DF0373-F03C-4A12-B958-0B8F7E5CDCD5}" srcOrd="0" destOrd="0" parTransId="{C8DC7F59-B2F5-4660-9E19-3D9CB9EC71C2}" sibTransId="{4DC2C949-2129-4708-8899-C5BC3F84EBDD}"/>
    <dgm:cxn modelId="{04896C24-21A6-4FAD-87C1-AAC738C6538A}" type="presOf" srcId="{5A241516-1C22-449C-B9CD-85C8240438FB}" destId="{12627812-0BBB-494E-B96D-E53A0970E690}" srcOrd="0" destOrd="0" presId="urn:microsoft.com/office/officeart/2005/8/layout/hProcess4"/>
    <dgm:cxn modelId="{C10CBF38-8B48-4D62-9A44-C2121E5B8348}" srcId="{FDE4CCFE-DAB3-45F2-87E7-A723DB034194}" destId="{0949ED6F-9673-499F-9B10-7FBEB13E2E2F}" srcOrd="1" destOrd="0" parTransId="{D93D2E9F-8202-4ABF-9A3D-716754F9D31C}" sibTransId="{23314E52-7803-472E-B0BE-798F4BDFE31A}"/>
    <dgm:cxn modelId="{4679FC3A-AA33-44B9-9962-FBE134171ABB}" srcId="{239A5BA3-5A70-4549-A66D-DCB7865AFF95}" destId="{45A37811-1C73-4DD1-9B49-366BDE73CAA0}" srcOrd="2" destOrd="0" parTransId="{0E5EEE1E-326E-4A38-BA69-CDF06617A355}" sibTransId="{FF9D7016-9C22-4CD8-A8BF-C76D6BEE16B9}"/>
    <dgm:cxn modelId="{D8982246-1C43-4ABD-9726-112EEB68DEBA}" type="presOf" srcId="{0949ED6F-9673-499F-9B10-7FBEB13E2E2F}" destId="{E16A2A29-2023-47C7-8F4B-1425FD7E19EC}" srcOrd="0" destOrd="1" presId="urn:microsoft.com/office/officeart/2005/8/layout/hProcess4"/>
    <dgm:cxn modelId="{DCB55568-38AB-4197-849B-6DCC66AD783C}" type="presOf" srcId="{D7DF0373-F03C-4A12-B958-0B8F7E5CDCD5}" destId="{8709492A-9064-4011-92A8-77E5B5BAC278}" srcOrd="0" destOrd="0" presId="urn:microsoft.com/office/officeart/2005/8/layout/hProcess4"/>
    <dgm:cxn modelId="{3D3CFF4C-BF20-4C12-8E84-7444B9CE13A9}" type="presOf" srcId="{F25B119D-7920-4CA3-80F8-47F0E1BD8A75}" destId="{12627812-0BBB-494E-B96D-E53A0970E690}" srcOrd="0" destOrd="1" presId="urn:microsoft.com/office/officeart/2005/8/layout/hProcess4"/>
    <dgm:cxn modelId="{425E817B-B199-4559-A9E3-290B50D637D4}" type="presOf" srcId="{FDE4CCFE-DAB3-45F2-87E7-A723DB034194}" destId="{5DD1BB2D-494C-4250-BB7A-04BB33D22C16}" srcOrd="0" destOrd="0" presId="urn:microsoft.com/office/officeart/2005/8/layout/hProcess4"/>
    <dgm:cxn modelId="{C9902484-6228-4ED2-923E-BF1B65DAEBCC}" type="presOf" srcId="{2CCDCB0B-573B-43C3-B055-F67020BDC940}" destId="{E16A2A29-2023-47C7-8F4B-1425FD7E19EC}" srcOrd="0" destOrd="2" presId="urn:microsoft.com/office/officeart/2005/8/layout/hProcess4"/>
    <dgm:cxn modelId="{00CE8689-B111-47E3-9D9E-6F78E7D2E278}" srcId="{506C429F-AE00-40D1-8CB7-646BE2BFAA82}" destId="{4E29A582-8EEB-4A0E-8C5C-05965F5C5965}" srcOrd="1" destOrd="0" parTransId="{C450AA33-0E16-486E-A307-9CC523FD64C3}" sibTransId="{2500D7A5-546C-43E6-8D4E-892AE8690F9F}"/>
    <dgm:cxn modelId="{A63B058D-A4FB-43A9-8498-E7DA2F1D2116}" type="presOf" srcId="{B1910500-48C5-4299-B821-91DA46511A38}" destId="{C266AC18-EA74-4204-ACE5-0547509BD986}" srcOrd="0" destOrd="0" presId="urn:microsoft.com/office/officeart/2005/8/layout/hProcess4"/>
    <dgm:cxn modelId="{C764E690-3013-46A7-BF5F-DCFFA8DEB11C}" srcId="{239A5BA3-5A70-4549-A66D-DCB7865AFF95}" destId="{FDE4CCFE-DAB3-45F2-87E7-A723DB034194}" srcOrd="0" destOrd="0" parTransId="{805A84E6-CE90-4C2B-AD1D-AC991DA2133E}" sibTransId="{B5897BBE-C4A9-4F88-B83F-FA3A8B9DB391}"/>
    <dgm:cxn modelId="{64854791-ACC8-4760-9DF3-1B108900B5D6}" srcId="{FDE4CCFE-DAB3-45F2-87E7-A723DB034194}" destId="{92A0BAA4-DB27-4415-9163-A2533763C030}" srcOrd="0" destOrd="0" parTransId="{0F80B4D3-B04C-4C9A-857D-B92A5C474624}" sibTransId="{3150763E-76A5-4CBF-A073-F28DF501D9A4}"/>
    <dgm:cxn modelId="{E7C92094-F58B-4D51-BE7B-D1FDA4D54B72}" type="presOf" srcId="{4E29A582-8EEB-4A0E-8C5C-05965F5C5965}" destId="{8709492A-9064-4011-92A8-77E5B5BAC278}" srcOrd="0" destOrd="1" presId="urn:microsoft.com/office/officeart/2005/8/layout/hProcess4"/>
    <dgm:cxn modelId="{BAC00196-3C9E-4858-A0E2-9ED92FD3366E}" type="presOf" srcId="{92A0BAA4-DB27-4415-9163-A2533763C030}" destId="{54EC4C97-5265-42B7-92C1-9B7E6A75A56F}" srcOrd="1" destOrd="0" presId="urn:microsoft.com/office/officeart/2005/8/layout/hProcess4"/>
    <dgm:cxn modelId="{C9A12899-28ED-4A00-85C3-92A787D6FF60}" type="presOf" srcId="{92A0BAA4-DB27-4415-9163-A2533763C030}" destId="{E16A2A29-2023-47C7-8F4B-1425FD7E19EC}" srcOrd="0" destOrd="0" presId="urn:microsoft.com/office/officeart/2005/8/layout/hProcess4"/>
    <dgm:cxn modelId="{43D3E9A6-B860-4945-BC84-0FDB51125674}" type="presOf" srcId="{D7DF0373-F03C-4A12-B958-0B8F7E5CDCD5}" destId="{F07140C0-A336-4B60-8551-063668AF0E6B}" srcOrd="1" destOrd="0" presId="urn:microsoft.com/office/officeart/2005/8/layout/hProcess4"/>
    <dgm:cxn modelId="{C3595AA8-636F-45F9-BDAF-8AE3B78F5F9C}" type="presOf" srcId="{239A5BA3-5A70-4549-A66D-DCB7865AFF95}" destId="{10C0A89B-A6A2-421A-9FEE-01993EE97C9C}" srcOrd="0" destOrd="0" presId="urn:microsoft.com/office/officeart/2005/8/layout/hProcess4"/>
    <dgm:cxn modelId="{031419B3-39EF-4554-B199-24E9C288937A}" srcId="{45A37811-1C73-4DD1-9B49-366BDE73CAA0}" destId="{F25B119D-7920-4CA3-80F8-47F0E1BD8A75}" srcOrd="1" destOrd="0" parTransId="{4E2B1DDD-D233-4854-8558-DE2D678B9596}" sibTransId="{816CDD14-E12A-40B4-85A6-5355495BFAC0}"/>
    <dgm:cxn modelId="{BB8D62B9-3E56-479B-8BC5-43927F7C7DD5}" type="presOf" srcId="{2CCDCB0B-573B-43C3-B055-F67020BDC940}" destId="{54EC4C97-5265-42B7-92C1-9B7E6A75A56F}" srcOrd="1" destOrd="2" presId="urn:microsoft.com/office/officeart/2005/8/layout/hProcess4"/>
    <dgm:cxn modelId="{AB9365BB-22E8-4932-8BD2-87523CD0EF33}" type="presOf" srcId="{B5897BBE-C4A9-4F88-B83F-FA3A8B9DB391}" destId="{1741E751-F1BF-4102-BF2F-701460F9E91E}" srcOrd="0" destOrd="0" presId="urn:microsoft.com/office/officeart/2005/8/layout/hProcess4"/>
    <dgm:cxn modelId="{5FABE7D5-1CD5-4327-8727-54BD6CDBA923}" srcId="{239A5BA3-5A70-4549-A66D-DCB7865AFF95}" destId="{506C429F-AE00-40D1-8CB7-646BE2BFAA82}" srcOrd="1" destOrd="0" parTransId="{A76128AF-F91D-417A-8C1F-5B50E0BC1B13}" sibTransId="{B1910500-48C5-4299-B821-91DA46511A38}"/>
    <dgm:cxn modelId="{C90ECFDE-BB86-413B-A55B-8CB391B9622D}" type="presOf" srcId="{F25B119D-7920-4CA3-80F8-47F0E1BD8A75}" destId="{82492AF0-443D-44BC-AAC9-E8BBACC6BFDD}" srcOrd="1" destOrd="1" presId="urn:microsoft.com/office/officeart/2005/8/layout/hProcess4"/>
    <dgm:cxn modelId="{6BDE41F3-C169-4014-A8FF-0207940B04E7}" type="presOf" srcId="{0949ED6F-9673-499F-9B10-7FBEB13E2E2F}" destId="{54EC4C97-5265-42B7-92C1-9B7E6A75A56F}" srcOrd="1" destOrd="1" presId="urn:microsoft.com/office/officeart/2005/8/layout/hProcess4"/>
    <dgm:cxn modelId="{80E70DFE-55CD-4A6D-846F-0F76C3BF98CC}" srcId="{45A37811-1C73-4DD1-9B49-366BDE73CAA0}" destId="{5A241516-1C22-449C-B9CD-85C8240438FB}" srcOrd="0" destOrd="0" parTransId="{5FAFA276-F87C-410A-95C4-C9D490374CD5}" sibTransId="{111AB758-4FA6-4F9D-B96F-222E6C0213F1}"/>
    <dgm:cxn modelId="{66D7FECD-7A1D-49D5-9192-D92C567CFF26}" type="presParOf" srcId="{10C0A89B-A6A2-421A-9FEE-01993EE97C9C}" destId="{FEADDC34-BF5B-45FA-94C7-CF97C99931E0}" srcOrd="0" destOrd="0" presId="urn:microsoft.com/office/officeart/2005/8/layout/hProcess4"/>
    <dgm:cxn modelId="{B6507BF0-49A7-4551-BFB5-49E29664CABA}" type="presParOf" srcId="{10C0A89B-A6A2-421A-9FEE-01993EE97C9C}" destId="{A51C59D0-F2C7-4C94-9964-BEA916CA13D4}" srcOrd="1" destOrd="0" presId="urn:microsoft.com/office/officeart/2005/8/layout/hProcess4"/>
    <dgm:cxn modelId="{E44805B4-C5CE-47E1-B505-D85E1364FA12}" type="presParOf" srcId="{10C0A89B-A6A2-421A-9FEE-01993EE97C9C}" destId="{A4E48AFD-9673-4BEB-B3C0-F8B5030C3B8C}" srcOrd="2" destOrd="0" presId="urn:microsoft.com/office/officeart/2005/8/layout/hProcess4"/>
    <dgm:cxn modelId="{0C6E52CF-F33B-47EA-89A9-FADC5035A70B}" type="presParOf" srcId="{A4E48AFD-9673-4BEB-B3C0-F8B5030C3B8C}" destId="{620FA811-9267-40F0-AED7-A1C4FF3F1C56}" srcOrd="0" destOrd="0" presId="urn:microsoft.com/office/officeart/2005/8/layout/hProcess4"/>
    <dgm:cxn modelId="{BEBC2E0F-BEE4-4188-8642-1A04459F4EEC}" type="presParOf" srcId="{620FA811-9267-40F0-AED7-A1C4FF3F1C56}" destId="{167201B4-371E-4350-862F-BD52263B9D05}" srcOrd="0" destOrd="0" presId="urn:microsoft.com/office/officeart/2005/8/layout/hProcess4"/>
    <dgm:cxn modelId="{44DF389A-D785-4711-880A-4D89DF68CDEA}" type="presParOf" srcId="{620FA811-9267-40F0-AED7-A1C4FF3F1C56}" destId="{E16A2A29-2023-47C7-8F4B-1425FD7E19EC}" srcOrd="1" destOrd="0" presId="urn:microsoft.com/office/officeart/2005/8/layout/hProcess4"/>
    <dgm:cxn modelId="{33CA8629-51DA-4BD9-8CC3-440952A7AFE3}" type="presParOf" srcId="{620FA811-9267-40F0-AED7-A1C4FF3F1C56}" destId="{54EC4C97-5265-42B7-92C1-9B7E6A75A56F}" srcOrd="2" destOrd="0" presId="urn:microsoft.com/office/officeart/2005/8/layout/hProcess4"/>
    <dgm:cxn modelId="{DC833D56-13CA-4020-B594-713590C0D12D}" type="presParOf" srcId="{620FA811-9267-40F0-AED7-A1C4FF3F1C56}" destId="{5DD1BB2D-494C-4250-BB7A-04BB33D22C16}" srcOrd="3" destOrd="0" presId="urn:microsoft.com/office/officeart/2005/8/layout/hProcess4"/>
    <dgm:cxn modelId="{9CC6BFCC-A76D-4385-8DD2-B7F09BD729F0}" type="presParOf" srcId="{620FA811-9267-40F0-AED7-A1C4FF3F1C56}" destId="{A6B2CB92-F31D-4024-A8D0-5895150027B6}" srcOrd="4" destOrd="0" presId="urn:microsoft.com/office/officeart/2005/8/layout/hProcess4"/>
    <dgm:cxn modelId="{4609ED00-12C0-497F-985B-6733EA147375}" type="presParOf" srcId="{A4E48AFD-9673-4BEB-B3C0-F8B5030C3B8C}" destId="{1741E751-F1BF-4102-BF2F-701460F9E91E}" srcOrd="1" destOrd="0" presId="urn:microsoft.com/office/officeart/2005/8/layout/hProcess4"/>
    <dgm:cxn modelId="{E70BC266-15CC-40D9-87AB-3F8B4120E2DE}" type="presParOf" srcId="{A4E48AFD-9673-4BEB-B3C0-F8B5030C3B8C}" destId="{9DAE1A57-4F62-4F33-8599-FF71602B4317}" srcOrd="2" destOrd="0" presId="urn:microsoft.com/office/officeart/2005/8/layout/hProcess4"/>
    <dgm:cxn modelId="{1205AB82-AB00-492A-B84C-6BDCAF9B2297}" type="presParOf" srcId="{9DAE1A57-4F62-4F33-8599-FF71602B4317}" destId="{7C920E84-10D5-432F-A3B0-8F4C6A2932ED}" srcOrd="0" destOrd="0" presId="urn:microsoft.com/office/officeart/2005/8/layout/hProcess4"/>
    <dgm:cxn modelId="{C7306A0E-8B75-47A1-93A2-7E45D17534C9}" type="presParOf" srcId="{9DAE1A57-4F62-4F33-8599-FF71602B4317}" destId="{8709492A-9064-4011-92A8-77E5B5BAC278}" srcOrd="1" destOrd="0" presId="urn:microsoft.com/office/officeart/2005/8/layout/hProcess4"/>
    <dgm:cxn modelId="{7470BCF7-D4A4-4EDE-8F6C-0126D9475931}" type="presParOf" srcId="{9DAE1A57-4F62-4F33-8599-FF71602B4317}" destId="{F07140C0-A336-4B60-8551-063668AF0E6B}" srcOrd="2" destOrd="0" presId="urn:microsoft.com/office/officeart/2005/8/layout/hProcess4"/>
    <dgm:cxn modelId="{F951A1EC-7C70-4D9F-90AE-916557DE028D}" type="presParOf" srcId="{9DAE1A57-4F62-4F33-8599-FF71602B4317}" destId="{D34CBA1D-0DC0-4B0B-87BC-95F051DDE3A8}" srcOrd="3" destOrd="0" presId="urn:microsoft.com/office/officeart/2005/8/layout/hProcess4"/>
    <dgm:cxn modelId="{A842DBD8-A1CB-42EE-8D2A-F2F81A9F0E8D}" type="presParOf" srcId="{9DAE1A57-4F62-4F33-8599-FF71602B4317}" destId="{BC59E3BA-5FEB-42E2-BF21-BE50E3B16EB5}" srcOrd="4" destOrd="0" presId="urn:microsoft.com/office/officeart/2005/8/layout/hProcess4"/>
    <dgm:cxn modelId="{C56A2325-0F02-400A-8603-56689EAEC0BD}" type="presParOf" srcId="{A4E48AFD-9673-4BEB-B3C0-F8B5030C3B8C}" destId="{C266AC18-EA74-4204-ACE5-0547509BD986}" srcOrd="3" destOrd="0" presId="urn:microsoft.com/office/officeart/2005/8/layout/hProcess4"/>
    <dgm:cxn modelId="{A51D1095-1627-4DBF-BBBC-B684258B5248}" type="presParOf" srcId="{A4E48AFD-9673-4BEB-B3C0-F8B5030C3B8C}" destId="{614A35DC-F547-4A81-BD38-5D8B70D8C793}" srcOrd="4" destOrd="0" presId="urn:microsoft.com/office/officeart/2005/8/layout/hProcess4"/>
    <dgm:cxn modelId="{C880E5DB-C585-4ACF-9FD6-D551745400DE}" type="presParOf" srcId="{614A35DC-F547-4A81-BD38-5D8B70D8C793}" destId="{845452B5-B39F-4BE2-A473-12FE0C9799AC}" srcOrd="0" destOrd="0" presId="urn:microsoft.com/office/officeart/2005/8/layout/hProcess4"/>
    <dgm:cxn modelId="{4FFF8C2F-D9B0-4234-8AE9-EEDA49E7C927}" type="presParOf" srcId="{614A35DC-F547-4A81-BD38-5D8B70D8C793}" destId="{12627812-0BBB-494E-B96D-E53A0970E690}" srcOrd="1" destOrd="0" presId="urn:microsoft.com/office/officeart/2005/8/layout/hProcess4"/>
    <dgm:cxn modelId="{653CAA0B-EEBC-40A3-8B20-070485071980}" type="presParOf" srcId="{614A35DC-F547-4A81-BD38-5D8B70D8C793}" destId="{82492AF0-443D-44BC-AAC9-E8BBACC6BFDD}" srcOrd="2" destOrd="0" presId="urn:microsoft.com/office/officeart/2005/8/layout/hProcess4"/>
    <dgm:cxn modelId="{7CDA554D-8B75-4FEB-BE83-1ADAE08516BA}" type="presParOf" srcId="{614A35DC-F547-4A81-BD38-5D8B70D8C793}" destId="{92A7B85F-DD7E-433B-885D-5C6F8AD39A40}" srcOrd="3" destOrd="0" presId="urn:microsoft.com/office/officeart/2005/8/layout/hProcess4"/>
    <dgm:cxn modelId="{382372E6-E37F-4173-8827-6A84796CB8B3}" type="presParOf" srcId="{614A35DC-F547-4A81-BD38-5D8B70D8C793}" destId="{449036F3-D257-4258-889A-7F6AE2E9055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F1B4B-2433-42AD-86E6-20BA0B914C22}">
      <dsp:nvSpPr>
        <dsp:cNvPr id="0" name=""/>
        <dsp:cNvSpPr/>
      </dsp:nvSpPr>
      <dsp:spPr>
        <a:xfrm>
          <a:off x="2693752" y="2400"/>
          <a:ext cx="1536630" cy="998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Loading</a:t>
          </a:r>
          <a:endParaRPr lang="en-IN" sz="2500" kern="1200" dirty="0"/>
        </a:p>
      </dsp:txBody>
      <dsp:txXfrm>
        <a:off x="2742510" y="51158"/>
        <a:ext cx="1439114" cy="901293"/>
      </dsp:txXfrm>
    </dsp:sp>
    <dsp:sp modelId="{E3508D49-83A8-4B0F-9630-58FD7B45D73A}">
      <dsp:nvSpPr>
        <dsp:cNvPr id="0" name=""/>
        <dsp:cNvSpPr/>
      </dsp:nvSpPr>
      <dsp:spPr>
        <a:xfrm>
          <a:off x="1467851" y="501805"/>
          <a:ext cx="3988432" cy="3988432"/>
        </a:xfrm>
        <a:custGeom>
          <a:avLst/>
          <a:gdLst/>
          <a:ahLst/>
          <a:cxnLst/>
          <a:rect l="0" t="0" r="0" b="0"/>
          <a:pathLst>
            <a:path>
              <a:moveTo>
                <a:pt x="2968070" y="253956"/>
              </a:moveTo>
              <a:arcTo wR="1994216" hR="1994216" stAng="17953890" swAng="1210817"/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094A1-7501-417F-B984-8C66E3B19E4F}">
      <dsp:nvSpPr>
        <dsp:cNvPr id="0" name=""/>
        <dsp:cNvSpPr/>
      </dsp:nvSpPr>
      <dsp:spPr>
        <a:xfrm>
          <a:off x="4590364" y="1380370"/>
          <a:ext cx="1536630" cy="998809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Analysis</a:t>
          </a:r>
          <a:endParaRPr lang="en-IN" sz="2500" kern="1200" dirty="0"/>
        </a:p>
      </dsp:txBody>
      <dsp:txXfrm>
        <a:off x="4639122" y="1429128"/>
        <a:ext cx="1439114" cy="901293"/>
      </dsp:txXfrm>
    </dsp:sp>
    <dsp:sp modelId="{E35C8D24-04AE-427E-8101-A7DCB26F1528}">
      <dsp:nvSpPr>
        <dsp:cNvPr id="0" name=""/>
        <dsp:cNvSpPr/>
      </dsp:nvSpPr>
      <dsp:spPr>
        <a:xfrm>
          <a:off x="1467851" y="501805"/>
          <a:ext cx="3988432" cy="3988432"/>
        </a:xfrm>
        <a:custGeom>
          <a:avLst/>
          <a:gdLst/>
          <a:ahLst/>
          <a:cxnLst/>
          <a:rect l="0" t="0" r="0" b="0"/>
          <a:pathLst>
            <a:path>
              <a:moveTo>
                <a:pt x="3983639" y="2132399"/>
              </a:moveTo>
              <a:arcTo wR="1994216" hR="1994216" stAng="21838400" swAng="1359168"/>
            </a:path>
          </a:pathLst>
        </a:custGeom>
        <a:noFill/>
        <a:ln w="12700" cap="rnd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8C56-90AE-4CD7-AA28-42FD8553E457}">
      <dsp:nvSpPr>
        <dsp:cNvPr id="0" name=""/>
        <dsp:cNvSpPr/>
      </dsp:nvSpPr>
      <dsp:spPr>
        <a:xfrm>
          <a:off x="3865923" y="3609971"/>
          <a:ext cx="1536630" cy="998809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Selection</a:t>
          </a:r>
          <a:endParaRPr lang="en-IN" sz="2500" kern="1200" dirty="0"/>
        </a:p>
      </dsp:txBody>
      <dsp:txXfrm>
        <a:off x="3914681" y="3658729"/>
        <a:ext cx="1439114" cy="901293"/>
      </dsp:txXfrm>
    </dsp:sp>
    <dsp:sp modelId="{0DF1B9EC-30FF-4EEB-AEA8-7064DFC65F47}">
      <dsp:nvSpPr>
        <dsp:cNvPr id="0" name=""/>
        <dsp:cNvSpPr/>
      </dsp:nvSpPr>
      <dsp:spPr>
        <a:xfrm>
          <a:off x="1467851" y="501805"/>
          <a:ext cx="3988432" cy="3988432"/>
        </a:xfrm>
        <a:custGeom>
          <a:avLst/>
          <a:gdLst/>
          <a:ahLst/>
          <a:cxnLst/>
          <a:rect l="0" t="0" r="0" b="0"/>
          <a:pathLst>
            <a:path>
              <a:moveTo>
                <a:pt x="2238725" y="3973386"/>
              </a:moveTo>
              <a:arcTo wR="1994216" hR="1994216" stAng="4977437" swAng="845125"/>
            </a:path>
          </a:pathLst>
        </a:custGeom>
        <a:noFill/>
        <a:ln w="12700" cap="rnd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DDD6D-C0F7-4877-87C2-92B324877723}">
      <dsp:nvSpPr>
        <dsp:cNvPr id="0" name=""/>
        <dsp:cNvSpPr/>
      </dsp:nvSpPr>
      <dsp:spPr>
        <a:xfrm>
          <a:off x="1521581" y="3609971"/>
          <a:ext cx="1536630" cy="998809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Sampling</a:t>
          </a:r>
          <a:endParaRPr lang="en-IN" sz="2500" kern="1200" dirty="0"/>
        </a:p>
      </dsp:txBody>
      <dsp:txXfrm>
        <a:off x="1570339" y="3658729"/>
        <a:ext cx="1439114" cy="901293"/>
      </dsp:txXfrm>
    </dsp:sp>
    <dsp:sp modelId="{16824B8F-B0E3-472E-8A44-994B06104542}">
      <dsp:nvSpPr>
        <dsp:cNvPr id="0" name=""/>
        <dsp:cNvSpPr/>
      </dsp:nvSpPr>
      <dsp:spPr>
        <a:xfrm>
          <a:off x="1467851" y="501805"/>
          <a:ext cx="3988432" cy="3988432"/>
        </a:xfrm>
        <a:custGeom>
          <a:avLst/>
          <a:gdLst/>
          <a:ahLst/>
          <a:cxnLst/>
          <a:rect l="0" t="0" r="0" b="0"/>
          <a:pathLst>
            <a:path>
              <a:moveTo>
                <a:pt x="211486" y="2887957"/>
              </a:moveTo>
              <a:arcTo wR="1994216" hR="1994216" stAng="9202432" swAng="1359168"/>
            </a:path>
          </a:pathLst>
        </a:custGeom>
        <a:noFill/>
        <a:ln w="12700" cap="rnd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E8C8-2F74-41D6-A7B1-33FBF173F477}">
      <dsp:nvSpPr>
        <dsp:cNvPr id="0" name=""/>
        <dsp:cNvSpPr/>
      </dsp:nvSpPr>
      <dsp:spPr>
        <a:xfrm>
          <a:off x="797140" y="1380370"/>
          <a:ext cx="1536630" cy="998809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Building</a:t>
          </a:r>
          <a:endParaRPr lang="en-IN" sz="2500" kern="1200" dirty="0"/>
        </a:p>
      </dsp:txBody>
      <dsp:txXfrm>
        <a:off x="845898" y="1429128"/>
        <a:ext cx="1439114" cy="901293"/>
      </dsp:txXfrm>
    </dsp:sp>
    <dsp:sp modelId="{143A2758-8B8E-4326-BCDA-5D0BEA013AE2}">
      <dsp:nvSpPr>
        <dsp:cNvPr id="0" name=""/>
        <dsp:cNvSpPr/>
      </dsp:nvSpPr>
      <dsp:spPr>
        <a:xfrm>
          <a:off x="1467851" y="501805"/>
          <a:ext cx="3988432" cy="3988432"/>
        </a:xfrm>
        <a:custGeom>
          <a:avLst/>
          <a:gdLst/>
          <a:ahLst/>
          <a:cxnLst/>
          <a:rect l="0" t="0" r="0" b="0"/>
          <a:pathLst>
            <a:path>
              <a:moveTo>
                <a:pt x="479798" y="696743"/>
              </a:moveTo>
              <a:arcTo wR="1994216" hR="1994216" stAng="13235293" swAng="1210817"/>
            </a:path>
          </a:pathLst>
        </a:custGeom>
        <a:noFill/>
        <a:ln w="12700" cap="rnd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C54B2-59F1-424F-B360-51C7366B2F8E}">
      <dsp:nvSpPr>
        <dsp:cNvPr id="0" name=""/>
        <dsp:cNvSpPr/>
      </dsp:nvSpPr>
      <dsp:spPr>
        <a:xfrm>
          <a:off x="708444" y="0"/>
          <a:ext cx="8029036" cy="3765431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CB0C9-FD1B-4667-8E17-E148033B6B47}">
      <dsp:nvSpPr>
        <dsp:cNvPr id="0" name=""/>
        <dsp:cNvSpPr/>
      </dsp:nvSpPr>
      <dsp:spPr>
        <a:xfrm>
          <a:off x="320091" y="1129629"/>
          <a:ext cx="2833777" cy="15061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Data Loaded On Pandas data frame </a:t>
          </a:r>
          <a:endParaRPr lang="en-IN" sz="2200" kern="1200" dirty="0"/>
        </a:p>
      </dsp:txBody>
      <dsp:txXfrm>
        <a:off x="393616" y="1203154"/>
        <a:ext cx="2686727" cy="1359122"/>
      </dsp:txXfrm>
    </dsp:sp>
    <dsp:sp modelId="{B03CC516-DCB9-4AC9-BCFE-D6B327928F56}">
      <dsp:nvSpPr>
        <dsp:cNvPr id="0" name=""/>
        <dsp:cNvSpPr/>
      </dsp:nvSpPr>
      <dsp:spPr>
        <a:xfrm>
          <a:off x="3306073" y="1129629"/>
          <a:ext cx="2833777" cy="1506172"/>
        </a:xfrm>
        <a:prstGeom prst="round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Checking for overall data information</a:t>
          </a:r>
          <a:endParaRPr lang="en-IN" sz="2200" kern="1200" dirty="0"/>
        </a:p>
      </dsp:txBody>
      <dsp:txXfrm>
        <a:off x="3379598" y="1203154"/>
        <a:ext cx="2686727" cy="1359122"/>
      </dsp:txXfrm>
    </dsp:sp>
    <dsp:sp modelId="{652BB08D-15DB-41D5-908C-6AC39D402313}">
      <dsp:nvSpPr>
        <dsp:cNvPr id="0" name=""/>
        <dsp:cNvSpPr/>
      </dsp:nvSpPr>
      <dsp:spPr>
        <a:xfrm>
          <a:off x="6292056" y="1129629"/>
          <a:ext cx="2833777" cy="1506172"/>
        </a:xfrm>
        <a:prstGeom prst="round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Data Columns where badly named, hence were renamed appropriately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6365581" y="1203154"/>
        <a:ext cx="2686727" cy="1359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A2A29-2023-47C7-8F4B-1425FD7E19EC}">
      <dsp:nvSpPr>
        <dsp:cNvPr id="0" name=""/>
        <dsp:cNvSpPr/>
      </dsp:nvSpPr>
      <dsp:spPr>
        <a:xfrm>
          <a:off x="1139" y="1037245"/>
          <a:ext cx="2272782" cy="1874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a Pandas Profiling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Univariate variable analysis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Identification of imbalance variables</a:t>
          </a:r>
          <a:endParaRPr lang="en-IN" sz="1400" kern="1200" dirty="0"/>
        </a:p>
      </dsp:txBody>
      <dsp:txXfrm>
        <a:off x="44278" y="1080384"/>
        <a:ext cx="2186504" cy="1386598"/>
      </dsp:txXfrm>
    </dsp:sp>
    <dsp:sp modelId="{1741E751-F1BF-4102-BF2F-701460F9E91E}">
      <dsp:nvSpPr>
        <dsp:cNvPr id="0" name=""/>
        <dsp:cNvSpPr/>
      </dsp:nvSpPr>
      <dsp:spPr>
        <a:xfrm>
          <a:off x="1269321" y="1451164"/>
          <a:ext cx="2554535" cy="2554535"/>
        </a:xfrm>
        <a:prstGeom prst="leftCircularArrow">
          <a:avLst>
            <a:gd name="adj1" fmla="val 3341"/>
            <a:gd name="adj2" fmla="val 413008"/>
            <a:gd name="adj3" fmla="val 2188519"/>
            <a:gd name="adj4" fmla="val 9024489"/>
            <a:gd name="adj5" fmla="val 38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1BB2D-494C-4250-BB7A-04BB33D22C16}">
      <dsp:nvSpPr>
        <dsp:cNvPr id="0" name=""/>
        <dsp:cNvSpPr/>
      </dsp:nvSpPr>
      <dsp:spPr>
        <a:xfrm>
          <a:off x="506201" y="2510121"/>
          <a:ext cx="2020250" cy="803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Selection</a:t>
          </a:r>
          <a:endParaRPr lang="en-IN" sz="2600" kern="1200" dirty="0"/>
        </a:p>
      </dsp:txBody>
      <dsp:txXfrm>
        <a:off x="529731" y="2533651"/>
        <a:ext cx="1973190" cy="756327"/>
      </dsp:txXfrm>
    </dsp:sp>
    <dsp:sp modelId="{8709492A-9064-4011-92A8-77E5B5BAC278}">
      <dsp:nvSpPr>
        <dsp:cNvPr id="0" name=""/>
        <dsp:cNvSpPr/>
      </dsp:nvSpPr>
      <dsp:spPr>
        <a:xfrm>
          <a:off x="2932896" y="1037245"/>
          <a:ext cx="2272782" cy="1874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Was </a:t>
          </a:r>
          <a:r>
            <a:rPr lang="en-US" sz="1400" kern="1200" dirty="0" err="1"/>
            <a:t>splitted</a:t>
          </a:r>
          <a:r>
            <a:rPr lang="en-US" sz="1400" kern="1200" dirty="0"/>
            <a:t> into X &amp; Y based on the target variable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Label Encoder has been used as a feature encoder for categorical variables.</a:t>
          </a:r>
          <a:endParaRPr lang="en-IN" sz="1400" kern="1200" dirty="0"/>
        </a:p>
      </dsp:txBody>
      <dsp:txXfrm>
        <a:off x="2976035" y="1482078"/>
        <a:ext cx="2186504" cy="1386598"/>
      </dsp:txXfrm>
    </dsp:sp>
    <dsp:sp modelId="{C266AC18-EA74-4204-ACE5-0547509BD986}">
      <dsp:nvSpPr>
        <dsp:cNvPr id="0" name=""/>
        <dsp:cNvSpPr/>
      </dsp:nvSpPr>
      <dsp:spPr>
        <a:xfrm>
          <a:off x="4182139" y="-130139"/>
          <a:ext cx="2844946" cy="2844946"/>
        </a:xfrm>
        <a:prstGeom prst="circularArrow">
          <a:avLst>
            <a:gd name="adj1" fmla="val 3000"/>
            <a:gd name="adj2" fmla="val 367872"/>
            <a:gd name="adj3" fmla="val 19456618"/>
            <a:gd name="adj4" fmla="val 12575511"/>
            <a:gd name="adj5" fmla="val 35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BA1D-0DC0-4B0B-87BC-95F051DDE3A8}">
      <dsp:nvSpPr>
        <dsp:cNvPr id="0" name=""/>
        <dsp:cNvSpPr/>
      </dsp:nvSpPr>
      <dsp:spPr>
        <a:xfrm>
          <a:off x="3437959" y="635552"/>
          <a:ext cx="2020250" cy="803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Encoding</a:t>
          </a:r>
          <a:endParaRPr lang="en-IN" sz="2600" kern="1200" dirty="0"/>
        </a:p>
      </dsp:txBody>
      <dsp:txXfrm>
        <a:off x="3461489" y="659082"/>
        <a:ext cx="1973190" cy="756327"/>
      </dsp:txXfrm>
    </dsp:sp>
    <dsp:sp modelId="{12627812-0BBB-494E-B96D-E53A0970E690}">
      <dsp:nvSpPr>
        <dsp:cNvPr id="0" name=""/>
        <dsp:cNvSpPr/>
      </dsp:nvSpPr>
      <dsp:spPr>
        <a:xfrm>
          <a:off x="5864654" y="1037245"/>
          <a:ext cx="2272782" cy="1874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Correlation value Check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Recursive Feature Elimination Techniques were used.</a:t>
          </a:r>
          <a:endParaRPr lang="en-IN" sz="1400" kern="1200" dirty="0"/>
        </a:p>
      </dsp:txBody>
      <dsp:txXfrm>
        <a:off x="5907793" y="1080384"/>
        <a:ext cx="2186504" cy="1386598"/>
      </dsp:txXfrm>
    </dsp:sp>
    <dsp:sp modelId="{92A7B85F-DD7E-433B-885D-5C6F8AD39A40}">
      <dsp:nvSpPr>
        <dsp:cNvPr id="0" name=""/>
        <dsp:cNvSpPr/>
      </dsp:nvSpPr>
      <dsp:spPr>
        <a:xfrm>
          <a:off x="6369717" y="2510121"/>
          <a:ext cx="2020250" cy="8033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Validation</a:t>
          </a:r>
          <a:endParaRPr lang="en-IN" sz="2600" kern="1200" dirty="0"/>
        </a:p>
      </dsp:txBody>
      <dsp:txXfrm>
        <a:off x="6393247" y="2533651"/>
        <a:ext cx="1973190" cy="756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1D78-DC6A-4DB0-9305-0C20A24FEBA7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F712B-4038-406C-8357-8925CE971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8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2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1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2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Mortality Prediction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Problem to predict the output based upon Heart Rate &amp; Lifestyle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5126"/>
            <a:ext cx="11029616" cy="49421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600" b="1" kern="1200" smtClean="0">
                <a:solidFill>
                  <a:srgbClr val="00376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CE5E8-5391-0C4B-8E5B-41CE1A63CB6D}" type="slidenum">
              <a:rPr lang="en-IN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61F2D-2665-E1EC-785D-1249A4F5B400}"/>
              </a:ext>
            </a:extLst>
          </p:cNvPr>
          <p:cNvSpPr txBox="1"/>
          <p:nvPr/>
        </p:nvSpPr>
        <p:spPr>
          <a:xfrm>
            <a:off x="1899824" y="3100677"/>
            <a:ext cx="327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 Mortality caused by heart failure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37385-E880-42BA-CC68-2B4C04CEA948}"/>
              </a:ext>
            </a:extLst>
          </p:cNvPr>
          <p:cNvSpPr txBox="1"/>
          <p:nvPr/>
        </p:nvSpPr>
        <p:spPr>
          <a:xfrm>
            <a:off x="1915064" y="2601031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Problem Statement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E19DF-AE11-9458-8C10-235BF9900FFF}"/>
              </a:ext>
            </a:extLst>
          </p:cNvPr>
          <p:cNvSpPr txBox="1"/>
          <p:nvPr/>
        </p:nvSpPr>
        <p:spPr>
          <a:xfrm>
            <a:off x="6548024" y="1702623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Definition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7AC25-3D0D-59A9-C1C5-1E1E8498EE09}"/>
              </a:ext>
            </a:extLst>
          </p:cNvPr>
          <p:cNvSpPr txBox="1"/>
          <p:nvPr/>
        </p:nvSpPr>
        <p:spPr>
          <a:xfrm>
            <a:off x="6548024" y="2132846"/>
            <a:ext cx="396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Dataset has 23 attributes monitored </a:t>
            </a:r>
          </a:p>
          <a:p>
            <a:r>
              <a:rPr lang="en-US" sz="1800" dirty="0"/>
              <a:t>from hospitals</a:t>
            </a:r>
            <a:endParaRPr lang="en-IN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E24D5-B5DB-C4AA-5053-E4381788C164}"/>
              </a:ext>
            </a:extLst>
          </p:cNvPr>
          <p:cNvSpPr txBox="1"/>
          <p:nvPr/>
        </p:nvSpPr>
        <p:spPr>
          <a:xfrm>
            <a:off x="6578504" y="4363045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Problem Type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6932C-7FF6-2C4F-23FF-5DAC98CAC379}"/>
              </a:ext>
            </a:extLst>
          </p:cNvPr>
          <p:cNvSpPr txBox="1"/>
          <p:nvPr/>
        </p:nvSpPr>
        <p:spPr>
          <a:xfrm>
            <a:off x="6578504" y="4824710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Binar</a:t>
            </a:r>
            <a:r>
              <a:rPr lang="en-US" dirty="0"/>
              <a:t>y Classification</a:t>
            </a:r>
            <a:endParaRPr lang="en-IN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91D07-6F23-D790-48E5-24DBCECD1D49}"/>
              </a:ext>
            </a:extLst>
          </p:cNvPr>
          <p:cNvSpPr txBox="1"/>
          <p:nvPr/>
        </p:nvSpPr>
        <p:spPr>
          <a:xfrm>
            <a:off x="6563264" y="3223787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Target Variable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32F32-E950-7196-4DA8-8A067644020F}"/>
              </a:ext>
            </a:extLst>
          </p:cNvPr>
          <p:cNvSpPr txBox="1"/>
          <p:nvPr/>
        </p:nvSpPr>
        <p:spPr>
          <a:xfrm>
            <a:off x="6563264" y="3685452"/>
            <a:ext cx="396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Mortality – 0 = died &amp; 1 = Alive</a:t>
            </a:r>
            <a:endParaRPr lang="en-IN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87FD9C-1FBD-06A8-2034-DD17240AAC59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5176426" y="2456012"/>
            <a:ext cx="1371598" cy="998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734177-05F0-4809-CD02-D3508E3E7CD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76426" y="3454620"/>
            <a:ext cx="138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80888-E571-D331-BFBF-4A4DD095342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176426" y="3454620"/>
            <a:ext cx="1402078" cy="1139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04456"/>
            <a:ext cx="11029616" cy="493397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600" b="1" kern="1200" smtClean="0">
                <a:solidFill>
                  <a:srgbClr val="00376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CE5E8-5391-0C4B-8E5B-41CE1A63CB6D}" type="slidenum">
              <a:rPr lang="en-IN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8A11A4-D7C1-E5FF-D449-84F1690AC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44419"/>
              </p:ext>
            </p:extLst>
          </p:nvPr>
        </p:nvGraphicFramePr>
        <p:xfrm>
          <a:off x="2633932" y="1297853"/>
          <a:ext cx="6924136" cy="467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9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19667"/>
            <a:ext cx="11029616" cy="4847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600" b="1" kern="1200" smtClean="0">
                <a:solidFill>
                  <a:srgbClr val="00376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CE5E8-5391-0C4B-8E5B-41CE1A63CB6D}" type="slidenum">
              <a:rPr lang="en-IN" smtClean="0"/>
              <a:pPr/>
              <a:t>4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4A2364-E2C4-24E8-D01C-E64A8638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583321"/>
              </p:ext>
            </p:extLst>
          </p:nvPr>
        </p:nvGraphicFramePr>
        <p:xfrm>
          <a:off x="1373037" y="1546284"/>
          <a:ext cx="9445925" cy="376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02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63015"/>
            <a:ext cx="11029616" cy="5020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600" b="1" kern="1200" smtClean="0">
                <a:solidFill>
                  <a:srgbClr val="00376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CE5E8-5391-0C4B-8E5B-41CE1A63CB6D}" type="slidenum">
              <a:rPr lang="en-IN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DA334E-BD64-49FD-E703-E98668225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715336"/>
              </p:ext>
            </p:extLst>
          </p:nvPr>
        </p:nvGraphicFramePr>
        <p:xfrm>
          <a:off x="1900445" y="1454469"/>
          <a:ext cx="8391107" cy="3949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70FD686-4F3B-989A-1AC2-5CE583E6F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41289"/>
              </p:ext>
            </p:extLst>
          </p:nvPr>
        </p:nvGraphicFramePr>
        <p:xfrm>
          <a:off x="1653396" y="1708809"/>
          <a:ext cx="2682360" cy="75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560960" imgH="437400" progId="Package">
                  <p:embed/>
                </p:oleObj>
              </mc:Choice>
              <mc:Fallback>
                <p:oleObj name="Packager Shell Object" showAsIcon="1" r:id="rId8" imgW="1560960" imgH="4374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70FD686-4F3B-989A-1AC2-5CE583E6F9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3396" y="1708809"/>
                        <a:ext cx="2682360" cy="75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0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086928"/>
            <a:ext cx="11029616" cy="50202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r>
              <a:rPr lang="en-US" sz="2400" dirty="0"/>
              <a:t>(</a:t>
            </a:r>
            <a:r>
              <a:rPr lang="en-US" sz="2400" dirty="0" err="1"/>
              <a:t>Contd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600" b="1" kern="1200" smtClean="0">
                <a:solidFill>
                  <a:srgbClr val="00376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CE5E8-5391-0C4B-8E5B-41CE1A63CB6D}" type="slidenum">
              <a:rPr lang="en-IN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467E9CA-5DE0-93F1-FB47-20AD7059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69513"/>
              </p:ext>
            </p:extLst>
          </p:nvPr>
        </p:nvGraphicFramePr>
        <p:xfrm>
          <a:off x="1876592" y="2641646"/>
          <a:ext cx="8127999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949215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99077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929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Imbalance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7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Hemoglobin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 (almost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Much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9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51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968FDB-E47F-AE63-28F3-8C9DB428C980}"/>
              </a:ext>
            </a:extLst>
          </p:cNvPr>
          <p:cNvSpPr txBox="1"/>
          <p:nvPr/>
        </p:nvSpPr>
        <p:spPr>
          <a:xfrm>
            <a:off x="581192" y="189087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is the table that depicts the values dropped: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756"/>
            <a:ext cx="11029616" cy="49122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Train/Test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600" b="1" kern="1200" smtClean="0">
                <a:solidFill>
                  <a:srgbClr val="00376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CE5E8-5391-0C4B-8E5B-41CE1A63CB6D}" type="slidenum">
              <a:rPr lang="en-IN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DE1EF-1FCF-5876-B5ED-A9BD19F5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447800"/>
            <a:ext cx="3711262" cy="624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5F37C-CA01-582D-874A-53C0D348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72" y="2617670"/>
            <a:ext cx="3261361" cy="2767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FAA6C0-B679-B461-B7A2-AABE576ED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5765" y="2945746"/>
            <a:ext cx="3720469" cy="2767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6BE997-1A89-519D-0E76-56CDDBA3F72C}"/>
              </a:ext>
            </a:extLst>
          </p:cNvPr>
          <p:cNvSpPr txBox="1"/>
          <p:nvPr/>
        </p:nvSpPr>
        <p:spPr>
          <a:xfrm>
            <a:off x="460491" y="2333261"/>
            <a:ext cx="2918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Plotting of the Confusion Matrix</a:t>
            </a:r>
            <a:endParaRPr lang="en-IN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EE56B-529B-3364-7C94-24E7134255A0}"/>
              </a:ext>
            </a:extLst>
          </p:cNvPr>
          <p:cNvSpPr txBox="1"/>
          <p:nvPr/>
        </p:nvSpPr>
        <p:spPr>
          <a:xfrm>
            <a:off x="4759960" y="2483539"/>
            <a:ext cx="290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Plotting of the ROC Curve </a:t>
            </a:r>
          </a:p>
          <a:p>
            <a:pPr algn="ctr"/>
            <a:r>
              <a:rPr lang="en-US" sz="1400" b="1" dirty="0"/>
              <a:t>for Model Stability</a:t>
            </a:r>
            <a:endParaRPr lang="en-IN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07C798-2550-A615-79AB-D1E9AFBC6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951" y="2602430"/>
            <a:ext cx="3647177" cy="2484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2C2C2D-17E3-EDDA-BD54-5135BFED64D9}"/>
              </a:ext>
            </a:extLst>
          </p:cNvPr>
          <p:cNvSpPr txBox="1"/>
          <p:nvPr/>
        </p:nvSpPr>
        <p:spPr>
          <a:xfrm>
            <a:off x="8676918" y="2179372"/>
            <a:ext cx="3226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Feature Importance of the Model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082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{3DD60550-5751-45D7-BD9A-0FBF47EEB205}tf33552983_win32</Template>
  <TotalTime>4</TotalTime>
  <Words>207</Words>
  <Application>Microsoft Office PowerPoint</Application>
  <PresentationFormat>Widescreen</PresentationFormat>
  <Paragraphs>64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 2</vt:lpstr>
      <vt:lpstr>DividendVTI</vt:lpstr>
      <vt:lpstr>Packager Shell Object</vt:lpstr>
      <vt:lpstr>Mortality Prediction Assessment</vt:lpstr>
      <vt:lpstr>Hypothesis Definition</vt:lpstr>
      <vt:lpstr>Process Involved</vt:lpstr>
      <vt:lpstr>Data Loading</vt:lpstr>
      <vt:lpstr>Feature Engineering</vt:lpstr>
      <vt:lpstr>Feature Engineering(Contd)</vt:lpstr>
      <vt:lpstr>Model Train/Test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Prediction Assessment</dc:title>
  <dc:creator>Nabarko Roy</dc:creator>
  <cp:lastModifiedBy>Nabarko Roy</cp:lastModifiedBy>
  <cp:revision>1</cp:revision>
  <dcterms:created xsi:type="dcterms:W3CDTF">2023-01-21T04:05:47Z</dcterms:created>
  <dcterms:modified xsi:type="dcterms:W3CDTF">2023-01-21T04:10:35Z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