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7" r:id="rId2"/>
  </p:sldMasterIdLst>
  <p:notesMasterIdLst>
    <p:notesMasterId r:id="rId6"/>
  </p:notesMasterIdLst>
  <p:handoutMasterIdLst>
    <p:handoutMasterId r:id="rId7"/>
  </p:handoutMasterIdLst>
  <p:sldIdLst>
    <p:sldId id="833" r:id="rId3"/>
    <p:sldId id="1058" r:id="rId4"/>
    <p:sldId id="1059" r:id="rId5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DE"/>
    <a:srgbClr val="003767"/>
    <a:srgbClr val="006600"/>
    <a:srgbClr val="0775E4"/>
    <a:srgbClr val="96B1FC"/>
    <a:srgbClr val="F9F9F9"/>
    <a:srgbClr val="013B6D"/>
    <a:srgbClr val="070D12"/>
    <a:srgbClr val="868686"/>
    <a:srgbClr val="017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3BCE1-D069-436F-A09A-968A180216B9}" v="1" dt="2023-01-12T11:17:00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5" autoAdjust="0"/>
    <p:restoredTop sz="92762" autoAdjust="0"/>
  </p:normalViewPr>
  <p:slideViewPr>
    <p:cSldViewPr>
      <p:cViewPr varScale="1">
        <p:scale>
          <a:sx n="76" d="100"/>
          <a:sy n="76" d="100"/>
        </p:scale>
        <p:origin x="110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ju Prabha" userId="1712fee8-66b8-4bb7-a237-91faa0719c55" providerId="ADAL" clId="{740EB65F-BF52-4CD1-AA25-5231B145B8E9}"/>
    <pc:docChg chg="custSel addSld modSld">
      <pc:chgData name="Niju Prabha" userId="1712fee8-66b8-4bb7-a237-91faa0719c55" providerId="ADAL" clId="{740EB65F-BF52-4CD1-AA25-5231B145B8E9}" dt="2022-07-28T11:08:41.898" v="1471" actId="20577"/>
      <pc:docMkLst>
        <pc:docMk/>
      </pc:docMkLst>
      <pc:sldChg chg="modSp mod">
        <pc:chgData name="Niju Prabha" userId="1712fee8-66b8-4bb7-a237-91faa0719c55" providerId="ADAL" clId="{740EB65F-BF52-4CD1-AA25-5231B145B8E9}" dt="2022-07-28T09:03:58.860" v="22" actId="20577"/>
        <pc:sldMkLst>
          <pc:docMk/>
          <pc:sldMk cId="1933076627" sldId="833"/>
        </pc:sldMkLst>
        <pc:spChg chg="mod">
          <ac:chgData name="Niju Prabha" userId="1712fee8-66b8-4bb7-a237-91faa0719c55" providerId="ADAL" clId="{740EB65F-BF52-4CD1-AA25-5231B145B8E9}" dt="2022-07-28T09:03:58.860" v="22" actId="20577"/>
          <ac:spMkLst>
            <pc:docMk/>
            <pc:sldMk cId="1933076627" sldId="833"/>
            <ac:spMk id="2" creationId="{00000000-0000-0000-0000-000000000000}"/>
          </ac:spMkLst>
        </pc:spChg>
      </pc:sldChg>
      <pc:sldChg chg="addSp delSp modSp mod modAnim">
        <pc:chgData name="Niju Prabha" userId="1712fee8-66b8-4bb7-a237-91faa0719c55" providerId="ADAL" clId="{740EB65F-BF52-4CD1-AA25-5231B145B8E9}" dt="2022-07-28T10:53:40.273" v="1396" actId="14100"/>
        <pc:sldMkLst>
          <pc:docMk/>
          <pc:sldMk cId="252326282" sldId="1058"/>
        </pc:sldMkLst>
        <pc:spChg chg="mod">
          <ac:chgData name="Niju Prabha" userId="1712fee8-66b8-4bb7-a237-91faa0719c55" providerId="ADAL" clId="{740EB65F-BF52-4CD1-AA25-5231B145B8E9}" dt="2022-07-28T10:06:58.348" v="329" actId="20577"/>
          <ac:spMkLst>
            <pc:docMk/>
            <pc:sldMk cId="252326282" sldId="1058"/>
            <ac:spMk id="2" creationId="{00000000-0000-0000-0000-000000000000}"/>
          </ac:spMkLst>
        </pc:spChg>
        <pc:spChg chg="mod">
          <ac:chgData name="Niju Prabha" userId="1712fee8-66b8-4bb7-a237-91faa0719c55" providerId="ADAL" clId="{740EB65F-BF52-4CD1-AA25-5231B145B8E9}" dt="2022-07-28T10:51:30.595" v="1378" actId="20577"/>
          <ac:spMkLst>
            <pc:docMk/>
            <pc:sldMk cId="252326282" sldId="1058"/>
            <ac:spMk id="3" creationId="{00000000-0000-0000-0000-000000000000}"/>
          </ac:spMkLst>
        </pc:spChg>
        <pc:spChg chg="add del mod">
          <ac:chgData name="Niju Prabha" userId="1712fee8-66b8-4bb7-a237-91faa0719c55" providerId="ADAL" clId="{740EB65F-BF52-4CD1-AA25-5231B145B8E9}" dt="2022-07-28T10:03:34.633" v="301" actId="478"/>
          <ac:spMkLst>
            <pc:docMk/>
            <pc:sldMk cId="252326282" sldId="1058"/>
            <ac:spMk id="5" creationId="{4126A752-D880-00CE-CBBC-1E9F5288B994}"/>
          </ac:spMkLst>
        </pc:spChg>
        <pc:graphicFrameChg chg="add del mod">
          <ac:chgData name="Niju Prabha" userId="1712fee8-66b8-4bb7-a237-91faa0719c55" providerId="ADAL" clId="{740EB65F-BF52-4CD1-AA25-5231B145B8E9}" dt="2022-07-28T10:47:54.093" v="1376" actId="478"/>
          <ac:graphicFrameMkLst>
            <pc:docMk/>
            <pc:sldMk cId="252326282" sldId="1058"/>
            <ac:graphicFrameMk id="6" creationId="{E98B1FE0-B25B-D474-3D00-5C30A95CF650}"/>
          </ac:graphicFrameMkLst>
        </pc:graphicFrameChg>
        <pc:graphicFrameChg chg="add del mod">
          <ac:chgData name="Niju Prabha" userId="1712fee8-66b8-4bb7-a237-91faa0719c55" providerId="ADAL" clId="{740EB65F-BF52-4CD1-AA25-5231B145B8E9}" dt="2022-07-28T10:52:02.740" v="1380" actId="478"/>
          <ac:graphicFrameMkLst>
            <pc:docMk/>
            <pc:sldMk cId="252326282" sldId="1058"/>
            <ac:graphicFrameMk id="7" creationId="{41684A46-DCC3-00B5-89B0-365BC299F756}"/>
          </ac:graphicFrameMkLst>
        </pc:graphicFrameChg>
        <pc:graphicFrameChg chg="add mod">
          <ac:chgData name="Niju Prabha" userId="1712fee8-66b8-4bb7-a237-91faa0719c55" providerId="ADAL" clId="{740EB65F-BF52-4CD1-AA25-5231B145B8E9}" dt="2022-07-28T10:53:40.273" v="1396" actId="14100"/>
          <ac:graphicFrameMkLst>
            <pc:docMk/>
            <pc:sldMk cId="252326282" sldId="1058"/>
            <ac:graphicFrameMk id="8" creationId="{4B5E0617-49D6-13EC-EB8A-1870E2BDDDF9}"/>
          </ac:graphicFrameMkLst>
        </pc:graphicFrameChg>
      </pc:sldChg>
      <pc:sldChg chg="delSp modSp add mod modAnim">
        <pc:chgData name="Niju Prabha" userId="1712fee8-66b8-4bb7-a237-91faa0719c55" providerId="ADAL" clId="{740EB65F-BF52-4CD1-AA25-5231B145B8E9}" dt="2022-07-28T11:08:41.898" v="1471" actId="20577"/>
        <pc:sldMkLst>
          <pc:docMk/>
          <pc:sldMk cId="3499979761" sldId="1059"/>
        </pc:sldMkLst>
        <pc:spChg chg="mod">
          <ac:chgData name="Niju Prabha" userId="1712fee8-66b8-4bb7-a237-91faa0719c55" providerId="ADAL" clId="{740EB65F-BF52-4CD1-AA25-5231B145B8E9}" dt="2022-07-28T10:44:35.980" v="1238" actId="20577"/>
          <ac:spMkLst>
            <pc:docMk/>
            <pc:sldMk cId="3499979761" sldId="1059"/>
            <ac:spMk id="2" creationId="{00000000-0000-0000-0000-000000000000}"/>
          </ac:spMkLst>
        </pc:spChg>
        <pc:spChg chg="mod">
          <ac:chgData name="Niju Prabha" userId="1712fee8-66b8-4bb7-a237-91faa0719c55" providerId="ADAL" clId="{740EB65F-BF52-4CD1-AA25-5231B145B8E9}" dt="2022-07-28T11:08:41.898" v="1471" actId="20577"/>
          <ac:spMkLst>
            <pc:docMk/>
            <pc:sldMk cId="3499979761" sldId="1059"/>
            <ac:spMk id="3" creationId="{00000000-0000-0000-0000-000000000000}"/>
          </ac:spMkLst>
        </pc:spChg>
        <pc:graphicFrameChg chg="del mod">
          <ac:chgData name="Niju Prabha" userId="1712fee8-66b8-4bb7-a237-91faa0719c55" providerId="ADAL" clId="{740EB65F-BF52-4CD1-AA25-5231B145B8E9}" dt="2022-07-28T10:08:27.324" v="459" actId="478"/>
          <ac:graphicFrameMkLst>
            <pc:docMk/>
            <pc:sldMk cId="3499979761" sldId="1059"/>
            <ac:graphicFrameMk id="6" creationId="{E98B1FE0-B25B-D474-3D00-5C30A95CF650}"/>
          </ac:graphicFrameMkLst>
        </pc:graphicFrameChg>
      </pc:sldChg>
    </pc:docChg>
  </pc:docChgLst>
  <pc:docChgLst>
    <pc:chgData name="Nabarko Roy" userId="cb6771190ef72bb9" providerId="LiveId" clId="{62F3BCE1-D069-436F-A09A-968A180216B9}"/>
    <pc:docChg chg="modSld">
      <pc:chgData name="Nabarko Roy" userId="cb6771190ef72bb9" providerId="LiveId" clId="{62F3BCE1-D069-436F-A09A-968A180216B9}" dt="2023-01-12T11:17:00.784" v="0"/>
      <pc:docMkLst>
        <pc:docMk/>
      </pc:docMkLst>
      <pc:sldChg chg="modSp">
        <pc:chgData name="Nabarko Roy" userId="cb6771190ef72bb9" providerId="LiveId" clId="{62F3BCE1-D069-436F-A09A-968A180216B9}" dt="2023-01-12T11:17:00.784" v="0"/>
        <pc:sldMkLst>
          <pc:docMk/>
          <pc:sldMk cId="252326282" sldId="1058"/>
        </pc:sldMkLst>
        <pc:graphicFrameChg chg="mod">
          <ac:chgData name="Nabarko Roy" userId="cb6771190ef72bb9" providerId="LiveId" clId="{62F3BCE1-D069-436F-A09A-968A180216B9}" dt="2023-01-12T11:17:00.784" v="0"/>
          <ac:graphicFrameMkLst>
            <pc:docMk/>
            <pc:sldMk cId="252326282" sldId="1058"/>
            <ac:graphicFrameMk id="8" creationId="{4B5E0617-49D6-13EC-EB8A-1870E2BDDDF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863" y="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7AAED-21A2-3648-B675-D9D2F8B54CB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55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863" y="884555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1E23-3B8C-AE4B-A4DF-B6D06FDD5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DA51C821-7690-4521-8EE2-4B7BF9015EAE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103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95BD6CF8-7A4B-49DF-AD00-D6C54F99AA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7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8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2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6CF8-7A4B-49DF-AD00-D6C54F99AA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3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5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3723"/>
            <a:ext cx="11430001" cy="936227"/>
          </a:xfrm>
        </p:spPr>
        <p:txBody>
          <a:bodyPr/>
          <a:lstStyle>
            <a:lvl1pPr>
              <a:defRPr lang="en-US" sz="4000" b="1" kern="1200" dirty="0" smtClean="0">
                <a:solidFill>
                  <a:srgbClr val="013B6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113538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38"/>
            <a:ext cx="12172626" cy="8382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7752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57F7-0F40-4494-8E63-6AFB77BC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FB73CCA-537D-4D2D-8784-752FB3BB3E4C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971800"/>
            <a:ext cx="6553200" cy="13255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000" b="1" dirty="0" smtClean="0">
                <a:solidFill>
                  <a:srgbClr val="013B6D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76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ria\AppData\Local\Temp\SNAGHTML27921082.PNG">
            <a:extLst>
              <a:ext uri="{FF2B5EF4-FFF2-40B4-BE49-F238E27FC236}">
                <a16:creationId xmlns:a16="http://schemas.microsoft.com/office/drawing/2014/main" id="{5E095DC4-5AB8-44C6-85E6-8A6D126C90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5400000" flipH="1">
            <a:off x="5319855" y="-23945"/>
            <a:ext cx="1579169" cy="12181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8202"/>
            <a:ext cx="1181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235" y="245074"/>
            <a:ext cx="12181163" cy="93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9220200" y="6507967"/>
            <a:ext cx="2971800" cy="350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kern="1200" dirty="0">
                <a:solidFill>
                  <a:srgbClr val="013B6D"/>
                </a:solidFill>
                <a:latin typeface="+mn-lt"/>
                <a:ea typeface="+mn-ea"/>
                <a:cs typeface="+mn-cs"/>
              </a:rPr>
              <a:t>© 2022 Tuebora Confidential – All Rights Reserved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295F9-6F9B-4F4A-A74B-4AEECF3E3EF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59108"/>
            <a:ext cx="1743075" cy="5238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724400" y="6492875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lang="en-US" sz="1600" b="1" smtClean="0">
                <a:solidFill>
                  <a:srgbClr val="003767"/>
                </a:solidFill>
              </a:defRPr>
            </a:lvl1pPr>
          </a:lstStyle>
          <a:p>
            <a:fld id="{116CE5E8-5391-0C4B-8E5B-41CE1A63CB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8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b="1" kern="1200" dirty="0" smtClean="0">
          <a:solidFill>
            <a:srgbClr val="013B6D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B3513-DF1E-46FC-8136-425DA6C7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6AB1-4D0D-469E-8E4A-5A76359A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0C4D-351D-454C-BB68-6584591B1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3CCA-537D-4D2D-8784-752FB3BB3E4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23A2-2707-4ABB-ABD9-0BD4364E9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1733-D3C3-473D-AA6B-05BCEEA25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844E-D758-4845-A5E5-B4E6C24929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60F52B-63E8-4B6E-8BAF-31D57E5F3A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A20393-BB90-4A3C-A884-071EBABF1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8" y="470780"/>
            <a:ext cx="2241943" cy="673808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11B9A099-8C5B-4D44-99FA-5B37EFB10020}"/>
              </a:ext>
            </a:extLst>
          </p:cNvPr>
          <p:cNvSpPr txBox="1">
            <a:spLocks/>
          </p:cNvSpPr>
          <p:nvPr userDrawn="1"/>
        </p:nvSpPr>
        <p:spPr>
          <a:xfrm>
            <a:off x="4800600" y="6492875"/>
            <a:ext cx="2971800" cy="350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kern="1200" dirty="0">
                <a:solidFill>
                  <a:srgbClr val="013B6D"/>
                </a:solidFill>
                <a:latin typeface="+mn-lt"/>
                <a:ea typeface="+mn-ea"/>
                <a:cs typeface="+mn-cs"/>
              </a:rPr>
              <a:t>© 2022 Tuebora Confidential –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1789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Assessment</a:t>
            </a:r>
          </a:p>
        </p:txBody>
      </p:sp>
    </p:spTree>
    <p:extLst>
      <p:ext uri="{BB962C8B-B14F-4D97-AF65-F5344CB8AC3E}">
        <p14:creationId xmlns:p14="http://schemas.microsoft.com/office/powerpoint/2010/main" val="193307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99950"/>
            <a:ext cx="11353800" cy="47436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Predict Mortality caused by heart failure</a:t>
            </a:r>
            <a:r>
              <a:rPr lang="en-US" sz="1400" dirty="0"/>
              <a:t>.(Mortality: Died= 0 and Alive= 1)</a:t>
            </a:r>
          </a:p>
          <a:p>
            <a:pPr marL="0" indent="0">
              <a:buNone/>
            </a:pPr>
            <a:r>
              <a:rPr lang="en-US" sz="2800" dirty="0"/>
              <a:t>Attached dataset has 23 attributes monitored in hospitals for patients with heart failure issues.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B5E0617-49D6-13EC-EB8A-1870E2BDD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472735"/>
              </p:ext>
            </p:extLst>
          </p:nvPr>
        </p:nvGraphicFramePr>
        <p:xfrm>
          <a:off x="3500438" y="2809875"/>
          <a:ext cx="14986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834480" imgH="732240" progId="Excel.Sheet.12">
                  <p:embed/>
                </p:oleObj>
              </mc:Choice>
              <mc:Fallback>
                <p:oleObj name="Worksheet" showAsIcon="1" r:id="rId3" imgW="834480" imgH="73224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B5E0617-49D6-13EC-EB8A-1870E2BDD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0438" y="2809875"/>
                        <a:ext cx="1498600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11353800" cy="51246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Please share analysis and prediction outcome on</a:t>
            </a:r>
          </a:p>
          <a:p>
            <a:pPr>
              <a:buFontTx/>
              <a:buChar char="-"/>
            </a:pPr>
            <a:r>
              <a:rPr lang="en-US" sz="2800" dirty="0"/>
              <a:t>Gap in Data quality</a:t>
            </a:r>
          </a:p>
          <a:p>
            <a:pPr>
              <a:buFontTx/>
              <a:buChar char="-"/>
            </a:pPr>
            <a:r>
              <a:rPr lang="en-US" sz="2800" dirty="0"/>
              <a:t>Data Transformations</a:t>
            </a:r>
          </a:p>
          <a:p>
            <a:pPr>
              <a:buFontTx/>
              <a:buChar char="-"/>
            </a:pPr>
            <a:r>
              <a:rPr lang="en-US" sz="2800" dirty="0"/>
              <a:t>Feature Selection for Model Training</a:t>
            </a:r>
          </a:p>
          <a:p>
            <a:pPr>
              <a:buFontTx/>
              <a:buChar char="-"/>
            </a:pPr>
            <a:r>
              <a:rPr lang="en-US" sz="2800" dirty="0"/>
              <a:t>Model Training</a:t>
            </a:r>
          </a:p>
          <a:p>
            <a:pPr>
              <a:buFontTx/>
              <a:buChar char="-"/>
            </a:pPr>
            <a:r>
              <a:rPr lang="en-US" sz="2800" dirty="0"/>
              <a:t>Automated Hyper parameter tuning </a:t>
            </a:r>
            <a:r>
              <a:rPr lang="en-US" sz="2800"/>
              <a:t>(optional)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Model Evaluation Metrics </a:t>
            </a:r>
          </a:p>
          <a:p>
            <a:pPr>
              <a:buFontTx/>
              <a:buChar char="-"/>
            </a:pPr>
            <a:r>
              <a:rPr lang="en-US" sz="2800" dirty="0"/>
              <a:t>What if analysis tests on final model.(optional)</a:t>
            </a:r>
          </a:p>
          <a:p>
            <a:pPr marL="0" indent="0">
              <a:buNone/>
            </a:pPr>
            <a:r>
              <a:rPr lang="en-US" sz="1400" dirty="0"/>
              <a:t>Notes – You can skip any attributes with valid business or statistical reasoning. Please feel free to do any assumptions if required and call out the same in your output.</a:t>
            </a:r>
          </a:p>
          <a:p>
            <a:pPr marL="0" indent="0">
              <a:buNone/>
            </a:pPr>
            <a:r>
              <a:rPr lang="en-US" sz="1400" dirty="0"/>
              <a:t>- Deliverables should be python script</a:t>
            </a:r>
          </a:p>
          <a:p>
            <a:pPr marL="0" indent="0">
              <a:buNone/>
            </a:pPr>
            <a:r>
              <a:rPr lang="en-US" sz="1400" dirty="0"/>
              <a:t>- Please add analysis points in ppt format if required for presentation.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6CE5E8-5391-0C4B-8E5B-41CE1A63CB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7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187248</TotalTime>
  <Words>138</Words>
  <Application>Microsoft Office PowerPoint</Application>
  <PresentationFormat>Widescreen</PresentationFormat>
  <Paragraphs>37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Presentation1</vt:lpstr>
      <vt:lpstr>1_Custom Design</vt:lpstr>
      <vt:lpstr>Microsoft Excel Worksheet</vt:lpstr>
      <vt:lpstr>Data Science Assessment</vt:lpstr>
      <vt:lpstr>Prediction Problem</vt:lpstr>
      <vt:lpstr>Exercise in Python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Nadimpalli</dc:creator>
  <cp:lastModifiedBy>Nabarko Roy</cp:lastModifiedBy>
  <cp:revision>2524</cp:revision>
  <cp:lastPrinted>2018-11-27T19:41:46Z</cp:lastPrinted>
  <dcterms:created xsi:type="dcterms:W3CDTF">2010-12-13T06:44:23Z</dcterms:created>
  <dcterms:modified xsi:type="dcterms:W3CDTF">2023-01-12T11:18:40Z</dcterms:modified>
</cp:coreProperties>
</file>