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3A75E-6882-45D4-AEEB-1F0D9A7CB016}" type="doc">
      <dgm:prSet loTypeId="urn:microsoft.com/office/officeart/2005/8/layout/equati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899A0-D675-4E05-AA25-AD54BDAD1A85}">
      <dgm:prSet phldrT="[Text]"/>
      <dgm:spPr/>
      <dgm:t>
        <a:bodyPr/>
        <a:lstStyle/>
        <a:p>
          <a:r>
            <a:rPr lang="en-US" dirty="0" err="1"/>
            <a:t>Levensthien</a:t>
          </a:r>
          <a:r>
            <a:rPr lang="en-US" dirty="0"/>
            <a:t> Distance</a:t>
          </a:r>
        </a:p>
      </dgm:t>
    </dgm:pt>
    <dgm:pt modelId="{0C7E9A08-FFB4-429E-8A42-08C5BB8E2177}" type="parTrans" cxnId="{734A26FA-EB0A-4383-B283-BA0D606D4C78}">
      <dgm:prSet/>
      <dgm:spPr/>
      <dgm:t>
        <a:bodyPr/>
        <a:lstStyle/>
        <a:p>
          <a:endParaRPr lang="en-US"/>
        </a:p>
      </dgm:t>
    </dgm:pt>
    <dgm:pt modelId="{E0950536-B78D-460C-A1CB-7588A788DA1A}" type="sibTrans" cxnId="{734A26FA-EB0A-4383-B283-BA0D606D4C78}">
      <dgm:prSet/>
      <dgm:spPr/>
      <dgm:t>
        <a:bodyPr/>
        <a:lstStyle/>
        <a:p>
          <a:endParaRPr lang="en-US"/>
        </a:p>
      </dgm:t>
    </dgm:pt>
    <dgm:pt modelId="{8CC55B0C-FE07-4501-B5B0-105F937B1C66}">
      <dgm:prSet phldrT="[Text]"/>
      <dgm:spPr/>
      <dgm:t>
        <a:bodyPr/>
        <a:lstStyle/>
        <a:p>
          <a:r>
            <a:rPr lang="en-US" dirty="0"/>
            <a:t>Cosine Similarity</a:t>
          </a:r>
        </a:p>
      </dgm:t>
    </dgm:pt>
    <dgm:pt modelId="{13C7FE77-401F-42D2-9024-B7686A6D3250}" type="parTrans" cxnId="{35C90341-1A2A-44B3-ABF6-C34386D8A042}">
      <dgm:prSet/>
      <dgm:spPr/>
      <dgm:t>
        <a:bodyPr/>
        <a:lstStyle/>
        <a:p>
          <a:endParaRPr lang="en-US"/>
        </a:p>
      </dgm:t>
    </dgm:pt>
    <dgm:pt modelId="{8B56A297-58DC-4D02-85DD-03315ADC8E8F}" type="sibTrans" cxnId="{35C90341-1A2A-44B3-ABF6-C34386D8A042}">
      <dgm:prSet/>
      <dgm:spPr/>
      <dgm:t>
        <a:bodyPr/>
        <a:lstStyle/>
        <a:p>
          <a:endParaRPr lang="en-US"/>
        </a:p>
      </dgm:t>
    </dgm:pt>
    <dgm:pt modelId="{AE9CCB8B-FBFB-4766-A5DF-4EBFB111F6F1}">
      <dgm:prSet phldrT="[Text]"/>
      <dgm:spPr/>
      <dgm:t>
        <a:bodyPr/>
        <a:lstStyle/>
        <a:p>
          <a:r>
            <a:rPr lang="en-US" dirty="0"/>
            <a:t>Collated Data &amp; Columns</a:t>
          </a:r>
        </a:p>
      </dgm:t>
    </dgm:pt>
    <dgm:pt modelId="{63FE2A5E-D93C-4433-A096-3E9A7B99F8C3}" type="parTrans" cxnId="{81054864-BBD9-4CD3-B89E-A17B3E6C8ADD}">
      <dgm:prSet/>
      <dgm:spPr/>
      <dgm:t>
        <a:bodyPr/>
        <a:lstStyle/>
        <a:p>
          <a:endParaRPr lang="en-US"/>
        </a:p>
      </dgm:t>
    </dgm:pt>
    <dgm:pt modelId="{84B3F185-AF3E-4254-9391-BB49A70AFBF3}" type="sibTrans" cxnId="{81054864-BBD9-4CD3-B89E-A17B3E6C8ADD}">
      <dgm:prSet/>
      <dgm:spPr/>
      <dgm:t>
        <a:bodyPr/>
        <a:lstStyle/>
        <a:p>
          <a:endParaRPr lang="en-US"/>
        </a:p>
      </dgm:t>
    </dgm:pt>
    <dgm:pt modelId="{0716C00A-D9B9-4F67-B78F-072F92A90646}">
      <dgm:prSet phldrT="[Text]"/>
      <dgm:spPr/>
      <dgm:t>
        <a:bodyPr/>
        <a:lstStyle/>
        <a:p>
          <a:r>
            <a:rPr lang="en-US" dirty="0"/>
            <a:t>Fuzzy Similarity</a:t>
          </a:r>
        </a:p>
      </dgm:t>
    </dgm:pt>
    <dgm:pt modelId="{95BEE693-DD70-4F9F-9567-FC1345FA31CE}" type="parTrans" cxnId="{545C6AF0-41B7-404D-AD46-BEAA370F93CF}">
      <dgm:prSet/>
      <dgm:spPr/>
      <dgm:t>
        <a:bodyPr/>
        <a:lstStyle/>
        <a:p>
          <a:endParaRPr lang="en-US"/>
        </a:p>
      </dgm:t>
    </dgm:pt>
    <dgm:pt modelId="{FC127E3C-3E89-4B57-AC6C-E8E092DC88B6}" type="sibTrans" cxnId="{545C6AF0-41B7-404D-AD46-BEAA370F93CF}">
      <dgm:prSet/>
      <dgm:spPr/>
      <dgm:t>
        <a:bodyPr/>
        <a:lstStyle/>
        <a:p>
          <a:endParaRPr lang="en-US"/>
        </a:p>
      </dgm:t>
    </dgm:pt>
    <dgm:pt modelId="{FFAABD49-14CB-4D56-82B9-4D4934E558A5}">
      <dgm:prSet phldrT="[Text]"/>
      <dgm:spPr/>
      <dgm:t>
        <a:bodyPr/>
        <a:lstStyle/>
        <a:p>
          <a:r>
            <a:rPr lang="en-US" dirty="0"/>
            <a:t>Fuzzy </a:t>
          </a:r>
          <a:r>
            <a:rPr lang="en-US" dirty="0" err="1"/>
            <a:t>Abbv</a:t>
          </a:r>
          <a:r>
            <a:rPr lang="en-US" dirty="0"/>
            <a:t> Similarity</a:t>
          </a:r>
        </a:p>
      </dgm:t>
    </dgm:pt>
    <dgm:pt modelId="{8762C71D-76B6-4FA0-85C1-74AABDBC6676}" type="parTrans" cxnId="{5589D749-3E50-490A-A66E-08AA93C3BC3D}">
      <dgm:prSet/>
      <dgm:spPr/>
      <dgm:t>
        <a:bodyPr/>
        <a:lstStyle/>
        <a:p>
          <a:endParaRPr lang="en-US"/>
        </a:p>
      </dgm:t>
    </dgm:pt>
    <dgm:pt modelId="{C889FFDA-BA6C-4399-8FC4-9131E1C090A9}" type="sibTrans" cxnId="{5589D749-3E50-490A-A66E-08AA93C3BC3D}">
      <dgm:prSet/>
      <dgm:spPr/>
      <dgm:t>
        <a:bodyPr/>
        <a:lstStyle/>
        <a:p>
          <a:endParaRPr lang="en-US"/>
        </a:p>
      </dgm:t>
    </dgm:pt>
    <dgm:pt modelId="{17C5FB40-01F5-4A7C-B781-F5EA8C65F35C}" type="pres">
      <dgm:prSet presAssocID="{0A53A75E-6882-45D4-AEEB-1F0D9A7CB016}" presName="Name0" presStyleCnt="0">
        <dgm:presLayoutVars>
          <dgm:dir/>
          <dgm:resizeHandles val="exact"/>
        </dgm:presLayoutVars>
      </dgm:prSet>
      <dgm:spPr/>
    </dgm:pt>
    <dgm:pt modelId="{6B4257B9-2540-4B09-A28C-64E3F309FE6A}" type="pres">
      <dgm:prSet presAssocID="{0A53A75E-6882-45D4-AEEB-1F0D9A7CB016}" presName="vNodes" presStyleCnt="0"/>
      <dgm:spPr/>
    </dgm:pt>
    <dgm:pt modelId="{2C2AD227-EA43-4767-8E17-B9B1110E570E}" type="pres">
      <dgm:prSet presAssocID="{A32899A0-D675-4E05-AA25-AD54BDAD1A85}" presName="node" presStyleLbl="node1" presStyleIdx="0" presStyleCnt="5">
        <dgm:presLayoutVars>
          <dgm:bulletEnabled val="1"/>
        </dgm:presLayoutVars>
      </dgm:prSet>
      <dgm:spPr/>
    </dgm:pt>
    <dgm:pt modelId="{F478A10E-2693-43A2-B413-6DF0230B3CB1}" type="pres">
      <dgm:prSet presAssocID="{E0950536-B78D-460C-A1CB-7588A788DA1A}" presName="spacerT" presStyleCnt="0"/>
      <dgm:spPr/>
    </dgm:pt>
    <dgm:pt modelId="{DA51F046-1EE5-4064-A012-9EA698A3E68B}" type="pres">
      <dgm:prSet presAssocID="{E0950536-B78D-460C-A1CB-7588A788DA1A}" presName="sibTrans" presStyleLbl="sibTrans2D1" presStyleIdx="0" presStyleCnt="4"/>
      <dgm:spPr/>
    </dgm:pt>
    <dgm:pt modelId="{A8858E3A-0B8D-48C3-8710-79E4479EFFD7}" type="pres">
      <dgm:prSet presAssocID="{E0950536-B78D-460C-A1CB-7588A788DA1A}" presName="spacerB" presStyleCnt="0"/>
      <dgm:spPr/>
    </dgm:pt>
    <dgm:pt modelId="{1EEC7412-ADA6-44F0-9401-5ACBFC583843}" type="pres">
      <dgm:prSet presAssocID="{0716C00A-D9B9-4F67-B78F-072F92A90646}" presName="node" presStyleLbl="node1" presStyleIdx="1" presStyleCnt="5">
        <dgm:presLayoutVars>
          <dgm:bulletEnabled val="1"/>
        </dgm:presLayoutVars>
      </dgm:prSet>
      <dgm:spPr/>
    </dgm:pt>
    <dgm:pt modelId="{D3E355C2-73FF-40AD-B6D0-1AF346144D39}" type="pres">
      <dgm:prSet presAssocID="{FC127E3C-3E89-4B57-AC6C-E8E092DC88B6}" presName="spacerT" presStyleCnt="0"/>
      <dgm:spPr/>
    </dgm:pt>
    <dgm:pt modelId="{A2AC1D6F-3431-4904-A808-10DAD0CB0315}" type="pres">
      <dgm:prSet presAssocID="{FC127E3C-3E89-4B57-AC6C-E8E092DC88B6}" presName="sibTrans" presStyleLbl="sibTrans2D1" presStyleIdx="1" presStyleCnt="4"/>
      <dgm:spPr/>
    </dgm:pt>
    <dgm:pt modelId="{CC892554-6676-40F3-92A2-4784650DC694}" type="pres">
      <dgm:prSet presAssocID="{FC127E3C-3E89-4B57-AC6C-E8E092DC88B6}" presName="spacerB" presStyleCnt="0"/>
      <dgm:spPr/>
    </dgm:pt>
    <dgm:pt modelId="{0F980089-913D-418C-BF8B-31E3E98CE58C}" type="pres">
      <dgm:prSet presAssocID="{FFAABD49-14CB-4D56-82B9-4D4934E558A5}" presName="node" presStyleLbl="node1" presStyleIdx="2" presStyleCnt="5">
        <dgm:presLayoutVars>
          <dgm:bulletEnabled val="1"/>
        </dgm:presLayoutVars>
      </dgm:prSet>
      <dgm:spPr/>
    </dgm:pt>
    <dgm:pt modelId="{D39C8715-F6D0-4B74-9A58-B041FE222FD1}" type="pres">
      <dgm:prSet presAssocID="{C889FFDA-BA6C-4399-8FC4-9131E1C090A9}" presName="spacerT" presStyleCnt="0"/>
      <dgm:spPr/>
    </dgm:pt>
    <dgm:pt modelId="{9F845FD7-AD7E-40B0-BF18-BA6CBF8E8BDF}" type="pres">
      <dgm:prSet presAssocID="{C889FFDA-BA6C-4399-8FC4-9131E1C090A9}" presName="sibTrans" presStyleLbl="sibTrans2D1" presStyleIdx="2" presStyleCnt="4"/>
      <dgm:spPr/>
    </dgm:pt>
    <dgm:pt modelId="{63F33B3A-3A06-4199-B1D0-1494A2764CDA}" type="pres">
      <dgm:prSet presAssocID="{C889FFDA-BA6C-4399-8FC4-9131E1C090A9}" presName="spacerB" presStyleCnt="0"/>
      <dgm:spPr/>
    </dgm:pt>
    <dgm:pt modelId="{FE971B9E-D9D8-4183-9663-E29C47C20E08}" type="pres">
      <dgm:prSet presAssocID="{8CC55B0C-FE07-4501-B5B0-105F937B1C66}" presName="node" presStyleLbl="node1" presStyleIdx="3" presStyleCnt="5">
        <dgm:presLayoutVars>
          <dgm:bulletEnabled val="1"/>
        </dgm:presLayoutVars>
      </dgm:prSet>
      <dgm:spPr/>
    </dgm:pt>
    <dgm:pt modelId="{CBF53D25-B321-452C-872E-DCD5E21368C1}" type="pres">
      <dgm:prSet presAssocID="{0A53A75E-6882-45D4-AEEB-1F0D9A7CB016}" presName="sibTransLast" presStyleLbl="sibTrans2D1" presStyleIdx="3" presStyleCnt="4"/>
      <dgm:spPr/>
    </dgm:pt>
    <dgm:pt modelId="{C00D80A2-AB32-41C0-B66C-2B55D2167655}" type="pres">
      <dgm:prSet presAssocID="{0A53A75E-6882-45D4-AEEB-1F0D9A7CB016}" presName="connectorText" presStyleLbl="sibTrans2D1" presStyleIdx="3" presStyleCnt="4"/>
      <dgm:spPr/>
    </dgm:pt>
    <dgm:pt modelId="{0A0D2073-AB11-4075-8890-22C629200266}" type="pres">
      <dgm:prSet presAssocID="{0A53A75E-6882-45D4-AEEB-1F0D9A7CB016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DA788613-F1ED-4A66-BF17-5AB2B9D26B56}" type="presOf" srcId="{FFAABD49-14CB-4D56-82B9-4D4934E558A5}" destId="{0F980089-913D-418C-BF8B-31E3E98CE58C}" srcOrd="0" destOrd="0" presId="urn:microsoft.com/office/officeart/2005/8/layout/equation2"/>
    <dgm:cxn modelId="{E06E873C-39BC-4322-9A22-0DFDA21A45E4}" type="presOf" srcId="{FC127E3C-3E89-4B57-AC6C-E8E092DC88B6}" destId="{A2AC1D6F-3431-4904-A808-10DAD0CB0315}" srcOrd="0" destOrd="0" presId="urn:microsoft.com/office/officeart/2005/8/layout/equation2"/>
    <dgm:cxn modelId="{35C90341-1A2A-44B3-ABF6-C34386D8A042}" srcId="{0A53A75E-6882-45D4-AEEB-1F0D9A7CB016}" destId="{8CC55B0C-FE07-4501-B5B0-105F937B1C66}" srcOrd="3" destOrd="0" parTransId="{13C7FE77-401F-42D2-9024-B7686A6D3250}" sibTransId="{8B56A297-58DC-4D02-85DD-03315ADC8E8F}"/>
    <dgm:cxn modelId="{81054864-BBD9-4CD3-B89E-A17B3E6C8ADD}" srcId="{0A53A75E-6882-45D4-AEEB-1F0D9A7CB016}" destId="{AE9CCB8B-FBFB-4766-A5DF-4EBFB111F6F1}" srcOrd="4" destOrd="0" parTransId="{63FE2A5E-D93C-4433-A096-3E9A7B99F8C3}" sibTransId="{84B3F185-AF3E-4254-9391-BB49A70AFBF3}"/>
    <dgm:cxn modelId="{5589D749-3E50-490A-A66E-08AA93C3BC3D}" srcId="{0A53A75E-6882-45D4-AEEB-1F0D9A7CB016}" destId="{FFAABD49-14CB-4D56-82B9-4D4934E558A5}" srcOrd="2" destOrd="0" parTransId="{8762C71D-76B6-4FA0-85C1-74AABDBC6676}" sibTransId="{C889FFDA-BA6C-4399-8FC4-9131E1C090A9}"/>
    <dgm:cxn modelId="{2C2E196A-C7EA-49C2-B0D2-5E884B492D52}" type="presOf" srcId="{8B56A297-58DC-4D02-85DD-03315ADC8E8F}" destId="{C00D80A2-AB32-41C0-B66C-2B55D2167655}" srcOrd="1" destOrd="0" presId="urn:microsoft.com/office/officeart/2005/8/layout/equation2"/>
    <dgm:cxn modelId="{D66EEC6A-6287-467E-86AF-C97AE7C5754A}" type="presOf" srcId="{E0950536-B78D-460C-A1CB-7588A788DA1A}" destId="{DA51F046-1EE5-4064-A012-9EA698A3E68B}" srcOrd="0" destOrd="0" presId="urn:microsoft.com/office/officeart/2005/8/layout/equation2"/>
    <dgm:cxn modelId="{C3AECC73-0A97-4973-9092-20FF009AF411}" type="presOf" srcId="{8B56A297-58DC-4D02-85DD-03315ADC8E8F}" destId="{CBF53D25-B321-452C-872E-DCD5E21368C1}" srcOrd="0" destOrd="0" presId="urn:microsoft.com/office/officeart/2005/8/layout/equation2"/>
    <dgm:cxn modelId="{845550A2-ED74-41C6-A106-599C316F8F0B}" type="presOf" srcId="{AE9CCB8B-FBFB-4766-A5DF-4EBFB111F6F1}" destId="{0A0D2073-AB11-4075-8890-22C629200266}" srcOrd="0" destOrd="0" presId="urn:microsoft.com/office/officeart/2005/8/layout/equation2"/>
    <dgm:cxn modelId="{1510E3B5-CAB0-4D73-A946-09864019B34D}" type="presOf" srcId="{0A53A75E-6882-45D4-AEEB-1F0D9A7CB016}" destId="{17C5FB40-01F5-4A7C-B781-F5EA8C65F35C}" srcOrd="0" destOrd="0" presId="urn:microsoft.com/office/officeart/2005/8/layout/equation2"/>
    <dgm:cxn modelId="{86F407D0-12C2-4F22-87EC-C42BB15D0FB8}" type="presOf" srcId="{C889FFDA-BA6C-4399-8FC4-9131E1C090A9}" destId="{9F845FD7-AD7E-40B0-BF18-BA6CBF8E8BDF}" srcOrd="0" destOrd="0" presId="urn:microsoft.com/office/officeart/2005/8/layout/equation2"/>
    <dgm:cxn modelId="{144F3DE8-9F62-4FDB-9417-106987653BEB}" type="presOf" srcId="{8CC55B0C-FE07-4501-B5B0-105F937B1C66}" destId="{FE971B9E-D9D8-4183-9663-E29C47C20E08}" srcOrd="0" destOrd="0" presId="urn:microsoft.com/office/officeart/2005/8/layout/equation2"/>
    <dgm:cxn modelId="{545C6AF0-41B7-404D-AD46-BEAA370F93CF}" srcId="{0A53A75E-6882-45D4-AEEB-1F0D9A7CB016}" destId="{0716C00A-D9B9-4F67-B78F-072F92A90646}" srcOrd="1" destOrd="0" parTransId="{95BEE693-DD70-4F9F-9567-FC1345FA31CE}" sibTransId="{FC127E3C-3E89-4B57-AC6C-E8E092DC88B6}"/>
    <dgm:cxn modelId="{20CE75F0-3169-482D-818D-E71419310668}" type="presOf" srcId="{A32899A0-D675-4E05-AA25-AD54BDAD1A85}" destId="{2C2AD227-EA43-4767-8E17-B9B1110E570E}" srcOrd="0" destOrd="0" presId="urn:microsoft.com/office/officeart/2005/8/layout/equation2"/>
    <dgm:cxn modelId="{9FF8FCF3-A009-4223-8FAC-E0158FB9A177}" type="presOf" srcId="{0716C00A-D9B9-4F67-B78F-072F92A90646}" destId="{1EEC7412-ADA6-44F0-9401-5ACBFC583843}" srcOrd="0" destOrd="0" presId="urn:microsoft.com/office/officeart/2005/8/layout/equation2"/>
    <dgm:cxn modelId="{734A26FA-EB0A-4383-B283-BA0D606D4C78}" srcId="{0A53A75E-6882-45D4-AEEB-1F0D9A7CB016}" destId="{A32899A0-D675-4E05-AA25-AD54BDAD1A85}" srcOrd="0" destOrd="0" parTransId="{0C7E9A08-FFB4-429E-8A42-08C5BB8E2177}" sibTransId="{E0950536-B78D-460C-A1CB-7588A788DA1A}"/>
    <dgm:cxn modelId="{6ABF3C28-63E6-4902-B91B-BC0D60638CBC}" type="presParOf" srcId="{17C5FB40-01F5-4A7C-B781-F5EA8C65F35C}" destId="{6B4257B9-2540-4B09-A28C-64E3F309FE6A}" srcOrd="0" destOrd="0" presId="urn:microsoft.com/office/officeart/2005/8/layout/equation2"/>
    <dgm:cxn modelId="{E602D912-67CB-4A91-9972-F72252C685D9}" type="presParOf" srcId="{6B4257B9-2540-4B09-A28C-64E3F309FE6A}" destId="{2C2AD227-EA43-4767-8E17-B9B1110E570E}" srcOrd="0" destOrd="0" presId="urn:microsoft.com/office/officeart/2005/8/layout/equation2"/>
    <dgm:cxn modelId="{87C97384-7899-4190-8BBE-24B4EA181FEB}" type="presParOf" srcId="{6B4257B9-2540-4B09-A28C-64E3F309FE6A}" destId="{F478A10E-2693-43A2-B413-6DF0230B3CB1}" srcOrd="1" destOrd="0" presId="urn:microsoft.com/office/officeart/2005/8/layout/equation2"/>
    <dgm:cxn modelId="{C3D71106-EE88-413A-AA2A-B725AA2B53A3}" type="presParOf" srcId="{6B4257B9-2540-4B09-A28C-64E3F309FE6A}" destId="{DA51F046-1EE5-4064-A012-9EA698A3E68B}" srcOrd="2" destOrd="0" presId="urn:microsoft.com/office/officeart/2005/8/layout/equation2"/>
    <dgm:cxn modelId="{95A78C94-EAED-44D1-AE51-A2D97CD81F3E}" type="presParOf" srcId="{6B4257B9-2540-4B09-A28C-64E3F309FE6A}" destId="{A8858E3A-0B8D-48C3-8710-79E4479EFFD7}" srcOrd="3" destOrd="0" presId="urn:microsoft.com/office/officeart/2005/8/layout/equation2"/>
    <dgm:cxn modelId="{93FE6220-B57A-4E83-BD1A-185788FA2D52}" type="presParOf" srcId="{6B4257B9-2540-4B09-A28C-64E3F309FE6A}" destId="{1EEC7412-ADA6-44F0-9401-5ACBFC583843}" srcOrd="4" destOrd="0" presId="urn:microsoft.com/office/officeart/2005/8/layout/equation2"/>
    <dgm:cxn modelId="{8F9D4D6E-CC66-4B34-8238-E1787B612CAF}" type="presParOf" srcId="{6B4257B9-2540-4B09-A28C-64E3F309FE6A}" destId="{D3E355C2-73FF-40AD-B6D0-1AF346144D39}" srcOrd="5" destOrd="0" presId="urn:microsoft.com/office/officeart/2005/8/layout/equation2"/>
    <dgm:cxn modelId="{3B0BD2DF-0714-48C4-B1BB-535C692913AE}" type="presParOf" srcId="{6B4257B9-2540-4B09-A28C-64E3F309FE6A}" destId="{A2AC1D6F-3431-4904-A808-10DAD0CB0315}" srcOrd="6" destOrd="0" presId="urn:microsoft.com/office/officeart/2005/8/layout/equation2"/>
    <dgm:cxn modelId="{5148647E-5070-4BAF-B836-E77912BA7BC4}" type="presParOf" srcId="{6B4257B9-2540-4B09-A28C-64E3F309FE6A}" destId="{CC892554-6676-40F3-92A2-4784650DC694}" srcOrd="7" destOrd="0" presId="urn:microsoft.com/office/officeart/2005/8/layout/equation2"/>
    <dgm:cxn modelId="{1AA4D0FE-041D-455E-994F-FA1258EEA09B}" type="presParOf" srcId="{6B4257B9-2540-4B09-A28C-64E3F309FE6A}" destId="{0F980089-913D-418C-BF8B-31E3E98CE58C}" srcOrd="8" destOrd="0" presId="urn:microsoft.com/office/officeart/2005/8/layout/equation2"/>
    <dgm:cxn modelId="{960A5669-ECE5-4C0B-BD5F-8DC2C3E29F63}" type="presParOf" srcId="{6B4257B9-2540-4B09-A28C-64E3F309FE6A}" destId="{D39C8715-F6D0-4B74-9A58-B041FE222FD1}" srcOrd="9" destOrd="0" presId="urn:microsoft.com/office/officeart/2005/8/layout/equation2"/>
    <dgm:cxn modelId="{E7F57D5B-5E48-4827-BD7B-FD2D044CD6C0}" type="presParOf" srcId="{6B4257B9-2540-4B09-A28C-64E3F309FE6A}" destId="{9F845FD7-AD7E-40B0-BF18-BA6CBF8E8BDF}" srcOrd="10" destOrd="0" presId="urn:microsoft.com/office/officeart/2005/8/layout/equation2"/>
    <dgm:cxn modelId="{64CD73FF-8AD1-40F9-AB7F-37219F63ADE1}" type="presParOf" srcId="{6B4257B9-2540-4B09-A28C-64E3F309FE6A}" destId="{63F33B3A-3A06-4199-B1D0-1494A2764CDA}" srcOrd="11" destOrd="0" presId="urn:microsoft.com/office/officeart/2005/8/layout/equation2"/>
    <dgm:cxn modelId="{19F6423D-18B3-492F-8A96-709D33F1A871}" type="presParOf" srcId="{6B4257B9-2540-4B09-A28C-64E3F309FE6A}" destId="{FE971B9E-D9D8-4183-9663-E29C47C20E08}" srcOrd="12" destOrd="0" presId="urn:microsoft.com/office/officeart/2005/8/layout/equation2"/>
    <dgm:cxn modelId="{94A375AC-FAA0-4EE8-AE14-C62605484F1C}" type="presParOf" srcId="{17C5FB40-01F5-4A7C-B781-F5EA8C65F35C}" destId="{CBF53D25-B321-452C-872E-DCD5E21368C1}" srcOrd="1" destOrd="0" presId="urn:microsoft.com/office/officeart/2005/8/layout/equation2"/>
    <dgm:cxn modelId="{C65F2DD1-8E0C-449D-BF7F-23A76B0F82BA}" type="presParOf" srcId="{CBF53D25-B321-452C-872E-DCD5E21368C1}" destId="{C00D80A2-AB32-41C0-B66C-2B55D2167655}" srcOrd="0" destOrd="0" presId="urn:microsoft.com/office/officeart/2005/8/layout/equation2"/>
    <dgm:cxn modelId="{8E0C7A9E-D3FA-468F-9BA3-C816A7CC5844}" type="presParOf" srcId="{17C5FB40-01F5-4A7C-B781-F5EA8C65F35C}" destId="{0A0D2073-AB11-4075-8890-22C62920026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AD227-EA43-4767-8E17-B9B1110E570E}">
      <dsp:nvSpPr>
        <dsp:cNvPr id="0" name=""/>
        <dsp:cNvSpPr/>
      </dsp:nvSpPr>
      <dsp:spPr>
        <a:xfrm>
          <a:off x="2459979" y="1749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Levensthien</a:t>
          </a:r>
          <a:r>
            <a:rPr lang="en-US" sz="800" kern="1200" dirty="0"/>
            <a:t> Distance</a:t>
          </a:r>
        </a:p>
      </dsp:txBody>
      <dsp:txXfrm>
        <a:off x="2573809" y="115579"/>
        <a:ext cx="549622" cy="549622"/>
      </dsp:txXfrm>
    </dsp:sp>
    <dsp:sp modelId="{DA51F046-1EE5-4064-A012-9EA698A3E68B}">
      <dsp:nvSpPr>
        <dsp:cNvPr id="0" name=""/>
        <dsp:cNvSpPr/>
      </dsp:nvSpPr>
      <dsp:spPr>
        <a:xfrm>
          <a:off x="2623209" y="842146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1014541"/>
        <a:ext cx="331309" cy="106033"/>
      </dsp:txXfrm>
    </dsp:sp>
    <dsp:sp modelId="{1EEC7412-ADA6-44F0-9401-5ACBFC583843}">
      <dsp:nvSpPr>
        <dsp:cNvPr id="0" name=""/>
        <dsp:cNvSpPr/>
      </dsp:nvSpPr>
      <dsp:spPr>
        <a:xfrm>
          <a:off x="2459979" y="1356085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Fuzzy Similarity</a:t>
          </a:r>
        </a:p>
      </dsp:txBody>
      <dsp:txXfrm>
        <a:off x="2573809" y="1469915"/>
        <a:ext cx="549622" cy="549622"/>
      </dsp:txXfrm>
    </dsp:sp>
    <dsp:sp modelId="{A2AC1D6F-3431-4904-A808-10DAD0CB0315}">
      <dsp:nvSpPr>
        <dsp:cNvPr id="0" name=""/>
        <dsp:cNvSpPr/>
      </dsp:nvSpPr>
      <dsp:spPr>
        <a:xfrm>
          <a:off x="2623209" y="2196482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2368877"/>
        <a:ext cx="331309" cy="106033"/>
      </dsp:txXfrm>
    </dsp:sp>
    <dsp:sp modelId="{0F980089-913D-418C-BF8B-31E3E98CE58C}">
      <dsp:nvSpPr>
        <dsp:cNvPr id="0" name=""/>
        <dsp:cNvSpPr/>
      </dsp:nvSpPr>
      <dsp:spPr>
        <a:xfrm>
          <a:off x="2459979" y="2710421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Fuzzy </a:t>
          </a:r>
          <a:r>
            <a:rPr lang="en-US" sz="800" kern="1200" dirty="0" err="1"/>
            <a:t>Abbv</a:t>
          </a:r>
          <a:r>
            <a:rPr lang="en-US" sz="800" kern="1200" dirty="0"/>
            <a:t> Similarity</a:t>
          </a:r>
        </a:p>
      </dsp:txBody>
      <dsp:txXfrm>
        <a:off x="2573809" y="2824251"/>
        <a:ext cx="549622" cy="549622"/>
      </dsp:txXfrm>
    </dsp:sp>
    <dsp:sp modelId="{9F845FD7-AD7E-40B0-BF18-BA6CBF8E8BDF}">
      <dsp:nvSpPr>
        <dsp:cNvPr id="0" name=""/>
        <dsp:cNvSpPr/>
      </dsp:nvSpPr>
      <dsp:spPr>
        <a:xfrm>
          <a:off x="2623209" y="3550818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3723213"/>
        <a:ext cx="331309" cy="106033"/>
      </dsp:txXfrm>
    </dsp:sp>
    <dsp:sp modelId="{FE971B9E-D9D8-4183-9663-E29C47C20E08}">
      <dsp:nvSpPr>
        <dsp:cNvPr id="0" name=""/>
        <dsp:cNvSpPr/>
      </dsp:nvSpPr>
      <dsp:spPr>
        <a:xfrm>
          <a:off x="2459979" y="4064757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Cosine Similarity</a:t>
          </a:r>
        </a:p>
      </dsp:txBody>
      <dsp:txXfrm>
        <a:off x="2573809" y="4178587"/>
        <a:ext cx="549622" cy="549622"/>
      </dsp:txXfrm>
    </dsp:sp>
    <dsp:sp modelId="{CBF53D25-B321-452C-872E-DCD5E21368C1}">
      <dsp:nvSpPr>
        <dsp:cNvPr id="0" name=""/>
        <dsp:cNvSpPr/>
      </dsp:nvSpPr>
      <dsp:spPr>
        <a:xfrm>
          <a:off x="3353854" y="2277320"/>
          <a:ext cx="247175" cy="289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53854" y="2335150"/>
        <a:ext cx="173023" cy="173488"/>
      </dsp:txXfrm>
    </dsp:sp>
    <dsp:sp modelId="{0A0D2073-AB11-4075-8890-22C629200266}">
      <dsp:nvSpPr>
        <dsp:cNvPr id="0" name=""/>
        <dsp:cNvSpPr/>
      </dsp:nvSpPr>
      <dsp:spPr>
        <a:xfrm>
          <a:off x="3703631" y="1644612"/>
          <a:ext cx="1554564" cy="15545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Collated Data &amp; Columns</a:t>
          </a:r>
        </a:p>
      </dsp:txBody>
      <dsp:txXfrm>
        <a:off x="3931292" y="1872273"/>
        <a:ext cx="1099242" cy="109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0493-6337-4498-84B2-D74ADFEFB48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DFE-A852-4954-AF92-41CBD589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7DFE-A852-4954-AF92-41CBD58944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2F3-5846-4899-A0F9-6072A1E4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B0920-753C-4500-AD09-8377F6E3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84F0-CE58-4F68-9BC4-334073D7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0091-16CB-40B9-847B-107F4F40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12C2-F1FF-43CB-BA9D-722ECCE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7FF-7D7B-404B-9B27-ABDEFFC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E49A-6420-4003-94C0-E8B144DD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7B73-7222-41C1-A7CE-59702F1E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FCC8-1FA7-419B-9040-BDC1DBCC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20C9-2793-4CE4-8366-CEC59D1E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9E370-2C5A-401C-9312-A641B645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18BB-83AA-4365-A061-0A410C3A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E9B9-EC38-4BFD-B30F-406A5EDC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E3FE-86F0-4543-B720-0B45212E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6B4D-AEBD-4274-9ED1-4C1C436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9050-9AAF-4687-B78C-1CFE567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FA9E-3394-46E2-ADE6-6DB3D660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AE8D-E9DE-487D-B152-C4DD1923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6828-ECE2-4000-AB06-2F35511A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9DAA-1A4E-488B-BE30-326394E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DBC-8A70-4392-81B0-FE61397B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B251-7C35-49BD-A2D0-400A0CB7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BAE2-323F-4DBB-BEA5-CA069184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E593-0797-4535-9DB1-5C559FD4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68EC-285B-4274-B958-436A7EB7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4AF-7C53-447B-8941-B8A5DE79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5ED4-3AA3-4A7F-A8AD-E5ACD733F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7C8C-B4FF-464D-BB0E-B11A3EFA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E4EB-B0F6-4968-8635-5806678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7F70-DB0B-47E7-880A-E3B7FEF8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B872-58C9-44C0-81F5-36D21CF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A58-D14E-44AB-BB38-F48A16B8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9EB7-18E0-492A-AE20-7CC69318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3CA72-1783-4C00-8813-33054C6C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D7D03-7E15-4D9A-ABDF-AF3EB03B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F50E0-7CE1-4EB0-BBEA-54211A5E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D0108-6451-495E-ABA2-B143D294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318A5-6F09-4735-9396-532BB04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62EF-868D-452F-BA7B-BB0AF8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8E94-D1DC-485B-891E-67130C69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E042C-5351-4BE6-A7DA-6D19129E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A02CB-785E-4A03-8AAC-BD0AB0FE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FFB3F-CF30-452A-A2C1-1753CF3B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5375-1DE5-4111-8533-E897E9B7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CCD9-D698-4462-B641-E42F0F6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37BC-F86C-45BC-9243-00E5751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7022-9AF3-433A-A318-1E1A98C5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70E1-01CE-4908-84CD-74C7788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D778-6EC1-4C8D-8248-86B7A72D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C6FA-E8F0-4794-8E21-1E5B5C8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66CF-B992-4F90-BF6C-C5443F69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BA04-3D1F-465E-8578-6491DD3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8AB6-C572-49B9-89C8-AFF3F7D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1E18F-EA91-4B04-8939-512D02D4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75DB-90ED-4A36-A8D2-E6918F65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37BF-562B-4EC6-854C-671100D7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80C6-9C29-4678-A573-AC14C0B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83200-D8FC-40AE-8022-2EED0DB8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9598A-4FD5-4D06-AF72-FB347F06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6AA6-A431-4C9B-85FA-4B7AC9C0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CB75-DE95-4B7F-878C-EEEA67C3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A107-DE99-47E8-99CA-8105C68F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49A6-2559-4BC2-8371-F3DF8400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4227182277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een, umbrella, fireworks, open&#10;&#10;Description automatically generated">
            <a:extLst>
              <a:ext uri="{FF2B5EF4-FFF2-40B4-BE49-F238E27FC236}">
                <a16:creationId xmlns:a16="http://schemas.microsoft.com/office/drawing/2014/main" id="{26FB89ED-966B-4F7A-9E42-AA460CBCA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28" r="9089" b="73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B8AF7-5AC1-453F-AE23-B0AD8B61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/>
              <a:t>Machine Learning </a:t>
            </a:r>
            <a:br>
              <a:rPr lang="en-US" sz="4800" b="1" dirty="0"/>
            </a:br>
            <a:r>
              <a:rPr lang="en-US" sz="4800" b="1" dirty="0"/>
              <a:t>Based</a:t>
            </a:r>
            <a:br>
              <a:rPr lang="en-US" sz="4800" b="1" dirty="0"/>
            </a:br>
            <a:r>
              <a:rPr lang="en-US" sz="4800" b="1" dirty="0"/>
              <a:t>String </a:t>
            </a:r>
            <a:br>
              <a:rPr lang="en-US" sz="4800" b="1" dirty="0"/>
            </a:br>
            <a:r>
              <a:rPr lang="en-US" sz="4800" b="1" dirty="0"/>
              <a:t>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741D2B-1EB5-4536-9864-84117BB8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Author – Nabarko Roy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CACC8-EFDC-4981-9D36-E0F2AA02D3FE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mikemacmarketing/422718227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0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0863A-EFA3-4E21-A0B7-052B1A2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Training Approach</a:t>
            </a:r>
          </a:p>
        </p:txBody>
      </p:sp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0C6A4FA8-0DC2-4269-88D4-311B13ED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9604" y="1829719"/>
            <a:ext cx="9674571" cy="44503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3958A3D-FE98-4ABD-8E8B-342E0E61CA8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3" b="73"/>
          <a:stretch>
            <a:fillRect/>
          </a:stretch>
        </p:blipFill>
        <p:spPr bwMode="auto">
          <a:xfrm>
            <a:off x="10476513" y="3301928"/>
            <a:ext cx="1505883" cy="150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F6742-3926-4A3C-822A-3034FBE0055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9884175" y="4054870"/>
            <a:ext cx="59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2B5630-A43F-421E-A5FD-32207E097633}"/>
              </a:ext>
            </a:extLst>
          </p:cNvPr>
          <p:cNvSpPr txBox="1"/>
          <p:nvPr/>
        </p:nvSpPr>
        <p:spPr>
          <a:xfrm>
            <a:off x="10576737" y="4807811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Storage FS/Container/Database</a:t>
            </a:r>
          </a:p>
        </p:txBody>
      </p:sp>
    </p:spTree>
    <p:extLst>
      <p:ext uri="{BB962C8B-B14F-4D97-AF65-F5344CB8AC3E}">
        <p14:creationId xmlns:p14="http://schemas.microsoft.com/office/powerpoint/2010/main" val="427562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C6CD8-C2F8-438B-B952-F7654D2FAE4A}"/>
              </a:ext>
            </a:extLst>
          </p:cNvPr>
          <p:cNvSpPr/>
          <p:nvPr/>
        </p:nvSpPr>
        <p:spPr>
          <a:xfrm>
            <a:off x="51763" y="1890445"/>
            <a:ext cx="2737883" cy="4781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E768F-2768-47C7-AD5C-3DD05757C752}"/>
              </a:ext>
            </a:extLst>
          </p:cNvPr>
          <p:cNvSpPr/>
          <p:nvPr/>
        </p:nvSpPr>
        <p:spPr>
          <a:xfrm>
            <a:off x="8627449" y="3516678"/>
            <a:ext cx="1958858" cy="2236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F933A-E35E-4A77-81BE-2BF9EC37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Data Transformer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E1E644-23FE-41E0-8AB6-95A7726FA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655242"/>
              </p:ext>
            </p:extLst>
          </p:nvPr>
        </p:nvGraphicFramePr>
        <p:xfrm>
          <a:off x="2843658" y="1181528"/>
          <a:ext cx="7718175" cy="484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7EDC6BF-4E46-42B1-B926-9377D9AF7E90}"/>
              </a:ext>
            </a:extLst>
          </p:cNvPr>
          <p:cNvGrpSpPr/>
          <p:nvPr/>
        </p:nvGrpSpPr>
        <p:grpSpPr>
          <a:xfrm>
            <a:off x="3017307" y="2826140"/>
            <a:ext cx="1554564" cy="1554564"/>
            <a:chOff x="3703631" y="1644612"/>
            <a:chExt cx="1554564" cy="15545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40D827-8759-4C09-BFBC-314EB2F387F3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9F2391FE-FADE-43EF-AFE2-BF3ADB2CE0A5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Cleaning up the data/strings &amp;  Forming Column wise Mapping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FA0E08-B21A-4134-B07A-58272BD2605C}"/>
              </a:ext>
            </a:extLst>
          </p:cNvPr>
          <p:cNvGrpSpPr/>
          <p:nvPr/>
        </p:nvGrpSpPr>
        <p:grpSpPr>
          <a:xfrm>
            <a:off x="4914174" y="3458848"/>
            <a:ext cx="247175" cy="289148"/>
            <a:chOff x="3353854" y="2277320"/>
            <a:chExt cx="247175" cy="28914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EC9B100-2450-481A-BB55-FABD2A639C31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C9D5436A-490C-4957-921C-62FACBF5E009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8099BB-18CC-489C-9C3F-F65095AAC886}"/>
              </a:ext>
            </a:extLst>
          </p:cNvPr>
          <p:cNvGrpSpPr/>
          <p:nvPr/>
        </p:nvGrpSpPr>
        <p:grpSpPr>
          <a:xfrm>
            <a:off x="8819673" y="3872033"/>
            <a:ext cx="1554564" cy="1554564"/>
            <a:chOff x="3703631" y="1644612"/>
            <a:chExt cx="1554564" cy="15545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F6CB25-B195-46EB-A6C1-5B0C87628C85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39AD17D4-EE0A-4DCC-8BED-1C40BCE2DDD6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Adding a Match Column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EF3D30-002D-4561-8E6C-072F46E14FD1}"/>
              </a:ext>
            </a:extLst>
          </p:cNvPr>
          <p:cNvGrpSpPr/>
          <p:nvPr/>
        </p:nvGrpSpPr>
        <p:grpSpPr>
          <a:xfrm rot="1502219">
            <a:off x="8330702" y="4052839"/>
            <a:ext cx="247175" cy="289148"/>
            <a:chOff x="3353854" y="2277320"/>
            <a:chExt cx="247175" cy="28914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DDB4529-EC30-4FE4-9082-E495C3BD3929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014BE382-65C0-48B3-8F86-7F68E1B0107B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CAD2B5-0081-4D12-9280-CCA14BB0EA9D}"/>
              </a:ext>
            </a:extLst>
          </p:cNvPr>
          <p:cNvGrpSpPr/>
          <p:nvPr/>
        </p:nvGrpSpPr>
        <p:grpSpPr>
          <a:xfrm>
            <a:off x="8769328" y="1332043"/>
            <a:ext cx="1554564" cy="1554564"/>
            <a:chOff x="3703631" y="1644612"/>
            <a:chExt cx="1554564" cy="155456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1774CE-C9EA-4013-BC04-D4E3F0EA0AB9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695D802B-55CC-49E6-8821-61F988C390F8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Prediction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Part</a:t>
              </a:r>
              <a:endParaRPr lang="en-US" sz="14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5CF8FF-AF03-406F-9D73-D376C435DB56}"/>
              </a:ext>
            </a:extLst>
          </p:cNvPr>
          <p:cNvGrpSpPr/>
          <p:nvPr/>
        </p:nvGrpSpPr>
        <p:grpSpPr>
          <a:xfrm rot="19765671">
            <a:off x="8297109" y="2554697"/>
            <a:ext cx="247175" cy="289148"/>
            <a:chOff x="3353854" y="2277320"/>
            <a:chExt cx="247175" cy="28914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C44C3E1-E282-466A-B45B-0DFC6C919FD0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F18E33A0-7436-4DC4-9271-ED35F48AA2C6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54C08A-A451-4FBE-959E-44241DC2F151}"/>
              </a:ext>
            </a:extLst>
          </p:cNvPr>
          <p:cNvSpPr txBox="1"/>
          <p:nvPr/>
        </p:nvSpPr>
        <p:spPr>
          <a:xfrm>
            <a:off x="8627449" y="6025317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valid for Learning Part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33534-933B-4040-AAA9-CA77D667E58E}"/>
              </a:ext>
            </a:extLst>
          </p:cNvPr>
          <p:cNvSpPr/>
          <p:nvPr/>
        </p:nvSpPr>
        <p:spPr>
          <a:xfrm>
            <a:off x="51763" y="2157881"/>
            <a:ext cx="263641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"source" : {</a:t>
            </a:r>
          </a:p>
          <a:p>
            <a:r>
              <a:rPr lang="en-US" sz="800" dirty="0"/>
              <a:t>     	 "</a:t>
            </a:r>
            <a:r>
              <a:rPr lang="en-US" sz="800" dirty="0" err="1"/>
              <a:t>formatName</a:t>
            </a:r>
            <a:r>
              <a:rPr lang="en-US" sz="800" dirty="0"/>
              <a:t>": "supplier1Format",</a:t>
            </a:r>
          </a:p>
          <a:p>
            <a:r>
              <a:rPr lang="en-US" sz="800" dirty="0"/>
              <a:t>     	"</a:t>
            </a:r>
            <a:r>
              <a:rPr lang="en-US" sz="800" dirty="0" err="1"/>
              <a:t>formatFields</a:t>
            </a:r>
            <a:r>
              <a:rPr lang="en-US" sz="800" dirty="0"/>
              <a:t>": [ "BATCH_REFERENCE", "TRANSACTION_REFERENCE",</a:t>
            </a:r>
          </a:p>
          <a:p>
            <a:r>
              <a:rPr lang="en-US" sz="800" dirty="0"/>
              <a:t>        	"BUYER_NAME", "SUPPLIER_NAME" , </a:t>
            </a:r>
          </a:p>
          <a:p>
            <a:r>
              <a:rPr lang="en-US" sz="800" dirty="0"/>
              <a:t>       	"INVOICE_REFERENCE", "PO_REFERENCE",</a:t>
            </a:r>
          </a:p>
          <a:p>
            <a:r>
              <a:rPr lang="en-US" sz="800" dirty="0"/>
              <a:t>"INVOICE_DATE", "INVOICE_AMOUNT", "INVOICE_CURRENCY", </a:t>
            </a:r>
          </a:p>
          <a:p>
            <a:r>
              <a:rPr lang="en-US" sz="800" dirty="0"/>
              <a:t>"MATURITY_DATE", "PAYMENT_DATE", "TENOR", "NET_AMOUNT",</a:t>
            </a:r>
          </a:p>
          <a:p>
            <a:r>
              <a:rPr lang="en-US" sz="800" dirty="0"/>
              <a:t>"GROSS_AMOUNT", "DISCOUNT_AMOUNT", </a:t>
            </a:r>
          </a:p>
          <a:p>
            <a:r>
              <a:rPr lang="en-US" sz="800" dirty="0"/>
              <a:t>"ADJUSTMENT_AMOUNT", "ADJUSTMENT_REASON_CODE",</a:t>
            </a:r>
          </a:p>
          <a:p>
            <a:r>
              <a:rPr lang="en-US" sz="800" dirty="0"/>
              <a:t>"PAYMENT_TERM", "STATUS", "NOTES"</a:t>
            </a:r>
          </a:p>
          <a:p>
            <a:r>
              <a:rPr lang="en-US" sz="800" dirty="0"/>
              <a:t>		]</a:t>
            </a:r>
          </a:p>
          <a:p>
            <a:r>
              <a:rPr lang="en-US" sz="800" dirty="0"/>
              <a:t>     },</a:t>
            </a:r>
          </a:p>
          <a:p>
            <a:r>
              <a:rPr lang="en-US" sz="800" dirty="0"/>
              <a:t>    "target" : {</a:t>
            </a:r>
          </a:p>
          <a:p>
            <a:r>
              <a:rPr lang="en-US" sz="800" dirty="0"/>
              <a:t>	"</a:t>
            </a:r>
            <a:r>
              <a:rPr lang="en-US" sz="800" dirty="0" err="1"/>
              <a:t>formatName</a:t>
            </a:r>
            <a:r>
              <a:rPr lang="en-US" sz="800" dirty="0"/>
              <a:t>": "buyer1Format",</a:t>
            </a:r>
          </a:p>
          <a:p>
            <a:r>
              <a:rPr lang="en-US" sz="800" dirty="0"/>
              <a:t>	"</a:t>
            </a:r>
            <a:r>
              <a:rPr lang="en-US" sz="800" dirty="0" err="1"/>
              <a:t>formatFields</a:t>
            </a:r>
            <a:r>
              <a:rPr lang="en-US" sz="800" dirty="0"/>
              <a:t>": [ "</a:t>
            </a:r>
            <a:r>
              <a:rPr lang="en-US" sz="800" dirty="0" err="1"/>
              <a:t>batchReference</a:t>
            </a:r>
            <a:r>
              <a:rPr lang="en-US" sz="800" dirty="0"/>
              <a:t>", "</a:t>
            </a:r>
            <a:r>
              <a:rPr lang="en-US" sz="800" dirty="0" err="1"/>
              <a:t>transactionReference</a:t>
            </a:r>
            <a:r>
              <a:rPr lang="en-US" sz="800" dirty="0"/>
              <a:t>", "</a:t>
            </a:r>
            <a:r>
              <a:rPr lang="en-US" sz="800" dirty="0" err="1"/>
              <a:t>buyerName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supplierName</a:t>
            </a:r>
            <a:r>
              <a:rPr lang="en-US" sz="800" dirty="0"/>
              <a:t>", "</a:t>
            </a:r>
            <a:r>
              <a:rPr lang="en-US" sz="800" dirty="0" err="1"/>
              <a:t>invoiceReference</a:t>
            </a:r>
            <a:r>
              <a:rPr lang="en-US" sz="800" dirty="0"/>
              <a:t>", "</a:t>
            </a:r>
            <a:r>
              <a:rPr lang="en-US" sz="800" dirty="0" err="1"/>
              <a:t>poReference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invoiceDate</a:t>
            </a:r>
            <a:r>
              <a:rPr lang="en-US" sz="800" dirty="0"/>
              <a:t>", "</a:t>
            </a:r>
            <a:r>
              <a:rPr lang="en-US" sz="800" dirty="0" err="1"/>
              <a:t>invoiceAmount</a:t>
            </a:r>
            <a:r>
              <a:rPr lang="en-US" sz="800" dirty="0"/>
              <a:t>", "</a:t>
            </a:r>
            <a:r>
              <a:rPr lang="en-US" sz="800" dirty="0" err="1"/>
              <a:t>invoiceCurrency</a:t>
            </a:r>
            <a:r>
              <a:rPr lang="en-US" sz="800" dirty="0"/>
              <a:t>", "</a:t>
            </a:r>
            <a:r>
              <a:rPr lang="en-US" sz="800" dirty="0" err="1"/>
              <a:t>maturityDate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paymentDate</a:t>
            </a:r>
            <a:r>
              <a:rPr lang="en-US" sz="800" dirty="0"/>
              <a:t>", "tenor", "</a:t>
            </a:r>
            <a:r>
              <a:rPr lang="en-US" sz="800" dirty="0" err="1"/>
              <a:t>netAmount</a:t>
            </a:r>
            <a:r>
              <a:rPr lang="en-US" sz="800" dirty="0"/>
              <a:t>", "</a:t>
            </a:r>
            <a:r>
              <a:rPr lang="en-US" sz="800" dirty="0" err="1"/>
              <a:t>grossAmount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discountAmount</a:t>
            </a:r>
            <a:r>
              <a:rPr lang="en-US" sz="800" dirty="0"/>
              <a:t>", "</a:t>
            </a:r>
            <a:r>
              <a:rPr lang="en-US" sz="800" dirty="0" err="1"/>
              <a:t>adjustmentAmount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adjustmentReasonCode</a:t>
            </a:r>
            <a:r>
              <a:rPr lang="en-US" sz="800" dirty="0"/>
              <a:t>", "</a:t>
            </a:r>
            <a:r>
              <a:rPr lang="en-US" sz="800" dirty="0" err="1"/>
              <a:t>paymentTerm</a:t>
            </a:r>
            <a:r>
              <a:rPr lang="en-US" sz="800" dirty="0"/>
              <a:t>", "status", "notes"</a:t>
            </a:r>
          </a:p>
          <a:p>
            <a:r>
              <a:rPr lang="en-US" sz="800" dirty="0"/>
              <a:t>		]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21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6B1A-2A34-4FFE-A5BB-5D730CA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en-US" b="1" dirty="0"/>
              <a:t>Algorithms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70CD823-17AE-41CA-9D87-52819DB7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24215"/>
              </p:ext>
            </p:extLst>
          </p:nvPr>
        </p:nvGraphicFramePr>
        <p:xfrm>
          <a:off x="1816243" y="2199144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67991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 Tried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Forests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7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MLP (Multi-layer Perceptron)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101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0E1256-E61D-42DE-8146-31E2710F23DD}"/>
              </a:ext>
            </a:extLst>
          </p:cNvPr>
          <p:cNvSpPr txBox="1"/>
          <p:nvPr/>
        </p:nvSpPr>
        <p:spPr>
          <a:xfrm>
            <a:off x="8507002" y="5753528"/>
            <a:ext cx="333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Tried but haven’t saved due to worst performances.</a:t>
            </a:r>
          </a:p>
        </p:txBody>
      </p:sp>
    </p:spTree>
    <p:extLst>
      <p:ext uri="{BB962C8B-B14F-4D97-AF65-F5344CB8AC3E}">
        <p14:creationId xmlns:p14="http://schemas.microsoft.com/office/powerpoint/2010/main" val="15519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3755-06A6-40F8-96E8-5EEC69C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en-US" b="1" dirty="0"/>
              <a:t>Solution Overview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F62FE5-0286-BD44-901F-711E2FEB11D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auto">
          <a:xfrm>
            <a:off x="297624" y="3083297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D7EB775-76E6-E247-807A-88E392EB8B9F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3" b="73"/>
          <a:stretch>
            <a:fillRect/>
          </a:stretch>
        </p:blipFill>
        <p:spPr bwMode="auto">
          <a:xfrm>
            <a:off x="8127938" y="831814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B24EB-D993-48B5-ACD4-6A7768BC5680}"/>
              </a:ext>
            </a:extLst>
          </p:cNvPr>
          <p:cNvSpPr txBox="1"/>
          <p:nvPr/>
        </p:nvSpPr>
        <p:spPr>
          <a:xfrm>
            <a:off x="8187972" y="627906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29D220-8FA1-7C4F-9957-4745EA136EB4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5" y="1281812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F2C5B09-E268-4C35-A53C-560DB496AAB5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53544" y="2535165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65B10D6-FBBA-47BF-9059-A257BF6E9988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5" y="5172433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74A161D-6359-4F03-B0B3-6949C745B938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4" y="3788518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F093503-6E26-4F5E-88E0-3B2233AFB305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2001096" y="3194283"/>
            <a:ext cx="871359" cy="85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6E894D-43B5-4C86-B53B-DE74D23042C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378775" y="3623872"/>
            <a:ext cx="622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0C298-0251-4B31-8DA8-DDB2DAE277CB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2551701" y="1707609"/>
            <a:ext cx="1191741" cy="1452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E4108-D209-4E44-B6D9-A8D4A8EC550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2872455" y="3075741"/>
            <a:ext cx="981089" cy="548131"/>
          </a:xfrm>
          <a:prstGeom prst="bentConnector3">
            <a:avLst>
              <a:gd name="adj1" fmla="val 4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032BDC-4FD8-43CC-B91D-5744EDC27432}"/>
              </a:ext>
            </a:extLst>
          </p:cNvPr>
          <p:cNvCxnSpPr>
            <a:cxnSpLocks/>
          </p:cNvCxnSpPr>
          <p:nvPr/>
        </p:nvCxnSpPr>
        <p:spPr>
          <a:xfrm>
            <a:off x="2844797" y="3623872"/>
            <a:ext cx="1001269" cy="70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2F4C4-8FC8-4F5A-84E2-AFDACE628F90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2325476" y="4164760"/>
            <a:ext cx="1659548" cy="1436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D87DCB-AAE9-418C-8F41-6F4DFB981E05}"/>
              </a:ext>
            </a:extLst>
          </p:cNvPr>
          <p:cNvSpPr txBox="1"/>
          <p:nvPr/>
        </p:nvSpPr>
        <p:spPr>
          <a:xfrm>
            <a:off x="577070" y="2799587"/>
            <a:ext cx="10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CA392-2C06-4707-BCB8-0EBD60AE0337}"/>
              </a:ext>
            </a:extLst>
          </p:cNvPr>
          <p:cNvSpPr/>
          <p:nvPr/>
        </p:nvSpPr>
        <p:spPr>
          <a:xfrm>
            <a:off x="3223473" y="1095099"/>
            <a:ext cx="228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 Distance Similarity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61FA8C-AB7C-458E-9657-5432917EC8F9}"/>
              </a:ext>
            </a:extLst>
          </p:cNvPr>
          <p:cNvSpPr/>
          <p:nvPr/>
        </p:nvSpPr>
        <p:spPr>
          <a:xfrm>
            <a:off x="3602444" y="2362963"/>
            <a:ext cx="162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Fuzzy Similarity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F5569C-33A1-46AA-906F-588E28A33073}"/>
              </a:ext>
            </a:extLst>
          </p:cNvPr>
          <p:cNvSpPr/>
          <p:nvPr/>
        </p:nvSpPr>
        <p:spPr>
          <a:xfrm>
            <a:off x="3363586" y="3645562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Fuzzy </a:t>
            </a:r>
            <a:r>
              <a:rPr lang="en-US" dirty="0" err="1"/>
              <a:t>Abbv</a:t>
            </a:r>
            <a:r>
              <a:rPr lang="en-US" dirty="0"/>
              <a:t> Similarity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5B5B16-E191-4026-8F44-8F6201F12837}"/>
              </a:ext>
            </a:extLst>
          </p:cNvPr>
          <p:cNvSpPr/>
          <p:nvPr/>
        </p:nvSpPr>
        <p:spPr>
          <a:xfrm>
            <a:off x="3525932" y="4987767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Cosine Similarity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FDA2CBC0-67A9-C54C-B1C5-B2979A00470B}"/>
              </a:ext>
            </a:extLst>
          </p:cNvPr>
          <p:cNvPicPr>
            <a:picLocks noGrp="1"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3" b="73"/>
          <a:stretch>
            <a:fillRect/>
          </a:stretch>
        </p:blipFill>
        <p:spPr bwMode="auto">
          <a:xfrm>
            <a:off x="6011077" y="3104986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A3DF35-0765-4BEE-B544-D537F186E07F}"/>
              </a:ext>
            </a:extLst>
          </p:cNvPr>
          <p:cNvSpPr txBox="1"/>
          <p:nvPr/>
        </p:nvSpPr>
        <p:spPr>
          <a:xfrm>
            <a:off x="5817050" y="2814609"/>
            <a:ext cx="14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Mapper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8B1E2E-4495-4B30-8309-0379F597928F}"/>
              </a:ext>
            </a:extLst>
          </p:cNvPr>
          <p:cNvCxnSpPr>
            <a:stCxn id="7" idx="3"/>
            <a:endCxn id="45" idx="0"/>
          </p:cNvCxnSpPr>
          <p:nvPr/>
        </p:nvCxnSpPr>
        <p:spPr>
          <a:xfrm>
            <a:off x="4954876" y="1822388"/>
            <a:ext cx="1596776" cy="992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DBEF31-320F-4F77-9F9C-E9BD3B29DF39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4934695" y="3075741"/>
            <a:ext cx="1076382" cy="569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00CF42-C286-4A84-88F5-C0FFBDA47DFD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4954875" y="3645562"/>
            <a:ext cx="1056202" cy="683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95D6C3-C6F9-4C45-9ADF-4AAF9299360E}"/>
              </a:ext>
            </a:extLst>
          </p:cNvPr>
          <p:cNvCxnSpPr>
            <a:cxnSpLocks/>
            <a:stCxn id="9" idx="3"/>
            <a:endCxn id="44" idx="2"/>
          </p:cNvCxnSpPr>
          <p:nvPr/>
        </p:nvCxnSpPr>
        <p:spPr>
          <a:xfrm flipV="1">
            <a:off x="4954876" y="4186137"/>
            <a:ext cx="1596777" cy="1526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120223C0-CB25-DE4C-8E4D-A8B37BC44B7A}"/>
              </a:ext>
            </a:extLst>
          </p:cNvPr>
          <p:cNvPicPr>
            <a:picLocks noGrp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 bwMode="auto">
          <a:xfrm>
            <a:off x="8089187" y="3075740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ED17BC2-85F6-B74F-8D0A-B081780F631E}"/>
              </a:ext>
            </a:extLst>
          </p:cNvPr>
          <p:cNvPicPr>
            <a:picLocks noGrp="1"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auto">
          <a:xfrm>
            <a:off x="7870126" y="2784835"/>
            <a:ext cx="1596776" cy="172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42475C-C957-4528-80AE-32F9A18F5896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>
            <a:off x="8668514" y="1912965"/>
            <a:ext cx="0" cy="8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A61BDD-578C-4ADD-866A-C270D9D1E56C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 flipV="1">
            <a:off x="7092228" y="3645561"/>
            <a:ext cx="77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559E6E6-F355-48ED-BF18-CEF0BD5DE109}"/>
              </a:ext>
            </a:extLst>
          </p:cNvPr>
          <p:cNvSpPr txBox="1"/>
          <p:nvPr/>
        </p:nvSpPr>
        <p:spPr>
          <a:xfrm>
            <a:off x="7847213" y="4382650"/>
            <a:ext cx="16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Unit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61F98E8F-C975-FD40-AB59-1668C9716A18}"/>
              </a:ext>
            </a:extLst>
          </p:cNvPr>
          <p:cNvPicPr>
            <a:picLocks noGrp="1"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 bwMode="auto">
          <a:xfrm>
            <a:off x="10594236" y="3104984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3865B5-DFB0-40AD-8EE3-2CF5674DC76F}"/>
              </a:ext>
            </a:extLst>
          </p:cNvPr>
          <p:cNvCxnSpPr>
            <a:stCxn id="70" idx="3"/>
            <a:endCxn id="88" idx="1"/>
          </p:cNvCxnSpPr>
          <p:nvPr/>
        </p:nvCxnSpPr>
        <p:spPr>
          <a:xfrm flipV="1">
            <a:off x="9466902" y="3645560"/>
            <a:ext cx="1127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47EE38-484F-4F24-A8AA-7481807F0937}"/>
              </a:ext>
            </a:extLst>
          </p:cNvPr>
          <p:cNvCxnSpPr>
            <a:stCxn id="88" idx="2"/>
          </p:cNvCxnSpPr>
          <p:nvPr/>
        </p:nvCxnSpPr>
        <p:spPr>
          <a:xfrm flipH="1">
            <a:off x="11134811" y="4186135"/>
            <a:ext cx="1" cy="80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014C1D-1560-422E-B322-B2BAC9C69EC0}"/>
              </a:ext>
            </a:extLst>
          </p:cNvPr>
          <p:cNvSpPr txBox="1"/>
          <p:nvPr/>
        </p:nvSpPr>
        <p:spPr>
          <a:xfrm>
            <a:off x="8119478" y="4923223"/>
            <a:ext cx="39212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{</a:t>
            </a:r>
          </a:p>
          <a:p>
            <a:r>
              <a:rPr lang="en-US" sz="500" dirty="0"/>
              <a:t>  "source" : {</a:t>
            </a:r>
          </a:p>
          <a:p>
            <a:r>
              <a:rPr lang="en-US" sz="500" dirty="0"/>
              <a:t>     	 "</a:t>
            </a:r>
            <a:r>
              <a:rPr lang="en-US" sz="500" dirty="0" err="1"/>
              <a:t>formatName</a:t>
            </a:r>
            <a:r>
              <a:rPr lang="en-US" sz="500" dirty="0"/>
              <a:t>": "supplier1Format",</a:t>
            </a:r>
          </a:p>
          <a:p>
            <a:r>
              <a:rPr lang="en-US" sz="500" dirty="0"/>
              <a:t>     	"</a:t>
            </a:r>
            <a:r>
              <a:rPr lang="en-US" sz="500" dirty="0" err="1"/>
              <a:t>formatFields</a:t>
            </a:r>
            <a:r>
              <a:rPr lang="en-US" sz="500" dirty="0"/>
              <a:t>": [ "BATCH_REFERENCE", "TRANSACTION_REFERENCE",</a:t>
            </a:r>
          </a:p>
          <a:p>
            <a:r>
              <a:rPr lang="en-US" sz="500" dirty="0"/>
              <a:t>        	"BUYER_NAME", "SUPPLIER_NAME" , </a:t>
            </a:r>
          </a:p>
          <a:p>
            <a:r>
              <a:rPr lang="en-US" sz="500" dirty="0"/>
              <a:t>       	"INVOICE_REFERENCE", "PO_REFERENCE",</a:t>
            </a:r>
          </a:p>
          <a:p>
            <a:r>
              <a:rPr lang="en-US" sz="500" dirty="0"/>
              <a:t>"INVOICE_DATE", "INVOICE_AMOUNT", "INVOICE_CURRENCY", </a:t>
            </a:r>
          </a:p>
          <a:p>
            <a:r>
              <a:rPr lang="en-US" sz="500" dirty="0"/>
              <a:t>"MATURITY_DATE", "PAYMENT_DATE", "TENOR", "NET_AMOUNT",</a:t>
            </a:r>
          </a:p>
          <a:p>
            <a:r>
              <a:rPr lang="en-US" sz="500" dirty="0"/>
              <a:t>"GROSS_AMOUNT", "DISCOUNT_AMOUNT", </a:t>
            </a:r>
          </a:p>
          <a:p>
            <a:r>
              <a:rPr lang="en-US" sz="500" dirty="0"/>
              <a:t>"ADJUSTMENT_AMOUNT", "ADJUSTMENT_REASON_CODE",</a:t>
            </a:r>
          </a:p>
          <a:p>
            <a:r>
              <a:rPr lang="en-US" sz="500" dirty="0"/>
              <a:t>"PAYMENT_TERM", "STATUS", "NOTES"</a:t>
            </a:r>
          </a:p>
          <a:p>
            <a:r>
              <a:rPr lang="en-US" sz="500" dirty="0"/>
              <a:t>		]</a:t>
            </a:r>
          </a:p>
          <a:p>
            <a:r>
              <a:rPr lang="en-US" sz="500" dirty="0"/>
              <a:t>     },</a:t>
            </a:r>
          </a:p>
          <a:p>
            <a:r>
              <a:rPr lang="en-US" sz="500" dirty="0"/>
              <a:t>    "target" : {</a:t>
            </a:r>
          </a:p>
          <a:p>
            <a:r>
              <a:rPr lang="en-US" sz="500" dirty="0"/>
              <a:t>	"</a:t>
            </a:r>
            <a:r>
              <a:rPr lang="en-US" sz="500" dirty="0" err="1"/>
              <a:t>formatName</a:t>
            </a:r>
            <a:r>
              <a:rPr lang="en-US" sz="500" dirty="0"/>
              <a:t>": "buyer1Format",</a:t>
            </a:r>
          </a:p>
          <a:p>
            <a:r>
              <a:rPr lang="en-US" sz="500" dirty="0"/>
              <a:t>	"</a:t>
            </a:r>
            <a:r>
              <a:rPr lang="en-US" sz="500" dirty="0" err="1"/>
              <a:t>formatFields</a:t>
            </a:r>
            <a:r>
              <a:rPr lang="en-US" sz="500" dirty="0"/>
              <a:t>": [ "</a:t>
            </a:r>
            <a:r>
              <a:rPr lang="en-US" sz="500" dirty="0" err="1"/>
              <a:t>batchReference</a:t>
            </a:r>
            <a:r>
              <a:rPr lang="en-US" sz="500" dirty="0"/>
              <a:t>", "</a:t>
            </a:r>
            <a:r>
              <a:rPr lang="en-US" sz="500" dirty="0" err="1"/>
              <a:t>transactionReference</a:t>
            </a:r>
            <a:r>
              <a:rPr lang="en-US" sz="500" dirty="0"/>
              <a:t>", "</a:t>
            </a:r>
            <a:r>
              <a:rPr lang="en-US" sz="500" dirty="0" err="1"/>
              <a:t>buyerName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supplierName</a:t>
            </a:r>
            <a:r>
              <a:rPr lang="en-US" sz="500" dirty="0"/>
              <a:t>", "</a:t>
            </a:r>
            <a:r>
              <a:rPr lang="en-US" sz="500" dirty="0" err="1"/>
              <a:t>invoiceReference</a:t>
            </a:r>
            <a:r>
              <a:rPr lang="en-US" sz="500" dirty="0"/>
              <a:t>", "</a:t>
            </a:r>
            <a:r>
              <a:rPr lang="en-US" sz="500" dirty="0" err="1"/>
              <a:t>poReference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invoiceDate</a:t>
            </a:r>
            <a:r>
              <a:rPr lang="en-US" sz="500" dirty="0"/>
              <a:t>", "</a:t>
            </a:r>
            <a:r>
              <a:rPr lang="en-US" sz="500" dirty="0" err="1"/>
              <a:t>invoiceAmount</a:t>
            </a:r>
            <a:r>
              <a:rPr lang="en-US" sz="500" dirty="0"/>
              <a:t>", "</a:t>
            </a:r>
            <a:r>
              <a:rPr lang="en-US" sz="500" dirty="0" err="1"/>
              <a:t>invoiceCurrency</a:t>
            </a:r>
            <a:r>
              <a:rPr lang="en-US" sz="500" dirty="0"/>
              <a:t>", "</a:t>
            </a:r>
            <a:r>
              <a:rPr lang="en-US" sz="500" dirty="0" err="1"/>
              <a:t>maturityDate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paymentDate</a:t>
            </a:r>
            <a:r>
              <a:rPr lang="en-US" sz="500" dirty="0"/>
              <a:t>", "tenor", "</a:t>
            </a:r>
            <a:r>
              <a:rPr lang="en-US" sz="500" dirty="0" err="1"/>
              <a:t>netAmount</a:t>
            </a:r>
            <a:r>
              <a:rPr lang="en-US" sz="500" dirty="0"/>
              <a:t>", "</a:t>
            </a:r>
            <a:r>
              <a:rPr lang="en-US" sz="500" dirty="0" err="1"/>
              <a:t>grossAmount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discountAmount</a:t>
            </a:r>
            <a:r>
              <a:rPr lang="en-US" sz="500" dirty="0"/>
              <a:t>", "</a:t>
            </a:r>
            <a:r>
              <a:rPr lang="en-US" sz="500" dirty="0" err="1"/>
              <a:t>adjustmentAmount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adjustmentReasonCode</a:t>
            </a:r>
            <a:r>
              <a:rPr lang="en-US" sz="500" dirty="0"/>
              <a:t>", "</a:t>
            </a:r>
            <a:r>
              <a:rPr lang="en-US" sz="500" dirty="0" err="1"/>
              <a:t>paymentTerm</a:t>
            </a:r>
            <a:r>
              <a:rPr lang="en-US" sz="500" dirty="0"/>
              <a:t>", "status", "notes"</a:t>
            </a:r>
          </a:p>
          <a:p>
            <a:r>
              <a:rPr lang="en-US" sz="500" dirty="0"/>
              <a:t>		]</a:t>
            </a:r>
          </a:p>
          <a:p>
            <a:r>
              <a:rPr lang="en-US" sz="500" dirty="0"/>
              <a:t>	}</a:t>
            </a:r>
          </a:p>
          <a:p>
            <a:r>
              <a:rPr lang="en-US" sz="500" dirty="0"/>
              <a:t>}</a:t>
            </a:r>
          </a:p>
          <a:p>
            <a:endParaRPr lang="en-US" sz="5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390980-7B42-4E79-8F89-902CB80D3B1B}"/>
              </a:ext>
            </a:extLst>
          </p:cNvPr>
          <p:cNvSpPr/>
          <p:nvPr/>
        </p:nvSpPr>
        <p:spPr>
          <a:xfrm>
            <a:off x="10424584" y="2845866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Json O/P Mapper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1F904E-3645-419F-BCFA-899FE4242AA4}"/>
              </a:ext>
            </a:extLst>
          </p:cNvPr>
          <p:cNvSpPr/>
          <p:nvPr/>
        </p:nvSpPr>
        <p:spPr>
          <a:xfrm>
            <a:off x="9466901" y="3686654"/>
            <a:ext cx="12986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Confidence Score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CC1816-141D-4A88-9FD7-114D15F47B6F}"/>
              </a:ext>
            </a:extLst>
          </p:cNvPr>
          <p:cNvSpPr/>
          <p:nvPr/>
        </p:nvSpPr>
        <p:spPr>
          <a:xfrm>
            <a:off x="1264552" y="4109552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Post Query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7B94E1-4BEE-4525-B44C-6F87118A7E25}"/>
              </a:ext>
            </a:extLst>
          </p:cNvPr>
          <p:cNvSpPr/>
          <p:nvPr/>
        </p:nvSpPr>
        <p:spPr>
          <a:xfrm>
            <a:off x="1860655" y="3029632"/>
            <a:ext cx="1121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Query Mapper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4553A7-690D-4EEA-80F4-1FBB1AB55792}"/>
              </a:ext>
            </a:extLst>
          </p:cNvPr>
          <p:cNvSpPr txBox="1"/>
          <p:nvPr/>
        </p:nvSpPr>
        <p:spPr>
          <a:xfrm>
            <a:off x="3147571" y="6277754"/>
            <a:ext cx="411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Transformer Block</a:t>
            </a:r>
          </a:p>
        </p:txBody>
      </p:sp>
    </p:spTree>
    <p:extLst>
      <p:ext uri="{BB962C8B-B14F-4D97-AF65-F5344CB8AC3E}">
        <p14:creationId xmlns:p14="http://schemas.microsoft.com/office/powerpoint/2010/main" val="129633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551</Words>
  <Application>Microsoft Office PowerPoint</Application>
  <PresentationFormat>Widescreen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 Based String  Matching</vt:lpstr>
      <vt:lpstr>Project Training Approach</vt:lpstr>
      <vt:lpstr>Data Transformer</vt:lpstr>
      <vt:lpstr>Algorithms</vt:lpstr>
      <vt:lpstr>Solution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Based String  Matching</dc:title>
  <dc:creator>Nabarko Roy</dc:creator>
  <cp:lastModifiedBy>Nabarko</cp:lastModifiedBy>
  <cp:revision>46</cp:revision>
  <dcterms:created xsi:type="dcterms:W3CDTF">2020-09-18T05:33:33Z</dcterms:created>
  <dcterms:modified xsi:type="dcterms:W3CDTF">2020-09-18T10:14:55Z</dcterms:modified>
</cp:coreProperties>
</file>