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19FF-81CE-C0BC-0D6D-80317683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2A4A0-D6AD-484E-AFFD-77C59BE27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D79E-E299-2D2B-27A1-9611CCD2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D396-9797-3D44-9FE0-C1800CC5DF91}" type="datetimeFigureOut">
              <a:rPr lang="en-JP" smtClean="0"/>
              <a:t>2024/01/14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BDD5-9749-4622-B715-EB21F274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D336-A8BE-75C8-E702-BD225B0F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D5E-9E81-7145-AEB2-797A68EFB4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3860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59F3-87D4-E691-0721-145596BE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0A2F6-8123-791F-366E-6F738F697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77C1-629D-8FB9-8EFD-9F996B99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D396-9797-3D44-9FE0-C1800CC5DF91}" type="datetimeFigureOut">
              <a:rPr lang="en-JP" smtClean="0"/>
              <a:t>2024/01/14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1B70-E089-BF23-F830-76B074E7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47E6-3998-2D84-7064-A54BB600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D5E-9E81-7145-AEB2-797A68EFB4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567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DF804-0FB6-E4A8-E02E-47BD82595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F8882-39C6-E008-8529-CA7E537D9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6484-1F06-F2B0-2875-2EF4B2C8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D396-9797-3D44-9FE0-C1800CC5DF91}" type="datetimeFigureOut">
              <a:rPr lang="en-JP" smtClean="0"/>
              <a:t>2024/01/14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D7FCA-E2F5-9792-4D4B-17259AA9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E850-D262-6102-B6DD-D3DB7C16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D5E-9E81-7145-AEB2-797A68EFB4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300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8F16-634E-DBCB-9BAE-59B507BB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493C-25EA-F406-068A-B493C3AF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54F4-091E-CD3E-8AB0-F4B78052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D396-9797-3D44-9FE0-C1800CC5DF91}" type="datetimeFigureOut">
              <a:rPr lang="en-JP" smtClean="0"/>
              <a:t>2024/01/14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9004-AD5F-0676-2002-68547BF4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FEA40-B8BD-CE33-773F-BE36B335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D5E-9E81-7145-AEB2-797A68EFB4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107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5CDF-258D-F9F8-882C-5123D46C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1B6CD-AEF9-D8BB-D542-837BD215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02446-01C1-5201-1290-8E100B32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D396-9797-3D44-9FE0-C1800CC5DF91}" type="datetimeFigureOut">
              <a:rPr lang="en-JP" smtClean="0"/>
              <a:t>2024/01/14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0A81A-2E33-EFA8-0324-36CFC779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A0B0-AB4D-7D9E-0D7A-6DCFAAF7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D5E-9E81-7145-AEB2-797A68EFB4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459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22E7-9A2E-994A-8503-6E4DE92E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A18BB-4025-332F-5EF3-31308AE70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D6BD1-82E4-4B93-C58C-D7A88A6CF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3F9F3-EF82-8DE0-C0FA-87F3D3AE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D396-9797-3D44-9FE0-C1800CC5DF91}" type="datetimeFigureOut">
              <a:rPr lang="en-JP" smtClean="0"/>
              <a:t>2024/01/14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B29CC-9EC8-8E1F-86B5-2E6F837B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94A3A-9956-85BC-537A-453B766E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D5E-9E81-7145-AEB2-797A68EFB4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124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0A31-7069-348D-DA67-DC677CA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83700-2494-5D0A-C3E5-D9E27312E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C6256-8C95-4844-443C-97DFB069B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B0759-8547-13AF-DEA8-1E2820605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061F8-6A7B-5E50-55D1-1CEF28567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29DB1-DBC6-2407-2F09-DB6082FC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D396-9797-3D44-9FE0-C1800CC5DF91}" type="datetimeFigureOut">
              <a:rPr lang="en-JP" smtClean="0"/>
              <a:t>2024/01/14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9FFE2-06E1-CBFC-C48A-EB11F970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9C217-1387-89FD-BA36-255EE4B5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D5E-9E81-7145-AEB2-797A68EFB4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291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2439-C334-C2AF-6E5B-24D93DDA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2C6CB-2BFE-3C19-AFFC-06AD36BD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D396-9797-3D44-9FE0-C1800CC5DF91}" type="datetimeFigureOut">
              <a:rPr lang="en-JP" smtClean="0"/>
              <a:t>2024/01/14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51EAC-42FD-C69C-43E1-28BF1CCB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90AD6-1079-F8C5-65F7-F85A1B37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D5E-9E81-7145-AEB2-797A68EFB4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9931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6E251-C4FC-A1F1-B813-317A9451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D396-9797-3D44-9FE0-C1800CC5DF91}" type="datetimeFigureOut">
              <a:rPr lang="en-JP" smtClean="0"/>
              <a:t>2024/01/14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49E10-10D6-317F-B128-440B6E4F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3CD53-1A75-0EC8-1E27-81AAE75B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D5E-9E81-7145-AEB2-797A68EFB4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679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7A88-B88A-2806-1584-B13043B6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9DAD-8876-7A66-630A-BAC7D7CF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6DF1F-0A7E-3390-EDDF-58CD48CCF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08C19-E234-73ED-288F-6578DB33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D396-9797-3D44-9FE0-C1800CC5DF91}" type="datetimeFigureOut">
              <a:rPr lang="en-JP" smtClean="0"/>
              <a:t>2024/01/14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7E598-540E-2A80-A67A-1A0749B2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A1BCC-8404-4950-3111-A1E185F7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D5E-9E81-7145-AEB2-797A68EFB4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6848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85D9-AB26-51AD-DF4A-97870CDD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FB9FF-CD19-25B9-AF83-93857674F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B9730-5AE6-14CC-69A4-D7B05444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936A-2EF1-8333-52D7-E7195263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D396-9797-3D44-9FE0-C1800CC5DF91}" type="datetimeFigureOut">
              <a:rPr lang="en-JP" smtClean="0"/>
              <a:t>2024/01/14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7B7C-8FA8-FF9B-A2EF-EF4475F7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3BCD8-0BF7-DCCE-8C3F-F4A70677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D5E-9E81-7145-AEB2-797A68EFB4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0354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53CAB-D6FB-DADD-ED55-C59AB07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15EEA-0D89-C4EB-FB30-775855F96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9CE8-9D6C-4752-3C9A-F3AA7B343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D396-9797-3D44-9FE0-C1800CC5DF91}" type="datetimeFigureOut">
              <a:rPr lang="en-JP" smtClean="0"/>
              <a:t>2024/01/14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D671-FF1E-EDE1-3948-1CB6A9938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A9E8-8A16-5C4B-77DF-6C908692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BD5E-9E81-7145-AEB2-797A68EFB4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5075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JUN HAO</dc:creator>
  <cp:lastModifiedBy>YONG JUN HAO</cp:lastModifiedBy>
  <cp:revision>2</cp:revision>
  <dcterms:created xsi:type="dcterms:W3CDTF">2024-01-14T09:35:48Z</dcterms:created>
  <dcterms:modified xsi:type="dcterms:W3CDTF">2024-01-14T09:54:16Z</dcterms:modified>
</cp:coreProperties>
</file>