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0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2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608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8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5312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4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99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1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0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3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0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5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6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2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6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3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Complex Computing Problem V2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Project: Naive GPU KLT Tracker</a:t>
            </a:r>
          </a:p>
          <a:p>
            <a:r>
              <a:t>Course: High Performance Computing in GPUs</a:t>
            </a:r>
          </a:p>
          <a:p>
            <a:r>
              <a:t>Team: Nabeeha Mahmood (23i-0588), Maham Fatima (23i-0685)</a:t>
            </a:r>
          </a:p>
          <a:p>
            <a:r>
              <a:t>Semester: Fall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V2 successfully establishes a correct CUDA baseline for KLT tracking.</a:t>
            </a:r>
          </a:p>
          <a:p>
            <a:r>
              <a:t>Achieved ~1.9× speedup while maintaining perfect tracking accuracy.</a:t>
            </a:r>
          </a:p>
          <a:p>
            <a:r>
              <a:t>Serves as a foundation for V3 optimizations (shared memory, pyramids).</a:t>
            </a:r>
          </a:p>
          <a:p>
            <a:r>
              <a:t>Demonstrates the value of GPU parallelization in vision algorithms.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 a CUDA-based port of the CPU KLT tracker (V1).</a:t>
            </a:r>
          </a:p>
          <a:p>
            <a:r>
              <a:t>Ensure mathematical correctness while achieving parallel performance.</a:t>
            </a:r>
          </a:p>
          <a:p>
            <a:r>
              <a:t>Focus on core kernels: gradients, cornerness, and feature tracking.</a:t>
            </a:r>
          </a:p>
          <a:p>
            <a:r>
              <a:t>Establish a verified GPU baseline for later optimization (V3).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KLT (Kanade–Lucas–Tomasi) is a feature-tracking algorithm used in computer vision.</a:t>
            </a:r>
          </a:p>
          <a:p>
            <a:r>
              <a:t>Tracks key points between frames using intensity gradients.</a:t>
            </a:r>
          </a:p>
          <a:p>
            <a:r>
              <a:t>V2 introduces a GPU implementation to accelerate the process.</a:t>
            </a:r>
          </a:p>
          <a:p>
            <a:r>
              <a:t>Applications: motion analysis, video stabilization, SLAM, object tracking.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Host: Load grayscale PGM images and convert to float.</a:t>
            </a:r>
          </a:p>
          <a:p>
            <a:r>
              <a:t>Kernel 1 – computeGradients: Central difference method for gx, gy.</a:t>
            </a:r>
          </a:p>
          <a:p>
            <a:r>
              <a:t>Kernel 2 – computeFeatures: Compute min-eigenvalue for each window.</a:t>
            </a:r>
          </a:p>
          <a:p>
            <a:r>
              <a:t>Host: Select top-100 features by threshold + sorting.</a:t>
            </a:r>
          </a:p>
          <a:p>
            <a:r>
              <a:t>Kernel 3 – trackFeatures: Lucas–Kanade iterations per feature (10 max).</a:t>
            </a:r>
          </a:p>
          <a:p>
            <a:r>
              <a:t>Output: Feature coordinates and overlay images.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Image size: 320×240, 640×480</a:t>
            </a:r>
          </a:p>
          <a:p>
            <a:r>
              <a:t>Max features: 100</a:t>
            </a:r>
          </a:p>
          <a:p>
            <a:r>
              <a:t>Window size: 5×5</a:t>
            </a:r>
          </a:p>
          <a:p>
            <a:r>
              <a:t>Max iterations: 10</a:t>
            </a:r>
          </a:p>
          <a:p>
            <a:r>
              <a:t>GPU block size: 16×16 (2D grid)</a:t>
            </a:r>
          </a:p>
          <a:p>
            <a:r>
              <a:t>Gradient kernel: Central difference</a:t>
            </a:r>
          </a:p>
          <a:p>
            <a:r>
              <a:t>Precision: float32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&amp;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Two consecutive grayscale PGM images.</a:t>
            </a:r>
          </a:p>
          <a:p>
            <a:r>
              <a:t>Results:</a:t>
            </a:r>
          </a:p>
          <a:p>
            <a:r>
              <a:t> - V1: 92 / 100 features tracked</a:t>
            </a:r>
          </a:p>
          <a:p>
            <a:r>
              <a:t> - V2: 100 / 100 features tracked (no losses)</a:t>
            </a:r>
          </a:p>
          <a:p>
            <a:r>
              <a:t>Visual check: Red crosses align correctly on GPU overlays.</a:t>
            </a:r>
          </a:p>
          <a:p>
            <a:r>
              <a:t>Numerical check: Matching feature coordinates between frames.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V1 (CPU): 0.065 s, 92 features tracked</a:t>
            </a:r>
          </a:p>
          <a:p>
            <a:r>
              <a:t>V2 (GPU): 0.034 s, 100 features tracked</a:t>
            </a:r>
          </a:p>
          <a:p>
            <a:r>
              <a:t>Measured speedup: ~1.9× end-to-end</a:t>
            </a:r>
          </a:p>
          <a:p>
            <a:r>
              <a:t>Features per second (V2): ~2,949 features/sec</a:t>
            </a:r>
          </a:p>
          <a:p>
            <a:r>
              <a:t>Moderate speedup due to naive memory usage.</a:t>
            </a:r>
          </a:p>
          <a:p>
            <a:r>
              <a:t>Performance limited by global memory access and thread divergence.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Bottlenecks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Memory bandwidth bound: Repeated neighborhood reads in global memory.</a:t>
            </a:r>
          </a:p>
          <a:p>
            <a:r>
              <a:t>Divergence: Variable iteration counts in feature tracking.</a:t>
            </a:r>
          </a:p>
          <a:p>
            <a:r>
              <a:t>No pyramids: Fails on large motions.</a:t>
            </a:r>
          </a:p>
          <a:p>
            <a:r>
              <a:t>Host transfers: Feature selection done on CPU.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V3 Roadmap:</a:t>
            </a:r>
          </a:p>
          <a:p>
            <a:r>
              <a:t> - Shared memory tiling for gradients and windows.</a:t>
            </a:r>
          </a:p>
          <a:p>
            <a:r>
              <a:t> - GPU-side feature selection using Thrust.</a:t>
            </a:r>
          </a:p>
          <a:p>
            <a:r>
              <a:t> - Pyramidal tracking for large motions.</a:t>
            </a:r>
          </a:p>
          <a:p>
            <a:r>
              <a:t> - Stream overlap for kernel-transfer concurrency.</a:t>
            </a:r>
          </a:p>
          <a:p>
            <a:r>
              <a:t> - Nsight-guided performance profiling.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</TotalTime>
  <Words>474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Complex Computing Problem V2</vt:lpstr>
      <vt:lpstr>Objective</vt:lpstr>
      <vt:lpstr>Background</vt:lpstr>
      <vt:lpstr>Workflow</vt:lpstr>
      <vt:lpstr>Parameters</vt:lpstr>
      <vt:lpstr>Output &amp; Validation</vt:lpstr>
      <vt:lpstr>Performance</vt:lpstr>
      <vt:lpstr>Bottlenecks</vt:lpstr>
      <vt:lpstr>Future Work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Nabeeha Mahmood</dc:creator>
  <cp:keywords/>
  <dc:description>generated using python-pptx</dc:description>
  <cp:lastModifiedBy>Fatima</cp:lastModifiedBy>
  <cp:revision>3</cp:revision>
  <dcterms:created xsi:type="dcterms:W3CDTF">2013-01-27T09:14:16Z</dcterms:created>
  <dcterms:modified xsi:type="dcterms:W3CDTF">2025-10-16T18:48:40Z</dcterms:modified>
  <cp:category/>
</cp:coreProperties>
</file>