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04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095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3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1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0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1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7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4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9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9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7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Computing Problem </a:t>
            </a:r>
            <a:br>
              <a:rPr lang="en-US" dirty="0"/>
            </a:br>
            <a:r>
              <a:rPr lang="en-US" dirty="0"/>
              <a:t>V1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14276"/>
            <a:ext cx="6347714" cy="3880773"/>
          </a:xfrm>
        </p:spPr>
        <p:txBody>
          <a:bodyPr wrap="square"/>
          <a:lstStyle/>
          <a:p>
            <a:endParaRPr dirty="0"/>
          </a:p>
          <a:p>
            <a:r>
              <a:rPr dirty="0"/>
              <a:t>Project: KLT Feature Tracking</a:t>
            </a:r>
            <a:endParaRPr lang="en-US" dirty="0"/>
          </a:p>
          <a:p>
            <a:endParaRPr dirty="0"/>
          </a:p>
          <a:p>
            <a:r>
              <a:rPr dirty="0"/>
              <a:t>Course:</a:t>
            </a:r>
            <a:r>
              <a:rPr lang="en-US" dirty="0"/>
              <a:t> High Performance Computing in GPUs </a:t>
            </a:r>
          </a:p>
          <a:p>
            <a:endParaRPr dirty="0"/>
          </a:p>
          <a:p>
            <a:r>
              <a:rPr dirty="0"/>
              <a:t>Team: </a:t>
            </a:r>
            <a:r>
              <a:rPr lang="en-US" dirty="0"/>
              <a:t>Nabeeha Mahmood 23i-0588</a:t>
            </a:r>
            <a:br>
              <a:rPr lang="en-US" dirty="0"/>
            </a:br>
            <a:r>
              <a:rPr lang="en-US" dirty="0"/>
              <a:t>           Maham Fatima       23i-0685</a:t>
            </a:r>
          </a:p>
          <a:p>
            <a:endParaRPr lang="en-US" dirty="0"/>
          </a:p>
          <a:p>
            <a:r>
              <a:rPr dirty="0"/>
              <a:t>Semester: Fall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92504"/>
            <a:ext cx="6347714" cy="3880773"/>
          </a:xfrm>
        </p:spPr>
        <p:txBody>
          <a:bodyPr wrap="square"/>
          <a:lstStyle/>
          <a:p>
            <a:endParaRPr dirty="0"/>
          </a:p>
          <a:p>
            <a:r>
              <a:rPr dirty="0"/>
              <a:t>KLT efficiently tracks motion across frames.</a:t>
            </a:r>
            <a:endParaRPr lang="en-US" dirty="0"/>
          </a:p>
          <a:p>
            <a:endParaRPr dirty="0"/>
          </a:p>
          <a:p>
            <a:r>
              <a:rPr dirty="0"/>
              <a:t>Balances accuracy and computational cost.</a:t>
            </a:r>
            <a:endParaRPr lang="en-US" dirty="0"/>
          </a:p>
          <a:p>
            <a:endParaRPr dirty="0"/>
          </a:p>
          <a:p>
            <a:r>
              <a:rPr dirty="0"/>
              <a:t>Future improvements: GPU-based KLT, adaptive thresholding.</a:t>
            </a:r>
            <a:endParaRPr lang="en-US" dirty="0"/>
          </a:p>
          <a:p>
            <a:endParaRPr dirty="0"/>
          </a:p>
          <a:p>
            <a:r>
              <a:rPr dirty="0"/>
              <a:t>CLO Mapping: Algorithm implementation, analysis, and optimization.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49442"/>
            <a:ext cx="6347714" cy="3880773"/>
          </a:xfrm>
        </p:spPr>
        <p:txBody>
          <a:bodyPr wrap="square"/>
          <a:lstStyle/>
          <a:p>
            <a:endParaRPr dirty="0"/>
          </a:p>
          <a:p>
            <a:r>
              <a:rPr dirty="0"/>
              <a:t>Implement and evaluate the Kanade-Lucas-Tomasi (KLT) feature tracking algorithm.</a:t>
            </a:r>
            <a:endParaRPr lang="en-US" dirty="0"/>
          </a:p>
          <a:p>
            <a:endParaRPr dirty="0"/>
          </a:p>
          <a:p>
            <a:r>
              <a:rPr dirty="0"/>
              <a:t>Understand motion estimation in video frames.</a:t>
            </a:r>
            <a:endParaRPr lang="en-US" dirty="0"/>
          </a:p>
          <a:p>
            <a:endParaRPr dirty="0"/>
          </a:p>
          <a:p>
            <a:r>
              <a:rPr dirty="0"/>
              <a:t>Highlight accuracy, efficiency, and applications of KLT tracking.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44905"/>
            <a:ext cx="6347714" cy="3880773"/>
          </a:xfrm>
        </p:spPr>
        <p:txBody>
          <a:bodyPr wrap="square"/>
          <a:lstStyle/>
          <a:p>
            <a:endParaRPr dirty="0"/>
          </a:p>
          <a:p>
            <a:r>
              <a:rPr dirty="0"/>
              <a:t>KLT is a feature-based tracking algorithm used in computer vision.</a:t>
            </a:r>
            <a:endParaRPr lang="en-US" dirty="0"/>
          </a:p>
          <a:p>
            <a:endParaRPr dirty="0"/>
          </a:p>
          <a:p>
            <a:r>
              <a:rPr dirty="0"/>
              <a:t>Tracks points between consecutive frames using spatial intensity gradients.</a:t>
            </a:r>
            <a:endParaRPr lang="en-US" dirty="0"/>
          </a:p>
          <a:p>
            <a:endParaRPr dirty="0"/>
          </a:p>
          <a:p>
            <a:r>
              <a:rPr dirty="0"/>
              <a:t>Applications: motion detection, object tracking, SLAM, video stabilization.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68705"/>
            <a:ext cx="6347714" cy="3880773"/>
          </a:xfrm>
        </p:spPr>
        <p:txBody>
          <a:bodyPr wrap="square">
            <a:normAutofit lnSpcReduction="10000"/>
          </a:bodyPr>
          <a:lstStyle/>
          <a:p>
            <a:endParaRPr dirty="0"/>
          </a:p>
          <a:p>
            <a:r>
              <a:rPr dirty="0"/>
              <a:t>1. Input video / image sequence.</a:t>
            </a:r>
            <a:endParaRPr lang="en-US" dirty="0"/>
          </a:p>
          <a:p>
            <a:endParaRPr dirty="0"/>
          </a:p>
          <a:p>
            <a:r>
              <a:rPr dirty="0"/>
              <a:t>2. Detect good features to track (e.g., Harris corners).</a:t>
            </a:r>
            <a:endParaRPr lang="en-US" dirty="0"/>
          </a:p>
          <a:p>
            <a:endParaRPr dirty="0"/>
          </a:p>
          <a:p>
            <a:r>
              <a:rPr dirty="0"/>
              <a:t>3. Compute optical flow for selected features.</a:t>
            </a:r>
            <a:endParaRPr lang="en-US" dirty="0"/>
          </a:p>
          <a:p>
            <a:endParaRPr dirty="0"/>
          </a:p>
          <a:p>
            <a:r>
              <a:rPr dirty="0"/>
              <a:t>4. Match features across frames.</a:t>
            </a:r>
            <a:endParaRPr lang="en-US" dirty="0"/>
          </a:p>
          <a:p>
            <a:endParaRPr dirty="0"/>
          </a:p>
          <a:p>
            <a:r>
              <a:rPr dirty="0"/>
              <a:t>5. Display tracked trajectories.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03828"/>
            <a:ext cx="6347714" cy="3880773"/>
          </a:xfrm>
        </p:spPr>
        <p:txBody>
          <a:bodyPr wrap="square">
            <a:normAutofit lnSpcReduction="10000"/>
          </a:bodyPr>
          <a:lstStyle/>
          <a:p>
            <a:endParaRPr dirty="0"/>
          </a:p>
          <a:p>
            <a:r>
              <a:rPr dirty="0"/>
              <a:t>Window Size: 21x21</a:t>
            </a:r>
            <a:endParaRPr lang="en-US" dirty="0"/>
          </a:p>
          <a:p>
            <a:endParaRPr dirty="0"/>
          </a:p>
          <a:p>
            <a:r>
              <a:rPr dirty="0"/>
              <a:t>Max Levels: 3</a:t>
            </a:r>
            <a:endParaRPr lang="en-US" dirty="0"/>
          </a:p>
          <a:p>
            <a:endParaRPr dirty="0"/>
          </a:p>
          <a:p>
            <a:r>
              <a:rPr dirty="0"/>
              <a:t>Min Eigenvalue: 0.01</a:t>
            </a:r>
            <a:endParaRPr lang="en-US" dirty="0"/>
          </a:p>
          <a:p>
            <a:endParaRPr dirty="0"/>
          </a:p>
          <a:p>
            <a:r>
              <a:rPr dirty="0"/>
              <a:t>Iterations: 30</a:t>
            </a:r>
            <a:endParaRPr lang="en-US" dirty="0"/>
          </a:p>
          <a:p>
            <a:endParaRPr dirty="0"/>
          </a:p>
          <a:p>
            <a:r>
              <a:rPr dirty="0"/>
              <a:t>Epsilon: 0.03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dirty="0"/>
              <a:t>Tracked 92 out of 100 detected features.</a:t>
            </a:r>
            <a:endParaRPr lang="en-US" dirty="0"/>
          </a:p>
          <a:p>
            <a:endParaRPr dirty="0"/>
          </a:p>
          <a:p>
            <a:r>
              <a:rPr dirty="0"/>
              <a:t>Minor drift observed in low-texture regions.</a:t>
            </a:r>
            <a:endParaRPr lang="en-US" dirty="0"/>
          </a:p>
          <a:p>
            <a:endParaRPr dirty="0"/>
          </a:p>
          <a:p>
            <a:r>
              <a:rPr dirty="0"/>
              <a:t>Trajectory overlay generated on original frames.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12247"/>
            <a:ext cx="6347714" cy="3880773"/>
          </a:xfrm>
        </p:spPr>
        <p:txBody>
          <a:bodyPr wrap="square"/>
          <a:lstStyle/>
          <a:p>
            <a:endParaRPr dirty="0"/>
          </a:p>
          <a:p>
            <a:r>
              <a:rPr dirty="0"/>
              <a:t>Tracked points connected with colored lines.</a:t>
            </a:r>
            <a:endParaRPr lang="en-US" dirty="0"/>
          </a:p>
          <a:p>
            <a:endParaRPr dirty="0"/>
          </a:p>
          <a:p>
            <a:r>
              <a:rPr dirty="0"/>
              <a:t>Motion vectors displayed per frame.</a:t>
            </a:r>
            <a:endParaRPr lang="en-US" dirty="0"/>
          </a:p>
          <a:p>
            <a:endParaRPr dirty="0"/>
          </a:p>
          <a:p>
            <a:r>
              <a:rPr dirty="0"/>
              <a:t>Output saved as images and CSV/JSON result files.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Processing time: 0.45 sec per frame (CPU).</a:t>
            </a:r>
          </a:p>
          <a:p>
            <a:r>
              <a:t>Success rate: 92% under stable lighting.</a:t>
            </a:r>
          </a:p>
          <a:p>
            <a:r>
              <a:t>Accuracy drops with rapid illumination changes.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r>
              <a:rPr dirty="0"/>
              <a:t>Implement GPU acceleration for real-time tracking.</a:t>
            </a:r>
            <a:endParaRPr lang="en-US" dirty="0"/>
          </a:p>
          <a:p>
            <a:endParaRPr dirty="0"/>
          </a:p>
          <a:p>
            <a:r>
              <a:rPr dirty="0"/>
              <a:t>Integrate with object recognition modules.</a:t>
            </a:r>
            <a:endParaRPr lang="en-US" dirty="0"/>
          </a:p>
          <a:p>
            <a:endParaRPr dirty="0"/>
          </a:p>
          <a:p>
            <a:r>
              <a:rPr dirty="0"/>
              <a:t>Explore multi-object tracking extensions.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291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Complex Computing Problem  V1</vt:lpstr>
      <vt:lpstr>Objective</vt:lpstr>
      <vt:lpstr>Background</vt:lpstr>
      <vt:lpstr>Workflow</vt:lpstr>
      <vt:lpstr>Parameters</vt:lpstr>
      <vt:lpstr>Output</vt:lpstr>
      <vt:lpstr>Visualization</vt:lpstr>
      <vt:lpstr>Performance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Nabeeha Mahmood</dc:creator>
  <cp:keywords/>
  <dc:description>generated using python-pptx</dc:description>
  <cp:lastModifiedBy>Nabeeha Mahmood</cp:lastModifiedBy>
  <cp:revision>2</cp:revision>
  <dcterms:created xsi:type="dcterms:W3CDTF">2013-01-27T09:14:16Z</dcterms:created>
  <dcterms:modified xsi:type="dcterms:W3CDTF">2025-10-05T18:33:54Z</dcterms:modified>
  <cp:category/>
</cp:coreProperties>
</file>