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5" r:id="rId3"/>
    <p:sldId id="287" r:id="rId4"/>
    <p:sldId id="288" r:id="rId5"/>
    <p:sldId id="289" r:id="rId6"/>
    <p:sldId id="290" r:id="rId7"/>
    <p:sldId id="291" r:id="rId8"/>
    <p:sldId id="292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4B960-5591-416A-9CAA-C79C88B234F9}" v="351" dt="2020-01-23T01:52:08.955"/>
    <p1510:client id="{3074F421-C87F-4C38-B4DF-EEC130E92927}" v="201" dt="2020-01-23T21:47:15.643"/>
    <p1510:client id="{36609413-ED36-450B-A7DF-A63818DAB338}" v="172" dt="2020-01-23T22:11:09.465"/>
    <p1510:client id="{64726D5E-3B67-4D6B-9C93-75B3EC3326A1}" v="257" dt="2020-01-23T03:47:18.172"/>
    <p1510:client id="{6714EC19-8521-4C19-AB56-E7CDB579EC6D}" v="197" dt="2020-01-23T00:34:13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beel A." userId="df7f844ab4e2a6fe" providerId="LiveId" clId="{3074F421-C87F-4C38-B4DF-EEC130E92927}"/>
    <pc:docChg chg="undo redo custSel addSld delSld modSld addMainMaster delMainMaster">
      <pc:chgData name="Nabeel A." userId="df7f844ab4e2a6fe" providerId="LiveId" clId="{3074F421-C87F-4C38-B4DF-EEC130E92927}" dt="2020-01-23T21:47:15.644" v="1317" actId="20577"/>
      <pc:docMkLst>
        <pc:docMk/>
      </pc:docMkLst>
      <pc:sldChg chg="del">
        <pc:chgData name="Nabeel A." userId="df7f844ab4e2a6fe" providerId="LiveId" clId="{3074F421-C87F-4C38-B4DF-EEC130E92927}" dt="2020-01-23T00:00:48.505" v="0" actId="47"/>
        <pc:sldMkLst>
          <pc:docMk/>
          <pc:sldMk cId="1877635068" sldId="256"/>
        </pc:sldMkLst>
      </pc:sldChg>
      <pc:sldChg chg="addSp delSp modSp add">
        <pc:chgData name="Nabeel A." userId="df7f844ab4e2a6fe" providerId="LiveId" clId="{3074F421-C87F-4C38-B4DF-EEC130E92927}" dt="2020-01-23T19:54:37.623" v="1277" actId="1037"/>
        <pc:sldMkLst>
          <pc:docMk/>
          <pc:sldMk cId="3980699782" sldId="256"/>
        </pc:sldMkLst>
        <pc:spChg chg="add del mod">
          <ac:chgData name="Nabeel A." userId="df7f844ab4e2a6fe" providerId="LiveId" clId="{3074F421-C87F-4C38-B4DF-EEC130E92927}" dt="2020-01-23T00:03:25.570" v="23" actId="767"/>
          <ac:spMkLst>
            <pc:docMk/>
            <pc:sldMk cId="3980699782" sldId="256"/>
            <ac:spMk id="4" creationId="{84DF90DD-213C-4FC0-8DCF-BC0EAF7C5502}"/>
          </ac:spMkLst>
        </pc:spChg>
        <pc:picChg chg="add del mod">
          <ac:chgData name="Nabeel A." userId="df7f844ab4e2a6fe" providerId="LiveId" clId="{3074F421-C87F-4C38-B4DF-EEC130E92927}" dt="2020-01-23T19:54:37.623" v="1277" actId="1037"/>
          <ac:picMkLst>
            <pc:docMk/>
            <pc:sldMk cId="3980699782" sldId="256"/>
            <ac:picMk id="5" creationId="{5F6EA5A3-2713-4E3A-A131-86DAA865BB2E}"/>
          </ac:picMkLst>
        </pc:picChg>
      </pc:sldChg>
      <pc:sldChg chg="add del">
        <pc:chgData name="Nabeel A." userId="df7f844ab4e2a6fe" providerId="LiveId" clId="{3074F421-C87F-4C38-B4DF-EEC130E92927}" dt="2020-01-23T00:03:59.084" v="25" actId="47"/>
        <pc:sldMkLst>
          <pc:docMk/>
          <pc:sldMk cId="1831959378" sldId="275"/>
        </pc:sldMkLst>
      </pc:sldChg>
      <pc:sldChg chg="add del">
        <pc:chgData name="Nabeel A." userId="df7f844ab4e2a6fe" providerId="LiveId" clId="{3074F421-C87F-4C38-B4DF-EEC130E92927}" dt="2020-01-23T00:04:00.097" v="27" actId="47"/>
        <pc:sldMkLst>
          <pc:docMk/>
          <pc:sldMk cId="2907793677" sldId="279"/>
        </pc:sldMkLst>
      </pc:sldChg>
      <pc:sldChg chg="add del">
        <pc:chgData name="Nabeel A." userId="df7f844ab4e2a6fe" providerId="LiveId" clId="{3074F421-C87F-4C38-B4DF-EEC130E92927}" dt="2020-01-23T00:04:00.447" v="28" actId="47"/>
        <pc:sldMkLst>
          <pc:docMk/>
          <pc:sldMk cId="2509454182" sldId="282"/>
        </pc:sldMkLst>
      </pc:sldChg>
      <pc:sldChg chg="add del">
        <pc:chgData name="Nabeel A." userId="df7f844ab4e2a6fe" providerId="LiveId" clId="{3074F421-C87F-4C38-B4DF-EEC130E92927}" dt="2020-01-23T00:04:00.797" v="29" actId="47"/>
        <pc:sldMkLst>
          <pc:docMk/>
          <pc:sldMk cId="168693029" sldId="284"/>
        </pc:sldMkLst>
      </pc:sldChg>
      <pc:sldChg chg="addSp modSp add modNotesTx">
        <pc:chgData name="Nabeel A." userId="df7f844ab4e2a6fe" providerId="LiveId" clId="{3074F421-C87F-4C38-B4DF-EEC130E92927}" dt="2020-01-23T19:50:40.994" v="1163" actId="20577"/>
        <pc:sldMkLst>
          <pc:docMk/>
          <pc:sldMk cId="2740857541" sldId="285"/>
        </pc:sldMkLst>
        <pc:spChg chg="mod">
          <ac:chgData name="Nabeel A." userId="df7f844ab4e2a6fe" providerId="LiveId" clId="{3074F421-C87F-4C38-B4DF-EEC130E92927}" dt="2020-01-23T00:04:23.051" v="50" actId="20577"/>
          <ac:spMkLst>
            <pc:docMk/>
            <pc:sldMk cId="2740857541" sldId="285"/>
            <ac:spMk id="4" creationId="{1ABE11BF-33A5-4653-A144-CCCBACF58C30}"/>
          </ac:spMkLst>
        </pc:spChg>
        <pc:spChg chg="mod">
          <ac:chgData name="Nabeel A." userId="df7f844ab4e2a6fe" providerId="LiveId" clId="{3074F421-C87F-4C38-B4DF-EEC130E92927}" dt="2020-01-23T19:50:40.994" v="1163" actId="20577"/>
          <ac:spMkLst>
            <pc:docMk/>
            <pc:sldMk cId="2740857541" sldId="285"/>
            <ac:spMk id="7" creationId="{2482DBEC-EE72-4155-ACC5-87E80C5606A9}"/>
          </ac:spMkLst>
        </pc:spChg>
        <pc:picChg chg="add mod">
          <ac:chgData name="Nabeel A." userId="df7f844ab4e2a6fe" providerId="LiveId" clId="{3074F421-C87F-4C38-B4DF-EEC130E92927}" dt="2020-01-23T00:02:42.348" v="10" actId="1076"/>
          <ac:picMkLst>
            <pc:docMk/>
            <pc:sldMk cId="2740857541" sldId="285"/>
            <ac:picMk id="1026" creationId="{FBDF42FF-14B7-4A51-9ABB-EE061DD19EF5}"/>
          </ac:picMkLst>
        </pc:picChg>
      </pc:sldChg>
      <pc:sldChg chg="addSp add">
        <pc:chgData name="Nabeel A." userId="df7f844ab4e2a6fe" providerId="LiveId" clId="{3074F421-C87F-4C38-B4DF-EEC130E92927}" dt="2020-01-23T00:04:05.335" v="31"/>
        <pc:sldMkLst>
          <pc:docMk/>
          <pc:sldMk cId="1010916035" sldId="286"/>
        </pc:sldMkLst>
        <pc:picChg chg="add">
          <ac:chgData name="Nabeel A." userId="df7f844ab4e2a6fe" providerId="LiveId" clId="{3074F421-C87F-4C38-B4DF-EEC130E92927}" dt="2020-01-23T00:04:05.335" v="31"/>
          <ac:picMkLst>
            <pc:docMk/>
            <pc:sldMk cId="1010916035" sldId="286"/>
            <ac:picMk id="7" creationId="{2946BFE4-FA8C-49DC-AF6E-CB72C353202C}"/>
          </ac:picMkLst>
        </pc:picChg>
      </pc:sldChg>
      <pc:sldChg chg="add del">
        <pc:chgData name="Nabeel A." userId="df7f844ab4e2a6fe" providerId="LiveId" clId="{3074F421-C87F-4C38-B4DF-EEC130E92927}" dt="2020-01-23T00:04:11.273" v="33"/>
        <pc:sldMkLst>
          <pc:docMk/>
          <pc:sldMk cId="751375618" sldId="287"/>
        </pc:sldMkLst>
      </pc:sldChg>
      <pc:sldChg chg="addSp delSp modSp add modNotesTx">
        <pc:chgData name="Nabeel A." userId="df7f844ab4e2a6fe" providerId="LiveId" clId="{3074F421-C87F-4C38-B4DF-EEC130E92927}" dt="2020-01-23T19:59:32.692" v="1301" actId="1035"/>
        <pc:sldMkLst>
          <pc:docMk/>
          <pc:sldMk cId="1044078702" sldId="287"/>
        </pc:sldMkLst>
        <pc:spChg chg="mod">
          <ac:chgData name="Nabeel A." userId="df7f844ab4e2a6fe" providerId="LiveId" clId="{3074F421-C87F-4C38-B4DF-EEC130E92927}" dt="2020-01-23T19:51:20.927" v="1185" actId="1036"/>
          <ac:spMkLst>
            <pc:docMk/>
            <pc:sldMk cId="1044078702" sldId="287"/>
            <ac:spMk id="4" creationId="{1ABE11BF-33A5-4653-A144-CCCBACF58C30}"/>
          </ac:spMkLst>
        </pc:spChg>
        <pc:spChg chg="mod">
          <ac:chgData name="Nabeel A." userId="df7f844ab4e2a6fe" providerId="LiveId" clId="{3074F421-C87F-4C38-B4DF-EEC130E92927}" dt="2020-01-23T19:59:25.958" v="1291" actId="1035"/>
          <ac:spMkLst>
            <pc:docMk/>
            <pc:sldMk cId="1044078702" sldId="287"/>
            <ac:spMk id="7" creationId="{2482DBEC-EE72-4155-ACC5-87E80C5606A9}"/>
          </ac:spMkLst>
        </pc:spChg>
        <pc:spChg chg="add del mod">
          <ac:chgData name="Nabeel A." userId="df7f844ab4e2a6fe" providerId="LiveId" clId="{3074F421-C87F-4C38-B4DF-EEC130E92927}" dt="2020-01-23T00:05:11.027" v="78"/>
          <ac:spMkLst>
            <pc:docMk/>
            <pc:sldMk cId="1044078702" sldId="287"/>
            <ac:spMk id="8" creationId="{F4484B55-0DBD-49EB-8C66-9D74F3F4B0C8}"/>
          </ac:spMkLst>
        </pc:spChg>
        <pc:spChg chg="add del mod">
          <ac:chgData name="Nabeel A." userId="df7f844ab4e2a6fe" providerId="LiveId" clId="{3074F421-C87F-4C38-B4DF-EEC130E92927}" dt="2020-01-23T00:05:09.741" v="75"/>
          <ac:spMkLst>
            <pc:docMk/>
            <pc:sldMk cId="1044078702" sldId="287"/>
            <ac:spMk id="9" creationId="{EBB96398-0DEC-4F47-A7EE-E5C1C4986165}"/>
          </ac:spMkLst>
        </pc:spChg>
        <pc:spChg chg="add mod">
          <ac:chgData name="Nabeel A." userId="df7f844ab4e2a6fe" providerId="LiveId" clId="{3074F421-C87F-4C38-B4DF-EEC130E92927}" dt="2020-01-23T19:59:32.692" v="1301" actId="1035"/>
          <ac:spMkLst>
            <pc:docMk/>
            <pc:sldMk cId="1044078702" sldId="287"/>
            <ac:spMk id="10" creationId="{A1E1D517-E522-4EE5-9173-28865CDC5BAD}"/>
          </ac:spMkLst>
        </pc:spChg>
        <pc:spChg chg="add mod">
          <ac:chgData name="Nabeel A." userId="df7f844ab4e2a6fe" providerId="LiveId" clId="{3074F421-C87F-4C38-B4DF-EEC130E92927}" dt="2020-01-23T19:59:32.692" v="1301" actId="1035"/>
          <ac:spMkLst>
            <pc:docMk/>
            <pc:sldMk cId="1044078702" sldId="287"/>
            <ac:spMk id="11" creationId="{A4514B90-4D5B-4F7D-8A61-477AD3753BAD}"/>
          </ac:spMkLst>
        </pc:spChg>
        <pc:spChg chg="add mod">
          <ac:chgData name="Nabeel A." userId="df7f844ab4e2a6fe" providerId="LiveId" clId="{3074F421-C87F-4C38-B4DF-EEC130E92927}" dt="2020-01-23T00:05:38.216" v="103" actId="20577"/>
          <ac:spMkLst>
            <pc:docMk/>
            <pc:sldMk cId="1044078702" sldId="287"/>
            <ac:spMk id="13" creationId="{33412983-18B4-4935-B015-41773D0803D5}"/>
          </ac:spMkLst>
        </pc:spChg>
        <pc:spChg chg="add del mod">
          <ac:chgData name="Nabeel A." userId="df7f844ab4e2a6fe" providerId="LiveId" clId="{3074F421-C87F-4C38-B4DF-EEC130E92927}" dt="2020-01-23T00:06:13.665" v="147" actId="478"/>
          <ac:spMkLst>
            <pc:docMk/>
            <pc:sldMk cId="1044078702" sldId="287"/>
            <ac:spMk id="14" creationId="{86C80115-C6C0-4043-9585-9368DDD87AB5}"/>
          </ac:spMkLst>
        </pc:spChg>
        <pc:spChg chg="add del mod">
          <ac:chgData name="Nabeel A." userId="df7f844ab4e2a6fe" providerId="LiveId" clId="{3074F421-C87F-4C38-B4DF-EEC130E92927}" dt="2020-01-23T00:06:08.890" v="145"/>
          <ac:spMkLst>
            <pc:docMk/>
            <pc:sldMk cId="1044078702" sldId="287"/>
            <ac:spMk id="15" creationId="{2637AC10-76A5-4F6F-9CE8-A860F0EBD27C}"/>
          </ac:spMkLst>
        </pc:spChg>
        <pc:spChg chg="add mod">
          <ac:chgData name="Nabeel A." userId="df7f844ab4e2a6fe" providerId="LiveId" clId="{3074F421-C87F-4C38-B4DF-EEC130E92927}" dt="2020-01-23T19:59:30.886" v="1297" actId="1035"/>
          <ac:spMkLst>
            <pc:docMk/>
            <pc:sldMk cId="1044078702" sldId="287"/>
            <ac:spMk id="16" creationId="{FBE8CE40-5951-4A79-8E8E-ECA223CB5060}"/>
          </ac:spMkLst>
        </pc:spChg>
        <pc:spChg chg="add mod">
          <ac:chgData name="Nabeel A." userId="df7f844ab4e2a6fe" providerId="LiveId" clId="{3074F421-C87F-4C38-B4DF-EEC130E92927}" dt="2020-01-23T19:59:30.886" v="1297" actId="1035"/>
          <ac:spMkLst>
            <pc:docMk/>
            <pc:sldMk cId="1044078702" sldId="287"/>
            <ac:spMk id="17" creationId="{7A5FC11E-8F01-4BDF-9459-2E635BC14261}"/>
          </ac:spMkLst>
        </pc:spChg>
      </pc:sldChg>
      <pc:sldChg chg="add del">
        <pc:chgData name="Nabeel A." userId="df7f844ab4e2a6fe" providerId="LiveId" clId="{3074F421-C87F-4C38-B4DF-EEC130E92927}" dt="2020-01-23T00:03:59.653" v="26" actId="47"/>
        <pc:sldMkLst>
          <pc:docMk/>
          <pc:sldMk cId="2181535265" sldId="287"/>
        </pc:sldMkLst>
      </pc:sldChg>
      <pc:sldChg chg="add del">
        <pc:chgData name="Nabeel A." userId="df7f844ab4e2a6fe" providerId="LiveId" clId="{3074F421-C87F-4C38-B4DF-EEC130E92927}" dt="2020-01-23T00:04:01.298" v="30" actId="47"/>
        <pc:sldMkLst>
          <pc:docMk/>
          <pc:sldMk cId="1646538285" sldId="288"/>
        </pc:sldMkLst>
      </pc:sldChg>
      <pc:sldChg chg="modSp add modNotesTx">
        <pc:chgData name="Nabeel A." userId="df7f844ab4e2a6fe" providerId="LiveId" clId="{3074F421-C87F-4C38-B4DF-EEC130E92927}" dt="2020-01-23T19:52:28.936" v="1205" actId="20577"/>
        <pc:sldMkLst>
          <pc:docMk/>
          <pc:sldMk cId="1940720530" sldId="288"/>
        </pc:sldMkLst>
        <pc:spChg chg="mod">
          <ac:chgData name="Nabeel A." userId="df7f844ab4e2a6fe" providerId="LiveId" clId="{3074F421-C87F-4C38-B4DF-EEC130E92927}" dt="2020-01-23T00:07:16.542" v="202" actId="20577"/>
          <ac:spMkLst>
            <pc:docMk/>
            <pc:sldMk cId="1940720530" sldId="288"/>
            <ac:spMk id="4" creationId="{1ABE11BF-33A5-4653-A144-CCCBACF58C30}"/>
          </ac:spMkLst>
        </pc:spChg>
        <pc:spChg chg="mod">
          <ac:chgData name="Nabeel A." userId="df7f844ab4e2a6fe" providerId="LiveId" clId="{3074F421-C87F-4C38-B4DF-EEC130E92927}" dt="2020-01-23T00:10:23.894" v="536" actId="2710"/>
          <ac:spMkLst>
            <pc:docMk/>
            <pc:sldMk cId="1940720530" sldId="288"/>
            <ac:spMk id="7" creationId="{2482DBEC-EE72-4155-ACC5-87E80C5606A9}"/>
          </ac:spMkLst>
        </pc:spChg>
      </pc:sldChg>
      <pc:sldChg chg="addSp delSp modSp add modNotesTx">
        <pc:chgData name="Nabeel A." userId="df7f844ab4e2a6fe" providerId="LiveId" clId="{3074F421-C87F-4C38-B4DF-EEC130E92927}" dt="2020-01-23T21:41:12.864" v="1308" actId="1076"/>
        <pc:sldMkLst>
          <pc:docMk/>
          <pc:sldMk cId="884966194" sldId="289"/>
        </pc:sldMkLst>
        <pc:spChg chg="add del mod">
          <ac:chgData name="Nabeel A." userId="df7f844ab4e2a6fe" providerId="LiveId" clId="{3074F421-C87F-4C38-B4DF-EEC130E92927}" dt="2020-01-23T00:11:22.908" v="622" actId="478"/>
          <ac:spMkLst>
            <pc:docMk/>
            <pc:sldMk cId="884966194" sldId="289"/>
            <ac:spMk id="3" creationId="{E91BDCAB-48ED-4B80-9AF1-D1EB53F6FD37}"/>
          </ac:spMkLst>
        </pc:spChg>
        <pc:spChg chg="mod">
          <ac:chgData name="Nabeel A." userId="df7f844ab4e2a6fe" providerId="LiveId" clId="{3074F421-C87F-4C38-B4DF-EEC130E92927}" dt="2020-01-23T00:13:13.298" v="680" actId="1076"/>
          <ac:spMkLst>
            <pc:docMk/>
            <pc:sldMk cId="884966194" sldId="289"/>
            <ac:spMk id="4" creationId="{1ABE11BF-33A5-4653-A144-CCCBACF58C30}"/>
          </ac:spMkLst>
        </pc:spChg>
        <pc:spChg chg="del mod">
          <ac:chgData name="Nabeel A." userId="df7f844ab4e2a6fe" providerId="LiveId" clId="{3074F421-C87F-4C38-B4DF-EEC130E92927}" dt="2020-01-23T00:11:20.728" v="621" actId="478"/>
          <ac:spMkLst>
            <pc:docMk/>
            <pc:sldMk cId="884966194" sldId="289"/>
            <ac:spMk id="7" creationId="{2482DBEC-EE72-4155-ACC5-87E80C5606A9}"/>
          </ac:spMkLst>
        </pc:spChg>
        <pc:spChg chg="add mod">
          <ac:chgData name="Nabeel A." userId="df7f844ab4e2a6fe" providerId="LiveId" clId="{3074F421-C87F-4C38-B4DF-EEC130E92927}" dt="2020-01-23T00:13:21.840" v="681" actId="164"/>
          <ac:spMkLst>
            <pc:docMk/>
            <pc:sldMk cId="884966194" sldId="289"/>
            <ac:spMk id="8" creationId="{3EF30E98-F181-4CB9-B25F-AAFB2ADD5630}"/>
          </ac:spMkLst>
        </pc:spChg>
        <pc:spChg chg="add mod">
          <ac:chgData name="Nabeel A." userId="df7f844ab4e2a6fe" providerId="LiveId" clId="{3074F421-C87F-4C38-B4DF-EEC130E92927}" dt="2020-01-23T00:13:21.840" v="681" actId="164"/>
          <ac:spMkLst>
            <pc:docMk/>
            <pc:sldMk cId="884966194" sldId="289"/>
            <ac:spMk id="9" creationId="{4A89ACB5-F75F-4360-A397-31D5CB619BD7}"/>
          </ac:spMkLst>
        </pc:spChg>
        <pc:spChg chg="add del mod">
          <ac:chgData name="Nabeel A." userId="df7f844ab4e2a6fe" providerId="LiveId" clId="{3074F421-C87F-4C38-B4DF-EEC130E92927}" dt="2020-01-23T00:12:25.132" v="662"/>
          <ac:spMkLst>
            <pc:docMk/>
            <pc:sldMk cId="884966194" sldId="289"/>
            <ac:spMk id="11" creationId="{4FC3ED61-CA02-475B-9C8B-2259BFA88219}"/>
          </ac:spMkLst>
        </pc:spChg>
        <pc:spChg chg="add mod">
          <ac:chgData name="Nabeel A." userId="df7f844ab4e2a6fe" providerId="LiveId" clId="{3074F421-C87F-4C38-B4DF-EEC130E92927}" dt="2020-01-23T00:13:34.750" v="684" actId="20577"/>
          <ac:spMkLst>
            <pc:docMk/>
            <pc:sldMk cId="884966194" sldId="289"/>
            <ac:spMk id="13" creationId="{C24CFDA2-19D7-488C-830C-16B84C7E1F38}"/>
          </ac:spMkLst>
        </pc:spChg>
        <pc:spChg chg="add mod">
          <ac:chgData name="Nabeel A." userId="df7f844ab4e2a6fe" providerId="LiveId" clId="{3074F421-C87F-4C38-B4DF-EEC130E92927}" dt="2020-01-23T00:13:39.307" v="702" actId="20577"/>
          <ac:spMkLst>
            <pc:docMk/>
            <pc:sldMk cId="884966194" sldId="289"/>
            <ac:spMk id="14" creationId="{EF41DBEE-6179-4994-83E2-AECE65E6CD5D}"/>
          </ac:spMkLst>
        </pc:spChg>
        <pc:spChg chg="add del">
          <ac:chgData name="Nabeel A." userId="df7f844ab4e2a6fe" providerId="LiveId" clId="{3074F421-C87F-4C38-B4DF-EEC130E92927}" dt="2020-01-23T00:13:07.515" v="676" actId="478"/>
          <ac:spMkLst>
            <pc:docMk/>
            <pc:sldMk cId="884966194" sldId="289"/>
            <ac:spMk id="15" creationId="{796B3675-C25A-4FAB-91FA-0D35FA42E905}"/>
          </ac:spMkLst>
        </pc:spChg>
        <pc:spChg chg="add mod">
          <ac:chgData name="Nabeel A." userId="df7f844ab4e2a6fe" providerId="LiveId" clId="{3074F421-C87F-4C38-B4DF-EEC130E92927}" dt="2020-01-23T00:13:21.840" v="681" actId="164"/>
          <ac:spMkLst>
            <pc:docMk/>
            <pc:sldMk cId="884966194" sldId="289"/>
            <ac:spMk id="16" creationId="{EE1A4B7A-5351-4835-8302-62E33CF1633A}"/>
          </ac:spMkLst>
        </pc:spChg>
        <pc:grpChg chg="add mod">
          <ac:chgData name="Nabeel A." userId="df7f844ab4e2a6fe" providerId="LiveId" clId="{3074F421-C87F-4C38-B4DF-EEC130E92927}" dt="2020-01-23T21:41:12.864" v="1308" actId="1076"/>
          <ac:grpSpMkLst>
            <pc:docMk/>
            <pc:sldMk cId="884966194" sldId="289"/>
            <ac:grpSpMk id="10" creationId="{D5559778-0652-4440-8CC2-484C33982F73}"/>
          </ac:grpSpMkLst>
        </pc:grpChg>
      </pc:sldChg>
      <pc:sldChg chg="add del">
        <pc:chgData name="Nabeel A." userId="df7f844ab4e2a6fe" providerId="LiveId" clId="{3074F421-C87F-4C38-B4DF-EEC130E92927}" dt="2020-01-23T00:01:07.119" v="4" actId="47"/>
        <pc:sldMkLst>
          <pc:docMk/>
          <pc:sldMk cId="1721487613" sldId="289"/>
        </pc:sldMkLst>
      </pc:sldChg>
      <pc:sldChg chg="add del">
        <pc:chgData name="Nabeel A." userId="df7f844ab4e2a6fe" providerId="LiveId" clId="{3074F421-C87F-4C38-B4DF-EEC130E92927}" dt="2020-01-23T00:10:40.018" v="538"/>
        <pc:sldMkLst>
          <pc:docMk/>
          <pc:sldMk cId="3586269668" sldId="289"/>
        </pc:sldMkLst>
      </pc:sldChg>
      <pc:sldChg chg="add del">
        <pc:chgData name="Nabeel A." userId="df7f844ab4e2a6fe" providerId="LiveId" clId="{3074F421-C87F-4C38-B4DF-EEC130E92927}" dt="2020-01-23T00:08:17.814" v="313"/>
        <pc:sldMkLst>
          <pc:docMk/>
          <pc:sldMk cId="3865647880" sldId="289"/>
        </pc:sldMkLst>
      </pc:sldChg>
      <pc:sldChg chg="add del">
        <pc:chgData name="Nabeel A." userId="df7f844ab4e2a6fe" providerId="LiveId" clId="{3074F421-C87F-4C38-B4DF-EEC130E92927}" dt="2020-01-23T00:13:46.436" v="704"/>
        <pc:sldMkLst>
          <pc:docMk/>
          <pc:sldMk cId="1853788891" sldId="290"/>
        </pc:sldMkLst>
      </pc:sldChg>
      <pc:sldChg chg="modSp add modNotesTx">
        <pc:chgData name="Nabeel A." userId="df7f844ab4e2a6fe" providerId="LiveId" clId="{3074F421-C87F-4C38-B4DF-EEC130E92927}" dt="2020-01-23T21:47:15.644" v="1317" actId="20577"/>
        <pc:sldMkLst>
          <pc:docMk/>
          <pc:sldMk cId="2901734525" sldId="290"/>
        </pc:sldMkLst>
        <pc:spChg chg="mod">
          <ac:chgData name="Nabeel A." userId="df7f844ab4e2a6fe" providerId="LiveId" clId="{3074F421-C87F-4C38-B4DF-EEC130E92927}" dt="2020-01-23T00:13:52.507" v="719" actId="20577"/>
          <ac:spMkLst>
            <pc:docMk/>
            <pc:sldMk cId="2901734525" sldId="290"/>
            <ac:spMk id="4" creationId="{1ABE11BF-33A5-4653-A144-CCCBACF58C30}"/>
          </ac:spMkLst>
        </pc:spChg>
        <pc:spChg chg="mod">
          <ac:chgData name="Nabeel A." userId="df7f844ab4e2a6fe" providerId="LiveId" clId="{3074F421-C87F-4C38-B4DF-EEC130E92927}" dt="2020-01-23T19:54:10.829" v="1267"/>
          <ac:spMkLst>
            <pc:docMk/>
            <pc:sldMk cId="2901734525" sldId="290"/>
            <ac:spMk id="7" creationId="{2482DBEC-EE72-4155-ACC5-87E80C5606A9}"/>
          </ac:spMkLst>
        </pc:spChg>
      </pc:sldChg>
      <pc:sldChg chg="modSp add modNotesTx">
        <pc:chgData name="Nabeel A." userId="df7f844ab4e2a6fe" providerId="LiveId" clId="{3074F421-C87F-4C38-B4DF-EEC130E92927}" dt="2020-01-23T19:54:22.985" v="1269" actId="20577"/>
        <pc:sldMkLst>
          <pc:docMk/>
          <pc:sldMk cId="3140060276" sldId="291"/>
        </pc:sldMkLst>
        <pc:spChg chg="mod">
          <ac:chgData name="Nabeel A." userId="df7f844ab4e2a6fe" providerId="LiveId" clId="{3074F421-C87F-4C38-B4DF-EEC130E92927}" dt="2020-01-23T00:20:28.856" v="922" actId="27636"/>
          <ac:spMkLst>
            <pc:docMk/>
            <pc:sldMk cId="3140060276" sldId="291"/>
            <ac:spMk id="4" creationId="{1ABE11BF-33A5-4653-A144-CCCBACF58C30}"/>
          </ac:spMkLst>
        </pc:spChg>
        <pc:spChg chg="mod">
          <ac:chgData name="Nabeel A." userId="df7f844ab4e2a6fe" providerId="LiveId" clId="{3074F421-C87F-4C38-B4DF-EEC130E92927}" dt="2020-01-23T00:22:09.545" v="1018" actId="20577"/>
          <ac:spMkLst>
            <pc:docMk/>
            <pc:sldMk cId="3140060276" sldId="291"/>
            <ac:spMk id="7" creationId="{2482DBEC-EE72-4155-ACC5-87E80C5606A9}"/>
          </ac:spMkLst>
        </pc:spChg>
      </pc:sldChg>
      <pc:sldChg chg="add del">
        <pc:chgData name="Nabeel A." userId="df7f844ab4e2a6fe" providerId="LiveId" clId="{3074F421-C87F-4C38-B4DF-EEC130E92927}" dt="2020-01-23T00:19:07.196" v="870"/>
        <pc:sldMkLst>
          <pc:docMk/>
          <pc:sldMk cId="4201916754" sldId="291"/>
        </pc:sldMkLst>
      </pc:sldChg>
      <pc:sldChg chg="modSp add modNotesTx">
        <pc:chgData name="Nabeel A." userId="df7f844ab4e2a6fe" providerId="LiveId" clId="{3074F421-C87F-4C38-B4DF-EEC130E92927}" dt="2020-01-23T19:54:21.284" v="1268" actId="20577"/>
        <pc:sldMkLst>
          <pc:docMk/>
          <pc:sldMk cId="319380331" sldId="292"/>
        </pc:sldMkLst>
        <pc:spChg chg="mod">
          <ac:chgData name="Nabeel A." userId="df7f844ab4e2a6fe" providerId="LiveId" clId="{3074F421-C87F-4C38-B4DF-EEC130E92927}" dt="2020-01-23T00:30:36.655" v="1033" actId="20577"/>
          <ac:spMkLst>
            <pc:docMk/>
            <pc:sldMk cId="319380331" sldId="292"/>
            <ac:spMk id="4" creationId="{1ABE11BF-33A5-4653-A144-CCCBACF58C30}"/>
          </ac:spMkLst>
        </pc:spChg>
        <pc:spChg chg="mod">
          <ac:chgData name="Nabeel A." userId="df7f844ab4e2a6fe" providerId="LiveId" clId="{3074F421-C87F-4C38-B4DF-EEC130E92927}" dt="2020-01-23T00:31:49.486" v="1124" actId="20577"/>
          <ac:spMkLst>
            <pc:docMk/>
            <pc:sldMk cId="319380331" sldId="292"/>
            <ac:spMk id="7" creationId="{2482DBEC-EE72-4155-ACC5-87E80C5606A9}"/>
          </ac:spMkLst>
        </pc:spChg>
      </pc:sldChg>
      <pc:sldChg chg="add del">
        <pc:chgData name="Nabeel A." userId="df7f844ab4e2a6fe" providerId="LiveId" clId="{3074F421-C87F-4C38-B4DF-EEC130E92927}" dt="2020-01-23T00:30:23.184" v="1020" actId="47"/>
        <pc:sldMkLst>
          <pc:docMk/>
          <pc:sldMk cId="2619950127" sldId="292"/>
        </pc:sldMkLst>
      </pc:sldChg>
      <pc:sldMasterChg chg="add del addSldLayout delSldLayout">
        <pc:chgData name="Nabeel A." userId="df7f844ab4e2a6fe" providerId="LiveId" clId="{3074F421-C87F-4C38-B4DF-EEC130E92927}" dt="2020-01-23T00:01:07.119" v="4" actId="47"/>
        <pc:sldMasterMkLst>
          <pc:docMk/>
          <pc:sldMasterMk cId="59965545" sldId="2147483864"/>
        </pc:sldMasterMkLst>
        <pc:sldLayoutChg chg="add del">
          <pc:chgData name="Nabeel A." userId="df7f844ab4e2a6fe" providerId="LiveId" clId="{3074F421-C87F-4C38-B4DF-EEC130E92927}" dt="2020-01-23T00:01:07.119" v="4" actId="47"/>
          <pc:sldLayoutMkLst>
            <pc:docMk/>
            <pc:sldMasterMk cId="59965545" sldId="2147483864"/>
            <pc:sldLayoutMk cId="1448397278" sldId="2147483877"/>
          </pc:sldLayoutMkLst>
        </pc:sldLayoutChg>
      </pc:sldMasterChg>
    </pc:docChg>
  </pc:docChgLst>
  <pc:docChgLst>
    <pc:chgData name="Guest User" providerId="Windows Live" clId="Web-{36609413-ED36-450B-A7DF-A63818DAB338}"/>
    <pc:docChg chg="modSld">
      <pc:chgData name="Guest User" userId="" providerId="Windows Live" clId="Web-{36609413-ED36-450B-A7DF-A63818DAB338}" dt="2020-01-23T22:11:09.465" v="170" actId="20577"/>
      <pc:docMkLst>
        <pc:docMk/>
      </pc:docMkLst>
      <pc:sldChg chg="modSp">
        <pc:chgData name="Guest User" userId="" providerId="Windows Live" clId="Web-{36609413-ED36-450B-A7DF-A63818DAB338}" dt="2020-01-23T22:11:06.856" v="168" actId="20577"/>
        <pc:sldMkLst>
          <pc:docMk/>
          <pc:sldMk cId="1940720530" sldId="288"/>
        </pc:sldMkLst>
        <pc:spChg chg="mod">
          <ac:chgData name="Guest User" userId="" providerId="Windows Live" clId="Web-{36609413-ED36-450B-A7DF-A63818DAB338}" dt="2020-01-23T22:11:06.856" v="168" actId="20577"/>
          <ac:spMkLst>
            <pc:docMk/>
            <pc:sldMk cId="1940720530" sldId="288"/>
            <ac:spMk id="7" creationId="{2482DBEC-EE72-4155-ACC5-87E80C5606A9}"/>
          </ac:spMkLst>
        </pc:spChg>
      </pc:sldChg>
      <pc:sldChg chg="modSp">
        <pc:chgData name="Guest User" userId="" providerId="Windows Live" clId="Web-{36609413-ED36-450B-A7DF-A63818DAB338}" dt="2020-01-23T19:58:38.804" v="66" actId="20577"/>
        <pc:sldMkLst>
          <pc:docMk/>
          <pc:sldMk cId="3140060276" sldId="291"/>
        </pc:sldMkLst>
        <pc:spChg chg="mod">
          <ac:chgData name="Guest User" userId="" providerId="Windows Live" clId="Web-{36609413-ED36-450B-A7DF-A63818DAB338}" dt="2020-01-23T19:58:38.804" v="66" actId="20577"/>
          <ac:spMkLst>
            <pc:docMk/>
            <pc:sldMk cId="3140060276" sldId="291"/>
            <ac:spMk id="7" creationId="{2482DBEC-EE72-4155-ACC5-87E80C5606A9}"/>
          </ac:spMkLst>
        </pc:spChg>
      </pc:sldChg>
      <pc:sldChg chg="modSp">
        <pc:chgData name="Guest User" userId="" providerId="Windows Live" clId="Web-{36609413-ED36-450B-A7DF-A63818DAB338}" dt="2020-01-23T21:30:40.110" v="93" actId="20577"/>
        <pc:sldMkLst>
          <pc:docMk/>
          <pc:sldMk cId="319380331" sldId="292"/>
        </pc:sldMkLst>
        <pc:spChg chg="mod">
          <ac:chgData name="Guest User" userId="" providerId="Windows Live" clId="Web-{36609413-ED36-450B-A7DF-A63818DAB338}" dt="2020-01-23T21:30:40.110" v="93" actId="20577"/>
          <ac:spMkLst>
            <pc:docMk/>
            <pc:sldMk cId="319380331" sldId="292"/>
            <ac:spMk id="7" creationId="{2482DBEC-EE72-4155-ACC5-87E80C5606A9}"/>
          </ac:spMkLst>
        </pc:spChg>
      </pc:sldChg>
    </pc:docChg>
  </pc:docChgLst>
  <pc:docChgLst>
    <pc:chgData name="Guest User" providerId="Windows Live" clId="Web-{6714EC19-8521-4C19-AB56-E7CDB579EC6D}"/>
    <pc:docChg chg="modSld">
      <pc:chgData name="Guest User" userId="" providerId="Windows Live" clId="Web-{6714EC19-8521-4C19-AB56-E7CDB579EC6D}" dt="2020-01-23T00:34:13.743" v="194" actId="1076"/>
      <pc:docMkLst>
        <pc:docMk/>
      </pc:docMkLst>
      <pc:sldChg chg="delSp modSp">
        <pc:chgData name="Guest User" userId="" providerId="Windows Live" clId="Web-{6714EC19-8521-4C19-AB56-E7CDB579EC6D}" dt="2020-01-23T00:34:13.743" v="194" actId="1076"/>
        <pc:sldMkLst>
          <pc:docMk/>
          <pc:sldMk cId="1044078702" sldId="287"/>
        </pc:sldMkLst>
        <pc:spChg chg="mod">
          <ac:chgData name="Guest User" userId="" providerId="Windows Live" clId="Web-{6714EC19-8521-4C19-AB56-E7CDB579EC6D}" dt="2020-01-23T00:28:41.710" v="66" actId="20577"/>
          <ac:spMkLst>
            <pc:docMk/>
            <pc:sldMk cId="1044078702" sldId="287"/>
            <ac:spMk id="7" creationId="{2482DBEC-EE72-4155-ACC5-87E80C5606A9}"/>
          </ac:spMkLst>
        </pc:spChg>
        <pc:spChg chg="mod">
          <ac:chgData name="Guest User" userId="" providerId="Windows Live" clId="Web-{6714EC19-8521-4C19-AB56-E7CDB579EC6D}" dt="2020-01-23T00:34:13.743" v="194" actId="1076"/>
          <ac:spMkLst>
            <pc:docMk/>
            <pc:sldMk cId="1044078702" sldId="287"/>
            <ac:spMk id="10" creationId="{A1E1D517-E522-4EE5-9173-28865CDC5BAD}"/>
          </ac:spMkLst>
        </pc:spChg>
        <pc:spChg chg="mod">
          <ac:chgData name="Guest User" userId="" providerId="Windows Live" clId="Web-{6714EC19-8521-4C19-AB56-E7CDB579EC6D}" dt="2020-01-23T00:34:05.822" v="193" actId="1076"/>
          <ac:spMkLst>
            <pc:docMk/>
            <pc:sldMk cId="1044078702" sldId="287"/>
            <ac:spMk id="11" creationId="{A4514B90-4D5B-4F7D-8A61-477AD3753BAD}"/>
          </ac:spMkLst>
        </pc:spChg>
        <pc:spChg chg="del mod">
          <ac:chgData name="Guest User" userId="" providerId="Windows Live" clId="Web-{6714EC19-8521-4C19-AB56-E7CDB579EC6D}" dt="2020-01-23T00:33:43.884" v="184"/>
          <ac:spMkLst>
            <pc:docMk/>
            <pc:sldMk cId="1044078702" sldId="287"/>
            <ac:spMk id="13" creationId="{33412983-18B4-4935-B015-41773D0803D5}"/>
          </ac:spMkLst>
        </pc:spChg>
        <pc:spChg chg="mod">
          <ac:chgData name="Guest User" userId="" providerId="Windows Live" clId="Web-{6714EC19-8521-4C19-AB56-E7CDB579EC6D}" dt="2020-01-23T00:33:57.837" v="190" actId="20577"/>
          <ac:spMkLst>
            <pc:docMk/>
            <pc:sldMk cId="1044078702" sldId="287"/>
            <ac:spMk id="16" creationId="{FBE8CE40-5951-4A79-8E8E-ECA223CB5060}"/>
          </ac:spMkLst>
        </pc:spChg>
        <pc:spChg chg="mod">
          <ac:chgData name="Guest User" userId="" providerId="Windows Live" clId="Web-{6714EC19-8521-4C19-AB56-E7CDB579EC6D}" dt="2020-01-23T00:32:21.883" v="177" actId="1076"/>
          <ac:spMkLst>
            <pc:docMk/>
            <pc:sldMk cId="1044078702" sldId="287"/>
            <ac:spMk id="17" creationId="{7A5FC11E-8F01-4BDF-9459-2E635BC14261}"/>
          </ac:spMkLst>
        </pc:spChg>
      </pc:sldChg>
    </pc:docChg>
  </pc:docChgLst>
  <pc:docChgLst>
    <pc:chgData name="Guest User" providerId="Windows Live" clId="Web-{64726D5E-3B67-4D6B-9C93-75B3EC3326A1}"/>
    <pc:docChg chg="modSld">
      <pc:chgData name="Guest User" userId="" providerId="Windows Live" clId="Web-{64726D5E-3B67-4D6B-9C93-75B3EC3326A1}" dt="2020-01-23T03:47:18.172" v="256" actId="1076"/>
      <pc:docMkLst>
        <pc:docMk/>
      </pc:docMkLst>
      <pc:sldChg chg="modSp">
        <pc:chgData name="Guest User" userId="" providerId="Windows Live" clId="Web-{64726D5E-3B67-4D6B-9C93-75B3EC3326A1}" dt="2020-01-23T03:47:18.172" v="256" actId="1076"/>
        <pc:sldMkLst>
          <pc:docMk/>
          <pc:sldMk cId="1010916035" sldId="286"/>
        </pc:sldMkLst>
        <pc:spChg chg="mod">
          <ac:chgData name="Guest User" userId="" providerId="Windows Live" clId="Web-{64726D5E-3B67-4D6B-9C93-75B3EC3326A1}" dt="2020-01-23T03:47:18.172" v="256" actId="1076"/>
          <ac:spMkLst>
            <pc:docMk/>
            <pc:sldMk cId="1010916035" sldId="286"/>
            <ac:spMk id="4" creationId="{1ABE11BF-33A5-4653-A144-CCCBACF58C30}"/>
          </ac:spMkLst>
        </pc:spChg>
      </pc:sldChg>
      <pc:sldChg chg="modSp">
        <pc:chgData name="Guest User" userId="" providerId="Windows Live" clId="Web-{64726D5E-3B67-4D6B-9C93-75B3EC3326A1}" dt="2020-01-23T03:43:40.109" v="235" actId="1076"/>
        <pc:sldMkLst>
          <pc:docMk/>
          <pc:sldMk cId="1044078702" sldId="287"/>
        </pc:sldMkLst>
        <pc:spChg chg="mod">
          <ac:chgData name="Guest User" userId="" providerId="Windows Live" clId="Web-{64726D5E-3B67-4D6B-9C93-75B3EC3326A1}" dt="2020-01-23T03:43:18.250" v="231" actId="1076"/>
          <ac:spMkLst>
            <pc:docMk/>
            <pc:sldMk cId="1044078702" sldId="287"/>
            <ac:spMk id="7" creationId="{2482DBEC-EE72-4155-ACC5-87E80C5606A9}"/>
          </ac:spMkLst>
        </pc:spChg>
        <pc:spChg chg="mod">
          <ac:chgData name="Guest User" userId="" providerId="Windows Live" clId="Web-{64726D5E-3B67-4D6B-9C93-75B3EC3326A1}" dt="2020-01-23T03:43:40.109" v="235" actId="1076"/>
          <ac:spMkLst>
            <pc:docMk/>
            <pc:sldMk cId="1044078702" sldId="287"/>
            <ac:spMk id="10" creationId="{A1E1D517-E522-4EE5-9173-28865CDC5BAD}"/>
          </ac:spMkLst>
        </pc:spChg>
        <pc:spChg chg="mod">
          <ac:chgData name="Guest User" userId="" providerId="Windows Live" clId="Web-{64726D5E-3B67-4D6B-9C93-75B3EC3326A1}" dt="2020-01-23T03:43:36.515" v="234" actId="1076"/>
          <ac:spMkLst>
            <pc:docMk/>
            <pc:sldMk cId="1044078702" sldId="287"/>
            <ac:spMk id="11" creationId="{A4514B90-4D5B-4F7D-8A61-477AD3753BAD}"/>
          </ac:spMkLst>
        </pc:spChg>
        <pc:spChg chg="mod">
          <ac:chgData name="Guest User" userId="" providerId="Windows Live" clId="Web-{64726D5E-3B67-4D6B-9C93-75B3EC3326A1}" dt="2020-01-23T03:43:27.875" v="233" actId="1076"/>
          <ac:spMkLst>
            <pc:docMk/>
            <pc:sldMk cId="1044078702" sldId="287"/>
            <ac:spMk id="16" creationId="{FBE8CE40-5951-4A79-8E8E-ECA223CB5060}"/>
          </ac:spMkLst>
        </pc:spChg>
        <pc:spChg chg="mod">
          <ac:chgData name="Guest User" userId="" providerId="Windows Live" clId="Web-{64726D5E-3B67-4D6B-9C93-75B3EC3326A1}" dt="2020-01-23T03:41:59.827" v="216" actId="1076"/>
          <ac:spMkLst>
            <pc:docMk/>
            <pc:sldMk cId="1044078702" sldId="287"/>
            <ac:spMk id="17" creationId="{7A5FC11E-8F01-4BDF-9459-2E635BC14261}"/>
          </ac:spMkLst>
        </pc:spChg>
      </pc:sldChg>
      <pc:sldChg chg="modSp">
        <pc:chgData name="Guest User" userId="" providerId="Windows Live" clId="Web-{64726D5E-3B67-4D6B-9C93-75B3EC3326A1}" dt="2020-01-23T03:45:28.953" v="240" actId="20577"/>
        <pc:sldMkLst>
          <pc:docMk/>
          <pc:sldMk cId="884966194" sldId="289"/>
        </pc:sldMkLst>
        <pc:spChg chg="mod">
          <ac:chgData name="Guest User" userId="" providerId="Windows Live" clId="Web-{64726D5E-3B67-4D6B-9C93-75B3EC3326A1}" dt="2020-01-23T03:45:19.766" v="237" actId="20577"/>
          <ac:spMkLst>
            <pc:docMk/>
            <pc:sldMk cId="884966194" sldId="289"/>
            <ac:spMk id="8" creationId="{3EF30E98-F181-4CB9-B25F-AAFB2ADD5630}"/>
          </ac:spMkLst>
        </pc:spChg>
        <pc:spChg chg="mod">
          <ac:chgData name="Guest User" userId="" providerId="Windows Live" clId="Web-{64726D5E-3B67-4D6B-9C93-75B3EC3326A1}" dt="2020-01-23T03:45:23.375" v="239" actId="20577"/>
          <ac:spMkLst>
            <pc:docMk/>
            <pc:sldMk cId="884966194" sldId="289"/>
            <ac:spMk id="13" creationId="{C24CFDA2-19D7-488C-830C-16B84C7E1F38}"/>
          </ac:spMkLst>
        </pc:spChg>
        <pc:spChg chg="mod">
          <ac:chgData name="Guest User" userId="" providerId="Windows Live" clId="Web-{64726D5E-3B67-4D6B-9C93-75B3EC3326A1}" dt="2020-01-23T03:45:28.953" v="240" actId="20577"/>
          <ac:spMkLst>
            <pc:docMk/>
            <pc:sldMk cId="884966194" sldId="289"/>
            <ac:spMk id="14" creationId="{EF41DBEE-6179-4994-83E2-AECE65E6CD5D}"/>
          </ac:spMkLst>
        </pc:spChg>
      </pc:sldChg>
      <pc:sldChg chg="modSp">
        <pc:chgData name="Guest User" userId="" providerId="Windows Live" clId="Web-{64726D5E-3B67-4D6B-9C93-75B3EC3326A1}" dt="2020-01-23T03:46:16.719" v="244" actId="1076"/>
        <pc:sldMkLst>
          <pc:docMk/>
          <pc:sldMk cId="3140060276" sldId="291"/>
        </pc:sldMkLst>
        <pc:spChg chg="mod">
          <ac:chgData name="Guest User" userId="" providerId="Windows Live" clId="Web-{64726D5E-3B67-4D6B-9C93-75B3EC3326A1}" dt="2020-01-23T03:46:14.157" v="243" actId="1076"/>
          <ac:spMkLst>
            <pc:docMk/>
            <pc:sldMk cId="3140060276" sldId="291"/>
            <ac:spMk id="4" creationId="{1ABE11BF-33A5-4653-A144-CCCBACF58C30}"/>
          </ac:spMkLst>
        </pc:spChg>
        <pc:spChg chg="mod">
          <ac:chgData name="Guest User" userId="" providerId="Windows Live" clId="Web-{64726D5E-3B67-4D6B-9C93-75B3EC3326A1}" dt="2020-01-23T03:46:16.719" v="244" actId="1076"/>
          <ac:spMkLst>
            <pc:docMk/>
            <pc:sldMk cId="3140060276" sldId="291"/>
            <ac:spMk id="7" creationId="{2482DBEC-EE72-4155-ACC5-87E80C5606A9}"/>
          </ac:spMkLst>
        </pc:spChg>
      </pc:sldChg>
    </pc:docChg>
  </pc:docChgLst>
  <pc:docChgLst>
    <pc:chgData name="Guest User" providerId="Windows Live" clId="Web-{0E64B960-5591-416A-9CAA-C79C88B234F9}"/>
    <pc:docChg chg="modSld">
      <pc:chgData name="Guest User" userId="" providerId="Windows Live" clId="Web-{0E64B960-5591-416A-9CAA-C79C88B234F9}" dt="2020-01-23T01:52:08.955" v="350" actId="20577"/>
      <pc:docMkLst>
        <pc:docMk/>
      </pc:docMkLst>
      <pc:sldChg chg="modSp">
        <pc:chgData name="Guest User" userId="" providerId="Windows Live" clId="Web-{0E64B960-5591-416A-9CAA-C79C88B234F9}" dt="2020-01-23T01:52:08.955" v="349" actId="20577"/>
        <pc:sldMkLst>
          <pc:docMk/>
          <pc:sldMk cId="2740857541" sldId="285"/>
        </pc:sldMkLst>
        <pc:spChg chg="mod">
          <ac:chgData name="Guest User" userId="" providerId="Windows Live" clId="Web-{0E64B960-5591-416A-9CAA-C79C88B234F9}" dt="2020-01-23T01:52:08.955" v="349" actId="20577"/>
          <ac:spMkLst>
            <pc:docMk/>
            <pc:sldMk cId="2740857541" sldId="285"/>
            <ac:spMk id="7" creationId="{2482DBEC-EE72-4155-ACC5-87E80C5606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61DA7-0F23-4B97-A031-AF8781B37C3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0A6E-868E-430A-AE26-C19C5C81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0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7907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rgbClr val="014E7D"/>
                </a:solidFill>
                <a:cs typeface="Calibri"/>
              </a:rPr>
              <a:t>Is there a way to improve upon the accuracy of predicting movements of financial markets?</a:t>
            </a:r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rgbClr val="014E7D"/>
                </a:solidFill>
                <a:cs typeface="Calibri"/>
              </a:rPr>
              <a:t>Can previous knowledge of asset movement be used to predict future trends?</a:t>
            </a:r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rgbClr val="014E7D"/>
                </a:solidFill>
                <a:cs typeface="Calibri"/>
              </a:rPr>
              <a:t>How can we maximize the value of the portfolio using trends?</a:t>
            </a:r>
          </a:p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43151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86654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5774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274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 1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Getting the code up and running on every team member’s computers. </a:t>
            </a:r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 2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Identify areas of improvement and create a design specification. </a:t>
            </a: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February 4th - First Prototype: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on our first prototype of the project to the class and professor. 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This will entail our fully running application from previous year’s work. 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We will display our back end, middleware, and front-end and how they work together and how we will improve on some of their aspects.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March 3rd - Second Prototype: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Improve on our previous algorithms to make them more accurate and efficient. </a:t>
            </a:r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 3 -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improvements to the project and finalize it.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March 24th - Third Prototype: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of new algorithms to increase profits.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April 14th - Final Presentation: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on our finished product to the class.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9609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97969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88706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1599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A0E4-B522-4C0C-AD08-90B230DB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D3AFB-7E0B-4A5E-B46D-2BDA05A79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69DFC-0E2B-4D51-A5AE-07CBE9AE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5CF4A-A520-4562-B9F2-42EBFF21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4BA9-9ECA-4499-AFB0-5A203248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3072-27D9-4B8E-91FF-45812DDF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1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13E2-FECF-46FC-888D-0EFCD232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DB2A1-BE4C-4000-BDDD-06D1DB1CB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948A4-2686-4C4E-B738-D4E9174C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80BB2-ED92-4D46-BD0F-5C37FF20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23D2-615D-4B30-817F-1F6E1B09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3072-27D9-4B8E-91FF-45812DDF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1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3E8CA-2C66-430B-80A7-617240F58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11A00-D367-408E-93D1-206F8EC9A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49858-75A9-4E6E-9462-D5C43C8A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230AB-8281-4EB9-8DEE-0D53250C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B751-FA6D-4A75-9977-0A668325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3072-27D9-4B8E-91FF-45812DDF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04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829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8186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F9B2-38A3-4510-95B4-8A7D7383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DA1E-3CD9-42CD-989B-524E9275F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CEEE8-B662-4A1C-863D-59F2AB21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C42FF-020C-47AB-AA81-34FD9262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0C3A-04CE-456D-A32D-F43CABCD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3072-27D9-4B8E-91FF-45812DDF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3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6AF1-456A-4E72-BDB3-52D79A91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52122-A676-4DD9-864C-78207B9E2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DC65C-465E-4F5C-AB94-D7F3690D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5F9D8-E351-42D4-BDA5-EFD607A2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67AC8-EFE2-43B7-B672-BCDC5537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3072-27D9-4B8E-91FF-45812DDF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5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503C-EA9B-4881-8724-E5EE18E8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82AA6-1D66-4DFC-A73F-13B7297EB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20822-F99E-4AB2-8EA8-910F03FF1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23E6E-C1CA-41A7-BBD1-C48EA5DD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E565D-20E0-4502-9FF5-B5899E30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C3BD-8DB5-42F8-B3E9-AFA7321E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3072-27D9-4B8E-91FF-45812DDF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512F-757D-4F6E-8496-5BEC701B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F1A9-8D3A-41CB-984F-A7E410401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FDD81-6593-4F46-93B2-37A33A95C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C770-7D81-4EF2-A71C-E39E38FC6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4FCE9-67D8-457C-952D-4746EDFB2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E8969-E953-4DBB-803B-C8BE1294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CB520-BCA4-4C72-8226-50B1FA71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A23D5-7EB0-4876-BC35-CDBE4B21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3072-27D9-4B8E-91FF-45812DDF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F08D-D6F1-468D-94B7-DBFA0C70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9D0A1-F0FF-4B7F-89F0-03B22175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B75A4-9DD4-40E5-8098-7C75D3C2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189B1-A571-4D0C-B026-A9026AC0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3072-27D9-4B8E-91FF-45812DDF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7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02A67-6593-4178-A292-2F78E9A1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ABDF3-BD7F-40A6-BCE0-FC93A6EE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F4DDA-78AA-4ABD-8967-5B79870B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3072-27D9-4B8E-91FF-45812DDF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8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A19F-C78D-4329-BBDC-C64F3006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E242-38D4-4268-BFDF-DF17379A8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2F18D-035F-493C-B044-3C7735C33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BE375-B042-453B-94C4-78C9FE8A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CF323-D7FA-4945-981D-CCF6E2CE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B8301-7F15-4272-A743-406095AB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3072-27D9-4B8E-91FF-45812DDF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4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A8A8-DF74-47FF-874E-1966CAC7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1173E-4808-4019-8064-A97729645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FF825-6B30-4E28-A0C5-FF20B44A3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D60C7-15CA-49D0-981E-F69509B4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E88A8-FFF6-449D-BD0F-17EB9BDB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A7F07-40D5-4AA6-99D6-83451C2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3072-27D9-4B8E-91FF-45812DDF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7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41DB5-B25D-4109-8B65-BD307F4F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F55E2-34AB-482E-9360-9A59C01F2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08AFF-CEC2-4B3D-84FD-EFDB8CFA0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A048-D956-4104-B867-75C5AE044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E9531-F56F-4C8E-AC83-D256534BD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33072-27D9-4B8E-91FF-45812DDF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2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0784" r="20784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3F3F3F"/>
                </a:solidFill>
                <a:latin typeface="Bahnschrift" panose="020B0502040204020203" pitchFamily="34" charset="0"/>
              </a:rPr>
              <a:t>A Purposeful Walk Down Wallstreet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100">
                <a:solidFill>
                  <a:srgbClr val="014E7D"/>
                </a:solidFill>
              </a:rPr>
              <a:t>Michael Shields, Nabeel Asghar, Shojib Miah, Michael Chen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6EA5A3-2713-4E3A-A131-86DAA865B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038" y="2160328"/>
            <a:ext cx="2537341" cy="25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9"/>
            <a:ext cx="11355821" cy="3918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Is there a way to improve upon the accuracy?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Can previous knowledge be used to predict future trends?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How can we optimize the value of the portfolio?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637184"/>
            <a:ext cx="7342631" cy="695250"/>
          </a:xfrm>
        </p:spPr>
        <p:txBody>
          <a:bodyPr/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Project Overview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BA376A69-2F2B-4B47-AEE9-2B5ECC61B22D}"/>
              </a:ext>
            </a:extLst>
          </p:cNvPr>
          <p:cNvSpPr/>
          <p:nvPr/>
        </p:nvSpPr>
        <p:spPr>
          <a:xfrm rot="10800000" flipV="1">
            <a:off x="9529268" y="6381742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1026" name="Picture 2" descr="Image result for gm financial">
            <a:extLst>
              <a:ext uri="{FF2B5EF4-FFF2-40B4-BE49-F238E27FC236}">
                <a16:creationId xmlns:a16="http://schemas.microsoft.com/office/drawing/2014/main" id="{FBDF42FF-14B7-4A51-9ABB-EE061DD19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9" t="41239" r="15277" b="41114"/>
          <a:stretch/>
        </p:blipFill>
        <p:spPr bwMode="auto">
          <a:xfrm>
            <a:off x="3960920" y="6066584"/>
            <a:ext cx="4270160" cy="6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DB3BA-73E1-4F34-9C75-C27E26BD0FE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582599"/>
            <a:ext cx="4114800" cy="228600"/>
          </a:xfrm>
        </p:spPr>
        <p:txBody>
          <a:bodyPr/>
          <a:lstStyle/>
          <a:p>
            <a:r>
              <a:rPr lang="en-US" noProof="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085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945137"/>
            <a:ext cx="11355821" cy="69336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To predict the long-term stock market trends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solidFill>
                <a:srgbClr val="014E7D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408584"/>
            <a:ext cx="7342631" cy="695250"/>
          </a:xfrm>
        </p:spPr>
        <p:txBody>
          <a:bodyPr/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Purpose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BA376A69-2F2B-4B47-AEE9-2B5ECC61B22D}"/>
              </a:ext>
            </a:extLst>
          </p:cNvPr>
          <p:cNvSpPr/>
          <p:nvPr/>
        </p:nvSpPr>
        <p:spPr>
          <a:xfrm rot="10800000" flipV="1">
            <a:off x="9529268" y="6381742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1026" name="Picture 2" descr="Image result for gm financial">
            <a:extLst>
              <a:ext uri="{FF2B5EF4-FFF2-40B4-BE49-F238E27FC236}">
                <a16:creationId xmlns:a16="http://schemas.microsoft.com/office/drawing/2014/main" id="{FBDF42FF-14B7-4A51-9ABB-EE061DD19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9" t="41239" r="15277" b="41114"/>
          <a:stretch/>
        </p:blipFill>
        <p:spPr bwMode="auto">
          <a:xfrm>
            <a:off x="3960920" y="6066584"/>
            <a:ext cx="4270160" cy="6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A1E1D517-E522-4EE5-9173-28865CDC5BAD}"/>
              </a:ext>
            </a:extLst>
          </p:cNvPr>
          <p:cNvSpPr txBox="1">
            <a:spLocks/>
          </p:cNvSpPr>
          <p:nvPr/>
        </p:nvSpPr>
        <p:spPr>
          <a:xfrm>
            <a:off x="516745" y="4867917"/>
            <a:ext cx="11355821" cy="13759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014E7D"/>
                </a:solidFill>
                <a:cs typeface="Calibri"/>
              </a:rPr>
              <a:t>Takes existing financial data from a free data exchange server for 5 different stocks, indexes, and ETFs 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A4514B90-4D5B-4F7D-8A61-477AD3753BAD}"/>
              </a:ext>
            </a:extLst>
          </p:cNvPr>
          <p:cNvSpPr txBox="1">
            <a:spLocks/>
          </p:cNvSpPr>
          <p:nvPr/>
        </p:nvSpPr>
        <p:spPr>
          <a:xfrm>
            <a:off x="516745" y="4326420"/>
            <a:ext cx="7342631" cy="695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14E7D"/>
                </a:solidFill>
                <a:latin typeface="Bahnschrift"/>
              </a:rPr>
              <a:t>Scope</a:t>
            </a:r>
            <a:endParaRPr lang="en-US" dirty="0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BE8CE40-5951-4A79-8E8E-ECA223CB5060}"/>
              </a:ext>
            </a:extLst>
          </p:cNvPr>
          <p:cNvSpPr txBox="1">
            <a:spLocks/>
          </p:cNvSpPr>
          <p:nvPr/>
        </p:nvSpPr>
        <p:spPr>
          <a:xfrm>
            <a:off x="516745" y="2572878"/>
            <a:ext cx="11355821" cy="1609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Understanding how the previous code works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Improve current algorithms for higher accuracy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014E7D"/>
                </a:solidFill>
              </a:rPr>
              <a:t>Implement new and improved algorithms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7A5FC11E-8F01-4BDF-9459-2E635BC14261}"/>
              </a:ext>
            </a:extLst>
          </p:cNvPr>
          <p:cNvSpPr txBox="1">
            <a:spLocks/>
          </p:cNvSpPr>
          <p:nvPr/>
        </p:nvSpPr>
        <p:spPr>
          <a:xfrm>
            <a:off x="516746" y="1882167"/>
            <a:ext cx="7342631" cy="695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14E7D"/>
                </a:solidFill>
                <a:latin typeface="Bahnschrift"/>
              </a:rPr>
              <a:t>Objectives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42E6C-04AD-444A-8DC6-9C387A3ABF1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553922"/>
            <a:ext cx="4114800" cy="272059"/>
          </a:xfrm>
        </p:spPr>
        <p:txBody>
          <a:bodyPr/>
          <a:lstStyle/>
          <a:p>
            <a:r>
              <a:rPr lang="en-US" noProof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4407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9"/>
            <a:ext cx="11355821" cy="3918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14E7D"/>
                </a:solidFill>
                <a:cs typeface="Calibri"/>
              </a:rPr>
              <a:t>Michael Shields</a:t>
            </a:r>
            <a:r>
              <a:rPr lang="en-US" sz="3200" dirty="0">
                <a:solidFill>
                  <a:srgbClr val="014E7D"/>
                </a:solidFill>
                <a:cs typeface="Calibri"/>
              </a:rPr>
              <a:t>: Team Lead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14E7D"/>
                </a:solidFill>
                <a:cs typeface="Calibri"/>
              </a:rPr>
              <a:t>Nabeel Asghar:</a:t>
            </a:r>
            <a:r>
              <a:rPr lang="en-US" sz="3200" dirty="0">
                <a:solidFill>
                  <a:srgbClr val="014E7D"/>
                </a:solidFill>
                <a:cs typeface="Calibri"/>
              </a:rPr>
              <a:t> Documentation Lead, Presentation Lead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14E7D"/>
                </a:solidFill>
                <a:cs typeface="Calibri"/>
              </a:rPr>
              <a:t>Michael Chen: </a:t>
            </a:r>
            <a:r>
              <a:rPr lang="en-US" sz="3200" dirty="0">
                <a:solidFill>
                  <a:srgbClr val="014E7D"/>
                </a:solidFill>
                <a:cs typeface="Calibri"/>
              </a:rPr>
              <a:t>Full Stack Integration, Algorithm Design Lead</a:t>
            </a:r>
          </a:p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rgbClr val="014E7D"/>
                </a:solidFill>
                <a:cs typeface="Calibri"/>
              </a:rPr>
              <a:t>Shojib</a:t>
            </a:r>
            <a:r>
              <a:rPr lang="en-US" sz="3200" b="1" dirty="0">
                <a:solidFill>
                  <a:srgbClr val="014E7D"/>
                </a:solidFill>
                <a:cs typeface="Calibri"/>
              </a:rPr>
              <a:t> Miah: </a:t>
            </a:r>
            <a:r>
              <a:rPr lang="en-US" sz="3200" dirty="0">
                <a:solidFill>
                  <a:srgbClr val="014E7D"/>
                </a:solidFill>
                <a:cs typeface="Calibri"/>
              </a:rPr>
              <a:t>Technology Lead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637184"/>
            <a:ext cx="7342631" cy="695250"/>
          </a:xfrm>
        </p:spPr>
        <p:txBody>
          <a:bodyPr/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Team Organization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BA376A69-2F2B-4B47-AEE9-2B5ECC61B22D}"/>
              </a:ext>
            </a:extLst>
          </p:cNvPr>
          <p:cNvSpPr/>
          <p:nvPr/>
        </p:nvSpPr>
        <p:spPr>
          <a:xfrm rot="10800000" flipV="1">
            <a:off x="9529268" y="6381742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1026" name="Picture 2" descr="Image result for gm financial">
            <a:extLst>
              <a:ext uri="{FF2B5EF4-FFF2-40B4-BE49-F238E27FC236}">
                <a16:creationId xmlns:a16="http://schemas.microsoft.com/office/drawing/2014/main" id="{FBDF42FF-14B7-4A51-9ABB-EE061DD19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9" t="41239" r="15277" b="41114"/>
          <a:stretch/>
        </p:blipFill>
        <p:spPr bwMode="auto">
          <a:xfrm>
            <a:off x="3960920" y="6066584"/>
            <a:ext cx="4270160" cy="6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6DBD8-B1A8-464B-A583-BB7F0351DE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527032"/>
            <a:ext cx="4114800" cy="339733"/>
          </a:xfrm>
        </p:spPr>
        <p:txBody>
          <a:bodyPr/>
          <a:lstStyle/>
          <a:p>
            <a:r>
              <a:rPr lang="en-US" noProof="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072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637184"/>
            <a:ext cx="7342631" cy="695250"/>
          </a:xfrm>
        </p:spPr>
        <p:txBody>
          <a:bodyPr/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Problem Resolution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BA376A69-2F2B-4B47-AEE9-2B5ECC61B22D}"/>
              </a:ext>
            </a:extLst>
          </p:cNvPr>
          <p:cNvSpPr/>
          <p:nvPr/>
        </p:nvSpPr>
        <p:spPr>
          <a:xfrm rot="10800000" flipV="1">
            <a:off x="9529268" y="6381742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1026" name="Picture 2" descr="Image result for gm financial">
            <a:extLst>
              <a:ext uri="{FF2B5EF4-FFF2-40B4-BE49-F238E27FC236}">
                <a16:creationId xmlns:a16="http://schemas.microsoft.com/office/drawing/2014/main" id="{FBDF42FF-14B7-4A51-9ABB-EE061DD19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9" t="41239" r="15277" b="41114"/>
          <a:stretch/>
        </p:blipFill>
        <p:spPr bwMode="auto">
          <a:xfrm>
            <a:off x="3960920" y="6066584"/>
            <a:ext cx="4270160" cy="6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5559778-0652-4440-8CC2-484C33982F73}"/>
              </a:ext>
            </a:extLst>
          </p:cNvPr>
          <p:cNvGrpSpPr/>
          <p:nvPr/>
        </p:nvGrpSpPr>
        <p:grpSpPr>
          <a:xfrm>
            <a:off x="1060122" y="4580084"/>
            <a:ext cx="10071756" cy="1260631"/>
            <a:chOff x="692458" y="1864309"/>
            <a:chExt cx="10071756" cy="126063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F30E98-F181-4CB9-B25F-AAFB2ADD5630}"/>
                </a:ext>
              </a:extLst>
            </p:cNvPr>
            <p:cNvSpPr/>
            <p:nvPr/>
          </p:nvSpPr>
          <p:spPr>
            <a:xfrm>
              <a:off x="692458" y="1864311"/>
              <a:ext cx="2636668" cy="12606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Bahnschrift"/>
                </a:rPr>
                <a:t>STUDENTS</a:t>
              </a:r>
              <a:endParaRPr lang="en-US" b="1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4CFDA2-19D7-488C-830C-16B84C7E1F38}"/>
                </a:ext>
              </a:extLst>
            </p:cNvPr>
            <p:cNvSpPr/>
            <p:nvPr/>
          </p:nvSpPr>
          <p:spPr>
            <a:xfrm>
              <a:off x="4410002" y="1864309"/>
              <a:ext cx="2636668" cy="12606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>
                  <a:solidFill>
                    <a:schemeClr val="bg1"/>
                  </a:solidFill>
                  <a:latin typeface="Bahnschrift"/>
                </a:rPr>
                <a:t>TA</a:t>
              </a:r>
              <a:endParaRPr lang="en-US" b="1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41DBEE-6179-4994-83E2-AECE65E6CD5D}"/>
                </a:ext>
              </a:extLst>
            </p:cNvPr>
            <p:cNvSpPr/>
            <p:nvPr/>
          </p:nvSpPr>
          <p:spPr>
            <a:xfrm>
              <a:off x="8127546" y="1864309"/>
              <a:ext cx="2636668" cy="12606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>
                  <a:solidFill>
                    <a:schemeClr val="bg1"/>
                  </a:solidFill>
                  <a:latin typeface="Bahnschrift"/>
                </a:rPr>
                <a:t>PROFESSOR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4A89ACB5-F75F-4360-A397-31D5CB619BD7}"/>
                </a:ext>
              </a:extLst>
            </p:cNvPr>
            <p:cNvSpPr/>
            <p:nvPr/>
          </p:nvSpPr>
          <p:spPr>
            <a:xfrm>
              <a:off x="3426781" y="2219417"/>
              <a:ext cx="896644" cy="390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E1A4B7A-5351-4835-8302-62E33CF1633A}"/>
                </a:ext>
              </a:extLst>
            </p:cNvPr>
            <p:cNvSpPr/>
            <p:nvPr/>
          </p:nvSpPr>
          <p:spPr>
            <a:xfrm>
              <a:off x="7133247" y="2219417"/>
              <a:ext cx="896644" cy="390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28650-2E4F-41C7-9C72-0C7C434C82F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572072"/>
            <a:ext cx="4114800" cy="249654"/>
          </a:xfrm>
        </p:spPr>
        <p:txBody>
          <a:bodyPr/>
          <a:lstStyle/>
          <a:p>
            <a:r>
              <a:rPr lang="en-US" noProof="0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B72F7-8DEE-4C62-B0F8-809596F56028}"/>
              </a:ext>
            </a:extLst>
          </p:cNvPr>
          <p:cNvSpPr txBox="1"/>
          <p:nvPr/>
        </p:nvSpPr>
        <p:spPr>
          <a:xfrm>
            <a:off x="1060122" y="1636295"/>
            <a:ext cx="10071756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rgbClr val="ED7D3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If a group member misses 2 meetings total</a:t>
            </a: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rgbClr val="ED7D3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If a group member misses 2 deadlines total</a:t>
            </a: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Clr>
                <a:srgbClr val="ED7D3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If interpersonal conflict is interfering with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6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9"/>
            <a:ext cx="11355821" cy="3918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14E7D"/>
                </a:solidFill>
                <a:cs typeface="Calibri"/>
              </a:rPr>
              <a:t>Phase 1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14E7D"/>
                </a:solidFill>
                <a:cs typeface="Calibri"/>
              </a:rPr>
              <a:t>Phase 2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rgbClr val="014E7D"/>
                </a:solidFill>
                <a:cs typeface="Calibri"/>
              </a:rPr>
              <a:t>2/4 – First Prototype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rgbClr val="014E7D"/>
                </a:solidFill>
                <a:cs typeface="Calibri"/>
              </a:rPr>
              <a:t>3/3 – Second Prototype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14E7D"/>
                </a:solidFill>
                <a:cs typeface="Calibri"/>
              </a:rPr>
              <a:t>Phase 3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rgbClr val="014E7D"/>
                </a:solidFill>
                <a:cs typeface="Calibri"/>
              </a:rPr>
              <a:t>3/24 – Third Prototype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rgbClr val="014E7D"/>
                </a:solidFill>
                <a:cs typeface="Calibri"/>
              </a:rPr>
              <a:t>4/14 – Final Presentation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637184"/>
            <a:ext cx="7342631" cy="695250"/>
          </a:xfrm>
        </p:spPr>
        <p:txBody>
          <a:bodyPr/>
          <a:lstStyle/>
          <a:p>
            <a:r>
              <a:rPr lang="en-US" dirty="0">
                <a:solidFill>
                  <a:srgbClr val="014E7D"/>
                </a:solidFill>
                <a:latin typeface="Bahnschrift"/>
              </a:rPr>
              <a:t>Project Plan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BA376A69-2F2B-4B47-AEE9-2B5ECC61B22D}"/>
              </a:ext>
            </a:extLst>
          </p:cNvPr>
          <p:cNvSpPr/>
          <p:nvPr/>
        </p:nvSpPr>
        <p:spPr>
          <a:xfrm rot="10800000" flipV="1">
            <a:off x="9529268" y="6381742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1026" name="Picture 2" descr="Image result for gm financial">
            <a:extLst>
              <a:ext uri="{FF2B5EF4-FFF2-40B4-BE49-F238E27FC236}">
                <a16:creationId xmlns:a16="http://schemas.microsoft.com/office/drawing/2014/main" id="{FBDF42FF-14B7-4A51-9ABB-EE061DD19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9" t="41239" r="15277" b="41114"/>
          <a:stretch/>
        </p:blipFill>
        <p:spPr bwMode="auto">
          <a:xfrm>
            <a:off x="3960920" y="6066584"/>
            <a:ext cx="4270160" cy="6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7AC23-F1BA-4143-BF33-380480AEF55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576511"/>
            <a:ext cx="4114800" cy="240776"/>
          </a:xfrm>
        </p:spPr>
        <p:txBody>
          <a:bodyPr/>
          <a:lstStyle/>
          <a:p>
            <a:r>
              <a:rPr lang="en-US" noProof="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0173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9"/>
            <a:ext cx="11355821" cy="3918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Team managed by team lead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Source control through GitHub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Every team member reviews major code together before commit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14E7D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637184"/>
            <a:ext cx="8653887" cy="6952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Configuration Management Plan 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BA376A69-2F2B-4B47-AEE9-2B5ECC61B22D}"/>
              </a:ext>
            </a:extLst>
          </p:cNvPr>
          <p:cNvSpPr/>
          <p:nvPr/>
        </p:nvSpPr>
        <p:spPr>
          <a:xfrm rot="10800000" flipV="1">
            <a:off x="9529268" y="6381742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1026" name="Picture 2" descr="Image result for gm financial">
            <a:extLst>
              <a:ext uri="{FF2B5EF4-FFF2-40B4-BE49-F238E27FC236}">
                <a16:creationId xmlns:a16="http://schemas.microsoft.com/office/drawing/2014/main" id="{FBDF42FF-14B7-4A51-9ABB-EE061DD19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9" t="41239" r="15277" b="41114"/>
          <a:stretch/>
        </p:blipFill>
        <p:spPr bwMode="auto">
          <a:xfrm>
            <a:off x="3960920" y="6066584"/>
            <a:ext cx="4270160" cy="6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6FB4A-8901-4B21-80C4-09DA2C9A60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594266"/>
            <a:ext cx="4114800" cy="205265"/>
          </a:xfrm>
        </p:spPr>
        <p:txBody>
          <a:bodyPr/>
          <a:lstStyle/>
          <a:p>
            <a:r>
              <a:rPr lang="en-US" noProof="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4006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6" y="1586199"/>
            <a:ext cx="11355821" cy="3918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Front-End: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rgbClr val="014E7D"/>
                </a:solidFill>
                <a:cs typeface="Calibri"/>
              </a:rPr>
              <a:t>Tableau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14E7D"/>
                </a:solidFill>
                <a:cs typeface="Calibri"/>
              </a:rPr>
              <a:t>Back-End: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rgbClr val="014E7D"/>
                </a:solidFill>
                <a:cs typeface="Calibri"/>
              </a:rPr>
              <a:t>Python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rgbClr val="014E7D"/>
                </a:solidFill>
                <a:cs typeface="Calibri"/>
              </a:rPr>
              <a:t>Yahoo Finance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rgbClr val="014E7D"/>
                </a:solidFill>
                <a:cs typeface="Calibri"/>
              </a:rPr>
              <a:t>MySQL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46" y="637184"/>
            <a:ext cx="8653887" cy="6952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14E7D"/>
                </a:solidFill>
                <a:latin typeface="Bahnschrift"/>
              </a:rPr>
              <a:t>Technologies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BA376A69-2F2B-4B47-AEE9-2B5ECC61B22D}"/>
              </a:ext>
            </a:extLst>
          </p:cNvPr>
          <p:cNvSpPr/>
          <p:nvPr/>
        </p:nvSpPr>
        <p:spPr>
          <a:xfrm rot="10800000" flipV="1">
            <a:off x="9529268" y="6381742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1026" name="Picture 2" descr="Image result for gm financial">
            <a:extLst>
              <a:ext uri="{FF2B5EF4-FFF2-40B4-BE49-F238E27FC236}">
                <a16:creationId xmlns:a16="http://schemas.microsoft.com/office/drawing/2014/main" id="{FBDF42FF-14B7-4A51-9ABB-EE061DD19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9" t="41239" r="15277" b="41114"/>
          <a:stretch/>
        </p:blipFill>
        <p:spPr bwMode="auto">
          <a:xfrm>
            <a:off x="3960920" y="6066584"/>
            <a:ext cx="4270160" cy="6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98A99-9812-416C-BDF3-C1AFD1E55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514336"/>
            <a:ext cx="4114800" cy="365125"/>
          </a:xfrm>
        </p:spPr>
        <p:txBody>
          <a:bodyPr/>
          <a:lstStyle/>
          <a:p>
            <a:r>
              <a:rPr lang="en-US" noProof="0" dirty="0"/>
              <a:t>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B633F6-A071-4390-AFBA-4D6CBD056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341" y="1650401"/>
            <a:ext cx="4892335" cy="1837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92CDFD-F31E-4EF2-BAA5-C3A7BD995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320" y="3487661"/>
            <a:ext cx="4486477" cy="1946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9EA14-C6C1-4770-B46A-DFCBDF551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6529" y="1043470"/>
            <a:ext cx="2604117" cy="26041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2EA9E8-0905-4C70-8A99-3A2D2B29D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1920" y="3867580"/>
            <a:ext cx="3793334" cy="138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3FE0175-8AA9-49AA-B0DB-E48255605484}"/>
              </a:ext>
            </a:extLst>
          </p:cNvPr>
          <p:cNvSpPr/>
          <p:nvPr/>
        </p:nvSpPr>
        <p:spPr>
          <a:xfrm flipV="1">
            <a:off x="1" y="-8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850" y="2932356"/>
            <a:ext cx="4489335" cy="993288"/>
          </a:xfrm>
        </p:spPr>
        <p:txBody>
          <a:bodyPr>
            <a:normAutofit fontScale="90000"/>
          </a:bodyPr>
          <a:lstStyle/>
          <a:p>
            <a:r>
              <a:rPr lang="en-US" sz="6600">
                <a:solidFill>
                  <a:srgbClr val="014E7D"/>
                </a:solidFill>
                <a:latin typeface="Bahnschrift"/>
              </a:rPr>
              <a:t>Questions?</a:t>
            </a:r>
            <a:endParaRPr lang="en-US" sz="660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BA376A69-2F2B-4B47-AEE9-2B5ECC61B22D}"/>
              </a:ext>
            </a:extLst>
          </p:cNvPr>
          <p:cNvSpPr/>
          <p:nvPr/>
        </p:nvSpPr>
        <p:spPr>
          <a:xfrm rot="10800000" flipV="1">
            <a:off x="9529268" y="6381742"/>
            <a:ext cx="2662732" cy="476258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7" name="Picture 2" descr="Image result for gm financial">
            <a:extLst>
              <a:ext uri="{FF2B5EF4-FFF2-40B4-BE49-F238E27FC236}">
                <a16:creationId xmlns:a16="http://schemas.microsoft.com/office/drawing/2014/main" id="{2946BFE4-FA8C-49DC-AF6E-CB72C3532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9" t="41239" r="15277" b="41114"/>
          <a:stretch/>
        </p:blipFill>
        <p:spPr bwMode="auto">
          <a:xfrm>
            <a:off x="3960920" y="6066584"/>
            <a:ext cx="4270160" cy="6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91DA0-591C-46C1-8C97-635C6B5424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4117" y="6567633"/>
            <a:ext cx="4114800" cy="258531"/>
          </a:xfrm>
        </p:spPr>
        <p:txBody>
          <a:bodyPr/>
          <a:lstStyle/>
          <a:p>
            <a:r>
              <a:rPr lang="en-US" noProof="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1091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290</Words>
  <Application>Microsoft Office PowerPoint</Application>
  <PresentationFormat>Widescreen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Office Theme</vt:lpstr>
      <vt:lpstr>A Purposeful Walk Down Wallstreet</vt:lpstr>
      <vt:lpstr>Project Overview</vt:lpstr>
      <vt:lpstr>Purpose</vt:lpstr>
      <vt:lpstr>Team Organization</vt:lpstr>
      <vt:lpstr>Problem Resolution</vt:lpstr>
      <vt:lpstr>Project Plan</vt:lpstr>
      <vt:lpstr>Configuration Management Plan </vt:lpstr>
      <vt:lpstr>Technologies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Nabeel Asghar</dc:creator>
  <cp:lastModifiedBy>Mike Shields</cp:lastModifiedBy>
  <cp:revision>7</cp:revision>
  <dcterms:created xsi:type="dcterms:W3CDTF">2020-01-23T00:00:23Z</dcterms:created>
  <dcterms:modified xsi:type="dcterms:W3CDTF">2020-01-28T22:37:29Z</dcterms:modified>
</cp:coreProperties>
</file>