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85" r:id="rId3"/>
    <p:sldId id="290" r:id="rId4"/>
    <p:sldId id="2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eel Asghar" initials="NA" lastIdx="1" clrIdx="0">
    <p:extLst>
      <p:ext uri="{19B8F6BF-5375-455C-9EA6-DF929625EA0E}">
        <p15:presenceInfo xmlns:p15="http://schemas.microsoft.com/office/powerpoint/2012/main" userId="S::ga7178@wayne.edu::12750646-03e9-4f3f-925d-21a76e7358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123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83A43-8F5C-4774-AE6B-82B5F9A916B7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F75F-1525-43DC-A98C-6246B410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1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7907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>
                <a:solidFill>
                  <a:srgbClr val="014E7D"/>
                </a:solidFill>
                <a:cs typeface="Calibri"/>
              </a:rPr>
              <a:t>Is there a way to improve upon the accuracy of predicting movements of financial markets?</a:t>
            </a:r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rgbClr val="014E7D"/>
                </a:solidFill>
                <a:cs typeface="Calibri"/>
              </a:rPr>
              <a:t>Can previous knowledge of asset movement be used to predict future trends?</a:t>
            </a:r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rgbClr val="014E7D"/>
                </a:solidFill>
                <a:cs typeface="Calibri"/>
              </a:rPr>
              <a:t>How can we maximize the value of the portfolio using trends?</a:t>
            </a:r>
          </a:p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43151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1762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577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FF73-FAD6-49D4-A807-2B130B2A3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6C498-36AF-47A4-9E6D-DF0371E8F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D890F-1F3C-46E7-B461-F52E21B6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AE5FC-DD38-4A01-B978-87EC8835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3A8AC-9815-48A2-8A88-5D8AE250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46D9-E56A-4447-8E06-7EC56780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9537C-95B9-4A29-BDB6-B0644EC46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94A57-BB44-4B72-862B-26177B71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49098-40FA-4B97-B59C-962385C5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15D2E-B3A9-477E-A628-FC8D87CB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6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025D1-280D-49A5-AAFB-D1A697234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CA047-B284-4581-9D43-D9053CB80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249F-B008-4142-9274-A4F683E7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3130B-0331-45A9-A5DD-EAA2B3A3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CD789-AFDF-49FA-B686-FD98073C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61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01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9856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53D8-621E-428B-9376-79DEEB8B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0C4B-7AE0-449B-A960-2A4A9729F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32D05-B466-4F43-9523-9A7B17A9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691FD-E969-4C55-AF2A-83E591E6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E5A0E-5A55-4785-A93B-5F6CA4F7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9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AAAC-41A8-4BD8-98E8-1A1304CA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A22F6-7FD2-4597-8F89-FFF2EA6E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E66D4-1323-4CBB-BE28-056E99AB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9B204-0578-4C41-9DD6-1857798E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48CE-7658-4FC4-A72E-87C25173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6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8FE2-FF04-4DCE-B773-3DBC18B8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C4A7-EB18-4331-A6F4-D85B64519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2B328-2D31-4236-9ED1-35D36168C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FAAD3-F4A6-4DE4-9887-E5E853DC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4B44C-6961-4299-80E5-70FEF526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A2668-3EC4-41EB-B409-63A0AE66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4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9562-6161-4764-A774-61791749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96CA3-E5C1-4C35-A01B-A03E8335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AA504-B124-4431-B83F-C6F324B67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39451-3420-45C1-9863-94CC15BA5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13358-1C15-44F9-8092-D5751C489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239AF-4BC1-4E86-9D79-DEA1CD45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1E169-41C5-4FA8-92A9-822C7891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4D959-49BE-4876-B536-9A3D33B7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7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E1E0-50B8-4785-BB70-9EDB5024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5F8A-058A-4A35-9238-6538C879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5C5CC-8D3C-4BE7-80B8-0CD30AF2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51719-30E1-4A0F-AA37-C490617E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71DBF-5A6C-480D-BE12-310DEA67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947C9-FE46-4097-8832-913D1EB3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A0C1B-0300-4E0D-A045-11BC29A8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3B32-F211-4213-97C3-09010A2E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A619-B534-440D-99D4-A83A365B1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CF51A-1ACA-457B-AB61-B4D40CE40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FC3EA-E06E-4BD1-AC5E-33D3AE26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46CDA-0208-4431-960F-2B0F4E64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AC72B-6252-4194-80C0-C5EDD149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9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5F21-4617-4A2E-818B-D41C02A9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BA3DA-E14B-4A29-B2CA-80FCBB6D4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06FAB-C696-4537-BA42-B42E984EF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F230F-18BB-47E4-8B47-DA70621E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37061-7FEC-4D11-B6A0-44327695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904F-2A27-4CA6-93DF-C240947B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2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0D026-E7A8-4781-BBF5-703C645B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5F595-412B-4E9C-9EE6-2F64C9B68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55866-480F-426C-963B-395D93BF7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F178-A34F-42D2-85D4-6C1ADA16EEC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68983-8E6F-4759-AE03-4821844DE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671E6-34D0-43EE-B7A2-D5B8E8D20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8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0784" r="20784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3F3F3F"/>
                </a:solidFill>
                <a:latin typeface="Bahnschrift" panose="020B0502040204020203" pitchFamily="34" charset="0"/>
              </a:rPr>
              <a:t>A Purposeful Walk Down Wallstreet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100">
                <a:solidFill>
                  <a:srgbClr val="014E7D"/>
                </a:solidFill>
              </a:rPr>
              <a:t>Michael Shields, Nabeel Asghar, Shojib Miah, Michael Chen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6EA5A3-2713-4E3A-A131-86DAA865B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038" y="2160328"/>
            <a:ext cx="2537341" cy="25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6" y="637184"/>
            <a:ext cx="7342631" cy="695250"/>
          </a:xfrm>
        </p:spPr>
        <p:txBody>
          <a:bodyPr/>
          <a:lstStyle/>
          <a:p>
            <a:r>
              <a:rPr lang="en-US" dirty="0">
                <a:solidFill>
                  <a:srgbClr val="014E7D"/>
                </a:solidFill>
                <a:latin typeface="Bahnschrift"/>
              </a:rPr>
              <a:t>Overview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BA376A69-2F2B-4B47-AEE9-2B5ECC61B22D}"/>
              </a:ext>
            </a:extLst>
          </p:cNvPr>
          <p:cNvSpPr/>
          <p:nvPr/>
        </p:nvSpPr>
        <p:spPr>
          <a:xfrm rot="10800000" flipV="1">
            <a:off x="9529268" y="6381742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1026" name="Picture 2" descr="Image result for gm financial">
            <a:extLst>
              <a:ext uri="{FF2B5EF4-FFF2-40B4-BE49-F238E27FC236}">
                <a16:creationId xmlns:a16="http://schemas.microsoft.com/office/drawing/2014/main" id="{FBDF42FF-14B7-4A51-9ABB-EE061DD19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9" t="41239" r="15277" b="41114"/>
          <a:stretch/>
        </p:blipFill>
        <p:spPr bwMode="auto">
          <a:xfrm>
            <a:off x="3960920" y="6066584"/>
            <a:ext cx="4270160" cy="6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yahoo finance&quot;">
            <a:extLst>
              <a:ext uri="{FF2B5EF4-FFF2-40B4-BE49-F238E27FC236}">
                <a16:creationId xmlns:a16="http://schemas.microsoft.com/office/drawing/2014/main" id="{BF83CDF2-092E-4114-A2EC-C1AFAFEAC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72" y="1432436"/>
            <a:ext cx="2963663" cy="144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FA33E97-F0C9-4A77-A3DC-FF2641891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56" y="4056778"/>
            <a:ext cx="1658010" cy="165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97159E3-404A-4661-9642-0FC4D7C56082}"/>
              </a:ext>
            </a:extLst>
          </p:cNvPr>
          <p:cNvSpPr/>
          <p:nvPr/>
        </p:nvSpPr>
        <p:spPr>
          <a:xfrm rot="2803485">
            <a:off x="2259054" y="3380795"/>
            <a:ext cx="1178701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16" descr="Image result for mysql workbench logo&quot;">
            <a:extLst>
              <a:ext uri="{FF2B5EF4-FFF2-40B4-BE49-F238E27FC236}">
                <a16:creationId xmlns:a16="http://schemas.microsoft.com/office/drawing/2014/main" id="{C177D16D-0BFE-4786-955C-2AF27841C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918" y="1215256"/>
            <a:ext cx="1881459" cy="188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17624F7-4D44-4B5B-BD02-E1B23E1BC5FE}"/>
              </a:ext>
            </a:extLst>
          </p:cNvPr>
          <p:cNvSpPr/>
          <p:nvPr/>
        </p:nvSpPr>
        <p:spPr>
          <a:xfrm rot="19034144">
            <a:off x="4691137" y="3542770"/>
            <a:ext cx="1361307" cy="3134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5F04BB1-45EA-48F3-995E-F5A696D7657C}"/>
              </a:ext>
            </a:extLst>
          </p:cNvPr>
          <p:cNvSpPr/>
          <p:nvPr/>
        </p:nvSpPr>
        <p:spPr>
          <a:xfrm rot="2803485">
            <a:off x="8007430" y="3479736"/>
            <a:ext cx="1178701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 descr="Image result for tablaeu logo&quot;">
            <a:extLst>
              <a:ext uri="{FF2B5EF4-FFF2-40B4-BE49-F238E27FC236}">
                <a16:creationId xmlns:a16="http://schemas.microsoft.com/office/drawing/2014/main" id="{C13459C1-1655-48B2-91DF-D7EC0BEFB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399" y="4386267"/>
            <a:ext cx="2512525" cy="134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85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6" y="637184"/>
            <a:ext cx="7342631" cy="695250"/>
          </a:xfrm>
        </p:spPr>
        <p:txBody>
          <a:bodyPr/>
          <a:lstStyle/>
          <a:p>
            <a:r>
              <a:rPr lang="en-US" dirty="0">
                <a:solidFill>
                  <a:srgbClr val="014E7D"/>
                </a:solidFill>
                <a:latin typeface="Bahnschrift"/>
              </a:rPr>
              <a:t>MySQL Workbench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BA376A69-2F2B-4B47-AEE9-2B5ECC61B22D}"/>
              </a:ext>
            </a:extLst>
          </p:cNvPr>
          <p:cNvSpPr/>
          <p:nvPr/>
        </p:nvSpPr>
        <p:spPr>
          <a:xfrm rot="10800000" flipV="1">
            <a:off x="9529268" y="6381742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1026" name="Picture 2" descr="Image result for gm financial">
            <a:extLst>
              <a:ext uri="{FF2B5EF4-FFF2-40B4-BE49-F238E27FC236}">
                <a16:creationId xmlns:a16="http://schemas.microsoft.com/office/drawing/2014/main" id="{FBDF42FF-14B7-4A51-9ABB-EE061DD19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9" t="41239" r="15277" b="41114"/>
          <a:stretch/>
        </p:blipFill>
        <p:spPr bwMode="auto">
          <a:xfrm>
            <a:off x="3960920" y="6066584"/>
            <a:ext cx="4270160" cy="6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7C73615-1C0C-4AF9-A84D-AD1241A65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143" y="1493368"/>
            <a:ext cx="6899713" cy="42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5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6" y="1586198"/>
            <a:ext cx="11355821" cy="4343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Inflation Rate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Unemployment Rate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Misery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Gross Domestic Product (GDP)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Stock Market Confidence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Consumer Price Index (CPI)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Treasury Bonds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6" y="637184"/>
            <a:ext cx="7342631" cy="695250"/>
          </a:xfrm>
        </p:spPr>
        <p:txBody>
          <a:bodyPr/>
          <a:lstStyle/>
          <a:p>
            <a:r>
              <a:rPr lang="en-US" dirty="0">
                <a:solidFill>
                  <a:srgbClr val="014E7D"/>
                </a:solidFill>
                <a:latin typeface="Bahnschrift"/>
              </a:rPr>
              <a:t>Macroeconomic Variables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BA376A69-2F2B-4B47-AEE9-2B5ECC61B22D}"/>
              </a:ext>
            </a:extLst>
          </p:cNvPr>
          <p:cNvSpPr/>
          <p:nvPr/>
        </p:nvSpPr>
        <p:spPr>
          <a:xfrm rot="10800000" flipV="1">
            <a:off x="9529268" y="6381742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1026" name="Picture 2" descr="Image result for gm financial">
            <a:extLst>
              <a:ext uri="{FF2B5EF4-FFF2-40B4-BE49-F238E27FC236}">
                <a16:creationId xmlns:a16="http://schemas.microsoft.com/office/drawing/2014/main" id="{FBDF42FF-14B7-4A51-9ABB-EE061DD19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9" t="41239" r="15277" b="41114"/>
          <a:stretch/>
        </p:blipFill>
        <p:spPr bwMode="auto">
          <a:xfrm>
            <a:off x="3960920" y="6066584"/>
            <a:ext cx="4270160" cy="6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72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93</Words>
  <Application>Microsoft Office PowerPoint</Application>
  <PresentationFormat>Widescreen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</vt:lpstr>
      <vt:lpstr>Calibri</vt:lpstr>
      <vt:lpstr>Calibri Light</vt:lpstr>
      <vt:lpstr>Office Theme</vt:lpstr>
      <vt:lpstr>A Purposeful Walk Down Wallstreet</vt:lpstr>
      <vt:lpstr>Overview</vt:lpstr>
      <vt:lpstr>MySQL Workbench</vt:lpstr>
      <vt:lpstr>Macroeconomic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Purposeful Walk Down Wallstreet</dc:title>
  <dc:creator>Nabeel Asghar</dc:creator>
  <cp:lastModifiedBy>Nabeel Asghar</cp:lastModifiedBy>
  <cp:revision>4</cp:revision>
  <dcterms:created xsi:type="dcterms:W3CDTF">2020-02-04T21:49:58Z</dcterms:created>
  <dcterms:modified xsi:type="dcterms:W3CDTF">2020-02-04T22:25:10Z</dcterms:modified>
</cp:coreProperties>
</file>