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g73z7pLsqziWDS6zNwkb5WMYsz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0b93f7cc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0b93f7cc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b93f7cc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b93f7cc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b93f7cc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b93f7cc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b93f7cc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b93f7cc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b93f7cc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b93f7cc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b93f7c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b93f7c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b93f7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b93f7c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0b96a8eb2_0_13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60b96a8eb2_0_13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60b96a8eb2_0_1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0b96a8eb2_0_16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60b96a8eb2_0_16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0b96a8eb2_0_16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0b96a8eb2_0_1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96a8eb2_0_17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60b96a8eb2_0_17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0b96a8eb2_0_17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60b96a8eb2_0_17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60b96a8eb2_0_17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0b96a8eb2_0_1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60b96a8eb2_0_1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60b96a8eb2_0_1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60b96a8eb2_0_1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60b96a8eb2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0b96a8eb2_0_1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0b96a8eb2_0_1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60b96a8eb2_0_14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60b96a8eb2_0_1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0b96a8eb2_0_1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0b96a8eb2_0_1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60b96a8eb2_0_15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60b96a8eb2_0_15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60b96a8eb2_0_1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60b96a8eb2_0_15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60b96a8eb2_0_1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0b96a8eb2_0_15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60b96a8eb2_0_15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60b96a8eb2_0_15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60b96a8eb2_0_15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60b96a8eb2_0_1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0b96a8eb2_0_16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60b96a8eb2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0b96a8eb2_0_1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60b96a8eb2_0_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60b96a8eb2_0_1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876424" y="483113"/>
            <a:ext cx="8791500" cy="28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6700">
                <a:solidFill>
                  <a:schemeClr val="dk1"/>
                </a:solidFill>
              </a:rPr>
              <a:t>GM F</a:t>
            </a:r>
            <a:r>
              <a:rPr lang="en-US" sz="6700"/>
              <a:t>inTech</a:t>
            </a:r>
            <a:endParaRPr sz="67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2900"/>
              <a:t>A Purposeful Walk Down Wall Street</a:t>
            </a:r>
            <a:r>
              <a:rPr lang="en-US" sz="2900">
                <a:solidFill>
                  <a:schemeClr val="dk1"/>
                </a:solidFill>
              </a:rPr>
              <a:t> – E</a:t>
            </a:r>
            <a:r>
              <a:rPr lang="en-US" sz="2900"/>
              <a:t>xploring Advanced Data Analytics in Financial Markets</a:t>
            </a:r>
            <a:endParaRPr sz="670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876424" y="3350237"/>
            <a:ext cx="8791500" cy="26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1350">
                <a:solidFill>
                  <a:srgbClr val="7F7F7F"/>
                </a:solidFill>
              </a:rPr>
              <a:t>MOHAMAD SAAB</a:t>
            </a:r>
            <a:endParaRPr sz="350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1350" dirty="0">
                <a:solidFill>
                  <a:srgbClr val="7F7F7F"/>
                </a:solidFill>
              </a:rPr>
              <a:t>AALEM SINGH</a:t>
            </a:r>
            <a:endParaRPr sz="1350" dirty="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1350" dirty="0">
                <a:solidFill>
                  <a:srgbClr val="7F7F7F"/>
                </a:solidFill>
              </a:rPr>
              <a:t>ABDUL AHMAD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1350" dirty="0">
                <a:solidFill>
                  <a:srgbClr val="7F7F7F"/>
                </a:solidFill>
              </a:rPr>
              <a:t>JOHN GETTEL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938"/>
              <a:buNone/>
            </a:pPr>
            <a:endParaRPr sz="1350" dirty="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1350" dirty="0">
                <a:solidFill>
                  <a:srgbClr val="7F7F7F"/>
                </a:solidFill>
              </a:rPr>
              <a:t>WAYNE STATE UNIVERSITY 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1350" dirty="0">
                <a:solidFill>
                  <a:srgbClr val="7F7F7F"/>
                </a:solidFill>
              </a:rPr>
              <a:t>SEPTEMBER 18, 2019</a:t>
            </a:r>
            <a:endParaRPr sz="3500" dirty="0"/>
          </a:p>
        </p:txBody>
      </p:sp>
      <p:sp>
        <p:nvSpPr>
          <p:cNvPr id="62" name="Google Shape;62;p1"/>
          <p:cNvSpPr txBox="1"/>
          <p:nvPr/>
        </p:nvSpPr>
        <p:spPr>
          <a:xfrm>
            <a:off x="11656381" y="6205490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b93f7cc8_0_3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68" name="Google Shape;68;g60b93f7cc8_0_3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Is there a way to accurately predict the movement of financial markets?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dirty="0"/>
              <a:t>Can previous knowledge of asset movement be used to predict future prices?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/>
              <a:t>How can these predictions be used to maximize the value of a portfolio?</a:t>
            </a:r>
            <a:endParaRPr dirty="0"/>
          </a:p>
        </p:txBody>
      </p:sp>
      <p:sp>
        <p:nvSpPr>
          <p:cNvPr id="4" name="Google Shape;62;p1">
            <a:extLst>
              <a:ext uri="{FF2B5EF4-FFF2-40B4-BE49-F238E27FC236}">
                <a16:creationId xmlns:a16="http://schemas.microsoft.com/office/drawing/2014/main" id="{D87A9634-1B5E-44FE-98F6-B811DCD66238}"/>
              </a:ext>
            </a:extLst>
          </p:cNvPr>
          <p:cNvSpPr txBox="1"/>
          <p:nvPr/>
        </p:nvSpPr>
        <p:spPr>
          <a:xfrm>
            <a:off x="11656381" y="6205490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b93f7cc8_0_3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Purpose, Scope, Objective</a:t>
            </a:r>
            <a:endParaRPr/>
          </a:p>
        </p:txBody>
      </p:sp>
      <p:sp>
        <p:nvSpPr>
          <p:cNvPr id="74" name="Google Shape;74;g60b93f7cc8_0_3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-Financial markets are affected constantly by countless factors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-Need to minimize the unpredicatbility 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-Collecting and processing data in order to predict market movements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-Robust and easily adaptable application to forecast market movements and maximize managed assets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4" name="Google Shape;62;p1">
            <a:extLst>
              <a:ext uri="{FF2B5EF4-FFF2-40B4-BE49-F238E27FC236}">
                <a16:creationId xmlns:a16="http://schemas.microsoft.com/office/drawing/2014/main" id="{2B6F2CDD-C390-4111-B814-E7B246411A2E}"/>
              </a:ext>
            </a:extLst>
          </p:cNvPr>
          <p:cNvSpPr txBox="1"/>
          <p:nvPr/>
        </p:nvSpPr>
        <p:spPr>
          <a:xfrm>
            <a:off x="11656381" y="6205490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b93f7cc8_0_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Organization</a:t>
            </a:r>
            <a:endParaRPr/>
          </a:p>
        </p:txBody>
      </p:sp>
      <p:sp>
        <p:nvSpPr>
          <p:cNvPr id="80" name="Google Shape;80;g60b93f7cc8_0_2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Mohamad Saab - Team Lead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Abdul Ahmad - Back End, Presentation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Aalem Singh - Front End, Documentation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John Gettel - Full Stack Integration, Algorithm Desigbn</a:t>
            </a:r>
            <a:endParaRPr/>
          </a:p>
        </p:txBody>
      </p:sp>
      <p:sp>
        <p:nvSpPr>
          <p:cNvPr id="4" name="Google Shape;62;p1">
            <a:extLst>
              <a:ext uri="{FF2B5EF4-FFF2-40B4-BE49-F238E27FC236}">
                <a16:creationId xmlns:a16="http://schemas.microsoft.com/office/drawing/2014/main" id="{D69DD861-A78A-4621-92BE-1005050F9800}"/>
              </a:ext>
            </a:extLst>
          </p:cNvPr>
          <p:cNvSpPr txBox="1"/>
          <p:nvPr/>
        </p:nvSpPr>
        <p:spPr>
          <a:xfrm>
            <a:off x="11656381" y="6214368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b93f7cc8_0_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Resolution Policy</a:t>
            </a:r>
            <a:endParaRPr/>
          </a:p>
        </p:txBody>
      </p:sp>
      <p:sp>
        <p:nvSpPr>
          <p:cNvPr id="86" name="Google Shape;86;g60b93f7cc8_0_2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Three-Tiered Resolution Policy: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-Issues initially brought to the attention of Team Lead and attempted internal resolution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-Escalate issue to TA if no resolution is possible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-Professor will only be approached after all other resolution attempts fail</a:t>
            </a:r>
            <a:endParaRPr/>
          </a:p>
        </p:txBody>
      </p:sp>
      <p:sp>
        <p:nvSpPr>
          <p:cNvPr id="4" name="Google Shape;62;p1">
            <a:extLst>
              <a:ext uri="{FF2B5EF4-FFF2-40B4-BE49-F238E27FC236}">
                <a16:creationId xmlns:a16="http://schemas.microsoft.com/office/drawing/2014/main" id="{4F2067A0-4B87-4F3F-A144-A4673364943B}"/>
              </a:ext>
            </a:extLst>
          </p:cNvPr>
          <p:cNvSpPr txBox="1"/>
          <p:nvPr/>
        </p:nvSpPr>
        <p:spPr>
          <a:xfrm>
            <a:off x="11656381" y="6205490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b93f7cc8_0_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Tentative Schedule</a:t>
            </a:r>
            <a:endParaRPr/>
          </a:p>
        </p:txBody>
      </p:sp>
      <p:sp>
        <p:nvSpPr>
          <p:cNvPr id="92" name="Google Shape;92;g60b93f7cc8_0_1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Prototype 1: Initial changes to application’s overall functionality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Prototype 2: Improvements on previous algorithms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Prototype 3: Integration of new algorithms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Final: Fully functional application meeting client’s specifications</a:t>
            </a:r>
            <a:endParaRPr/>
          </a:p>
        </p:txBody>
      </p:sp>
      <p:sp>
        <p:nvSpPr>
          <p:cNvPr id="4" name="Google Shape;62;p1">
            <a:extLst>
              <a:ext uri="{FF2B5EF4-FFF2-40B4-BE49-F238E27FC236}">
                <a16:creationId xmlns:a16="http://schemas.microsoft.com/office/drawing/2014/main" id="{27151DF8-4DE9-426F-8683-97CAF887C0D3}"/>
              </a:ext>
            </a:extLst>
          </p:cNvPr>
          <p:cNvSpPr txBox="1"/>
          <p:nvPr/>
        </p:nvSpPr>
        <p:spPr>
          <a:xfrm>
            <a:off x="11656381" y="6205490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b93f7cc8_0_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Management</a:t>
            </a:r>
            <a:endParaRPr/>
          </a:p>
        </p:txBody>
      </p:sp>
      <p:sp>
        <p:nvSpPr>
          <p:cNvPr id="98" name="Google Shape;98;g60b93f7cc8_0_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-Tasks assignment by team lead after weekly meetings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-Agile method: 3-4 day sprints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-Completed tasks reviewed by team lead and area lead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-Major deliverables reviewed by all team members before submission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-Code in GitLab repository</a:t>
            </a:r>
            <a:endParaRPr/>
          </a:p>
        </p:txBody>
      </p:sp>
      <p:sp>
        <p:nvSpPr>
          <p:cNvPr id="4" name="Google Shape;62;p1">
            <a:extLst>
              <a:ext uri="{FF2B5EF4-FFF2-40B4-BE49-F238E27FC236}">
                <a16:creationId xmlns:a16="http://schemas.microsoft.com/office/drawing/2014/main" id="{BB89ADA0-D383-4258-8CEB-B19D87730132}"/>
              </a:ext>
            </a:extLst>
          </p:cNvPr>
          <p:cNvSpPr txBox="1"/>
          <p:nvPr/>
        </p:nvSpPr>
        <p:spPr>
          <a:xfrm>
            <a:off x="11656381" y="6205490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b93f7cc8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Technologies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g60b93f7cc8_0_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IEX (Investors Exchange) - market data source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SQL Server - storage for raw data and algorithm forecasts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Python - algorithms to process raw data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Tableau - data visualization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4" name="Google Shape;62;p1">
            <a:extLst>
              <a:ext uri="{FF2B5EF4-FFF2-40B4-BE49-F238E27FC236}">
                <a16:creationId xmlns:a16="http://schemas.microsoft.com/office/drawing/2014/main" id="{03244E23-0741-4FF9-A0C0-92F4839C95C2}"/>
              </a:ext>
            </a:extLst>
          </p:cNvPr>
          <p:cNvSpPr txBox="1"/>
          <p:nvPr/>
        </p:nvSpPr>
        <p:spPr>
          <a:xfrm>
            <a:off x="11656381" y="6214368"/>
            <a:ext cx="305644" cy="32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Twentieth Century</vt:lpstr>
      <vt:lpstr>Simple Light</vt:lpstr>
      <vt:lpstr>GM FinTech A Purposeful Walk Down Wall Street – Exploring Advanced Data Analytics in Financial Markets</vt:lpstr>
      <vt:lpstr>Project Overview</vt:lpstr>
      <vt:lpstr>Purpose, Scope, Objective</vt:lpstr>
      <vt:lpstr>Team Organization</vt:lpstr>
      <vt:lpstr>Resolution Policy</vt:lpstr>
      <vt:lpstr>Tentative Schedule</vt:lpstr>
      <vt:lpstr>Team Management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FinTech A Purposeful Walk Down Wall Street – Exploring Advanced Data Analytics in Financial Markets</dc:title>
  <dc:creator>John Gettel</dc:creator>
  <cp:lastModifiedBy>Ahmad, Abdul</cp:lastModifiedBy>
  <cp:revision>2</cp:revision>
  <dcterms:created xsi:type="dcterms:W3CDTF">2019-09-17T15:27:03Z</dcterms:created>
  <dcterms:modified xsi:type="dcterms:W3CDTF">2019-11-30T19:52:58Z</dcterms:modified>
</cp:coreProperties>
</file>