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2" roundtripDataSignature="AMtx7mhaPxtS/oByvgZZOVNiURTN7zwd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5fa5d5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5fa5d5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b93f7cc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60b93f7cc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583a8fc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64583a8fc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4583a8fc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64583a8fc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0b96a8eb2_0_13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60b96a8eb2_0_13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60b96a8eb2_0_1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0b96a8eb2_0_16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g60b96a8eb2_0_1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96a8eb2_0_167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60b96a8eb2_0_167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60b96a8eb2_0_16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0b96a8eb2_0_17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4583a8fcb_0_1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64583a8fcb_0_1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g64583a8fcb_0_1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583a8fcb_0_10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66" name="Google Shape;66;g64583a8fcb_0_109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67" name="Google Shape;67;g64583a8fcb_0_10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583a8fcb_0_11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g64583a8fcb_0_1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583a8fcb_0_1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64583a8fcb_0_1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4" name="Google Shape;74;g64583a8fcb_0_120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" name="Google Shape;75;g64583a8fcb_0_1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583a8fcb_0_1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64583a8fcb_0_1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583a8fcb_0_12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81" name="Google Shape;81;g64583a8fcb_0_12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2" name="Google Shape;82;g64583a8fcb_0_1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583a8fcb_0_132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85" name="Google Shape;85;g64583a8fcb_0_1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0b96a8eb2_0_1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60b96a8eb2_0_1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g60b96a8eb2_0_1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583a8fcb_0_13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64583a8fcb_0_135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89" name="Google Shape;89;g64583a8fcb_0_135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g64583a8fcb_0_135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g64583a8fcb_0_1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583a8fcb_0_14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g64583a8fcb_0_1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4583a8fcb_0_144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7" name="Google Shape;97;g64583a8fcb_0_144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64583a8fcb_0_14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583a8fcb_0_1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0b96a8eb2_0_17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0b96a8eb2_0_17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marL="914400" lvl="1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marL="1371600" lvl="2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marL="1828800" lvl="3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marL="2286000" lvl="4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marL="2743200" lvl="5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marL="3200400" lvl="6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marL="3657600" lvl="7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marL="4114800" lvl="8" indent="-371475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60b96a8eb2_0_17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g60b96a8eb2_0_17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g60b96a8eb2_0_17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60b96a8eb2_0_13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" name="Google Shape;25;g60b96a8eb2_0_1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60b96a8eb2_0_1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60b96a8eb2_0_1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0b96a8eb2_0_14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g60b96a8eb2_0_1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60b96a8eb2_0_1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60b96a8eb2_0_1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0b96a8eb2_0_15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0b96a8eb2_0_151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0b96a8eb2_0_1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60b96a8eb2_0_15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0" name="Google Shape;40;g60b96a8eb2_0_1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0b96a8eb2_0_15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60b96a8eb2_0_158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4" name="Google Shape;44;g60b96a8eb2_0_15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g60b96a8eb2_0_158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g60b96a8eb2_0_15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0b96a8eb2_0_1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60b96a8eb2_0_1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60b96a8eb2_0_1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583a8fcb_0_10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g64583a8fcb_0_10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64583a8fcb_0_10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700249" y="866416"/>
            <a:ext cx="8791500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 F</a:t>
            </a: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inTech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 Purposeful Walk Down Wall Street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E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xploring Advanced Data Analytics in Financial Markets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1743254" y="4729965"/>
            <a:ext cx="8791500" cy="114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Wayne State University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September 30, 2019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1656381" y="6205490"/>
            <a:ext cx="305644" cy="32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1700249" y="2633337"/>
            <a:ext cx="8791500" cy="18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38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Mohamad Saab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Aalem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Singh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Gettel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Abdul Ahmad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45fa5d5f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Back-End: Database Conversion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645fa5d5f7_0_0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55455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Old Database: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4318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SQL Server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4318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existing database structure is redundant and has scalability overhead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4318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new set of 18 tables for each ticker symbol (including financial strategy and algorithm tables)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645fa5d5f7_0_0"/>
          <p:cNvSpPr txBox="1">
            <a:spLocks noGrp="1"/>
          </p:cNvSpPr>
          <p:nvPr>
            <p:ph type="body" idx="2"/>
          </p:nvPr>
        </p:nvSpPr>
        <p:spPr>
          <a:xfrm>
            <a:off x="5961175" y="1536625"/>
            <a:ext cx="58152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New Database: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(Client Request)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started to convert all new ticker symbols to new structure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Formerly implemented strategies and algorithms will stay in the current database structure</a:t>
            </a:r>
          </a:p>
        </p:txBody>
      </p:sp>
      <p:sp>
        <p:nvSpPr>
          <p:cNvPr id="116" name="Google Shape;116;g645fa5d5f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0b93f7cc8_0_30"/>
          <p:cNvSpPr txBox="1"/>
          <p:nvPr/>
        </p:nvSpPr>
        <p:spPr>
          <a:xfrm>
            <a:off x="11656381" y="6205490"/>
            <a:ext cx="305644" cy="32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60b93f7cc8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000" y="488125"/>
            <a:ext cx="11113907" cy="57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60b93f7cc8_0_30"/>
          <p:cNvSpPr txBox="1"/>
          <p:nvPr/>
        </p:nvSpPr>
        <p:spPr>
          <a:xfrm>
            <a:off x="4612350" y="6175211"/>
            <a:ext cx="2967300" cy="39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Existing Database Structure</a:t>
            </a: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>
            <a:spLocks noGrp="1"/>
          </p:cNvSpPr>
          <p:nvPr>
            <p:ph type="sldNum" idx="12"/>
          </p:nvPr>
        </p:nvSpPr>
        <p:spPr>
          <a:xfrm>
            <a:off x="11120371" y="6226174"/>
            <a:ext cx="771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0" name="Google Shape;130;p2"/>
          <p:cNvSpPr txBox="1"/>
          <p:nvPr/>
        </p:nvSpPr>
        <p:spPr>
          <a:xfrm>
            <a:off x="4311246" y="6170071"/>
            <a:ext cx="3249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New Database Structure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795733-4A1B-4DB7-BA2D-B8DBD5542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695" y="461243"/>
            <a:ext cx="7661766" cy="57649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583a8fcb_0_50"/>
          <p:cNvSpPr txBox="1">
            <a:spLocks noGrp="1"/>
          </p:cNvSpPr>
          <p:nvPr>
            <p:ph type="title"/>
          </p:nvPr>
        </p:nvSpPr>
        <p:spPr>
          <a:xfrm>
            <a:off x="428775" y="450822"/>
            <a:ext cx="6970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Middle Layer: Algorithms Codebase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64583a8fcb_0_50"/>
          <p:cNvSpPr txBox="1">
            <a:spLocks noGrp="1"/>
          </p:cNvSpPr>
          <p:nvPr>
            <p:ph type="body" idx="1"/>
          </p:nvPr>
        </p:nvSpPr>
        <p:spPr>
          <a:xfrm>
            <a:off x="191401" y="1523433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design of the middle layer will be similar to the existing one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algorithm will have its own set of tables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measures will be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Loaded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database tables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tables will then be read by Tableau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64583a8fcb_0_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0101" y="1214322"/>
            <a:ext cx="5354035" cy="4953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64583a8fcb_0_5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9" name="Google Shape;139;g64583a8fcb_0_50"/>
          <p:cNvSpPr txBox="1"/>
          <p:nvPr/>
        </p:nvSpPr>
        <p:spPr>
          <a:xfrm>
            <a:off x="7534243" y="6248143"/>
            <a:ext cx="29673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Screenshot of Python Codebase</a:t>
            </a: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583a8fcb_0_100"/>
          <p:cNvSpPr txBox="1">
            <a:spLocks noGrp="1"/>
          </p:cNvSpPr>
          <p:nvPr>
            <p:ph type="title"/>
          </p:nvPr>
        </p:nvSpPr>
        <p:spPr>
          <a:xfrm>
            <a:off x="415600" y="501919"/>
            <a:ext cx="5612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Front-End: User Interface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64583a8fcb_0_100"/>
          <p:cNvSpPr txBox="1">
            <a:spLocks noGrp="1"/>
          </p:cNvSpPr>
          <p:nvPr>
            <p:ph type="body" idx="1"/>
          </p:nvPr>
        </p:nvSpPr>
        <p:spPr>
          <a:xfrm>
            <a:off x="198130" y="1537928"/>
            <a:ext cx="561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Tableau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design of the UI will be similar to the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existing one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(client requirement)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tab/ticker or 1 tab/strategy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(work in progress)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made a recommendation to the client to consolidate sheets in Tableau as a stretch goal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g64583a8fcb_0_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989" y="224979"/>
            <a:ext cx="5477523" cy="18663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7" name="Google Shape;147;g64583a8fcb_0_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7989" y="4247275"/>
            <a:ext cx="5477522" cy="18434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8" name="Google Shape;148;g64583a8fcb_0_1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27989" y="2147458"/>
            <a:ext cx="5477521" cy="20439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9" name="Google Shape;149;g64583a8fcb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0" name="Google Shape;150;g64583a8fcb_0_100"/>
          <p:cNvSpPr txBox="1"/>
          <p:nvPr/>
        </p:nvSpPr>
        <p:spPr>
          <a:xfrm>
            <a:off x="6027987" y="6099275"/>
            <a:ext cx="5477523" cy="53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Screenshots of Actual Current Tableau Graphs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GM Stock Forecast, Algorithm comparisons, and Buy/Sell signals</a:t>
            </a:r>
            <a:endParaRPr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235</Words>
  <Application>Microsoft Office PowerPoint</Application>
  <PresentationFormat>Widescreen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Twentieth Century</vt:lpstr>
      <vt:lpstr>Simple Light</vt:lpstr>
      <vt:lpstr>Simple Light</vt:lpstr>
      <vt:lpstr>GM FinTech A Purposeful Walk Down Wall Street – Exploring Advanced Data Analytics in Financial Markets</vt:lpstr>
      <vt:lpstr>Back-End: Database Conversion</vt:lpstr>
      <vt:lpstr>PowerPoint Presentation</vt:lpstr>
      <vt:lpstr>PowerPoint Presentation</vt:lpstr>
      <vt:lpstr>Middle Layer: Algorithms Codebase </vt:lpstr>
      <vt:lpstr>Front-End: User Interface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 FinTech A Purposeful Walk Down Wall Street – Exploring Advanced Data Analytics in Financial Markets</dc:title>
  <dc:creator>John Gettel</dc:creator>
  <cp:lastModifiedBy>Ahmad, Abdul</cp:lastModifiedBy>
  <cp:revision>5</cp:revision>
  <dcterms:created xsi:type="dcterms:W3CDTF">2019-09-17T15:27:03Z</dcterms:created>
  <dcterms:modified xsi:type="dcterms:W3CDTF">2019-11-30T19:54:54Z</dcterms:modified>
</cp:coreProperties>
</file>