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61Z/D4JJI6LO8N6UCf4ldKJX0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0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2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4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9cf6dd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9cf6dd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5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8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5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700250" y="466920"/>
            <a:ext cx="87915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 F</a:t>
            </a:r>
            <a:r>
              <a:rPr lang="en-US" sz="6000" dirty="0">
                <a:latin typeface="Calibri"/>
                <a:ea typeface="Calibri"/>
                <a:cs typeface="Calibri"/>
                <a:sym typeface="Calibri"/>
              </a:rPr>
              <a:t>inTech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Purposeful Walk Down Wall Street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xploring Advanced Data Analytics in Financial Markets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Product Design Specification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700249" y="5216700"/>
            <a:ext cx="87915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Wayne State University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21, 2019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00249" y="3136256"/>
            <a:ext cx="8791500" cy="17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Mohamad Saab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Aalem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Gettel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Ahmad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Google Shape;90;g649cf6dda4_0_12">
            <a:extLst>
              <a:ext uri="{FF2B5EF4-FFF2-40B4-BE49-F238E27FC236}">
                <a16:creationId xmlns:a16="http://schemas.microsoft.com/office/drawing/2014/main" id="{FC8B21C2-ACB8-45E8-884D-F8678591A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PC (required specs)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(local/server)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 Financial Data Exchange Server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50A8A-F996-45A7-AFE0-0DD3FCB30C44}"/>
              </a:ext>
            </a:extLst>
          </p:cNvPr>
          <p:cNvSpPr txBox="1"/>
          <p:nvPr/>
        </p:nvSpPr>
        <p:spPr>
          <a:xfrm>
            <a:off x="7510074" y="4997729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Snapshot of SSMS Activity Monitor showing an actual project code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EDB0C-01D8-4ECA-A0F3-91FF5AE4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40" y="2006352"/>
            <a:ext cx="4531826" cy="28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D9A46CB-A71D-4A29-B78F-DC0DF84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23" y="2474650"/>
            <a:ext cx="7787368" cy="1908699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glance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Product Design Specification Document</a:t>
            </a:r>
          </a:p>
        </p:txBody>
      </p:sp>
    </p:spTree>
    <p:extLst>
      <p:ext uri="{BB962C8B-B14F-4D97-AF65-F5344CB8AC3E}">
        <p14:creationId xmlns:p14="http://schemas.microsoft.com/office/powerpoint/2010/main" val="369789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Google Shape;89;g649cf6dda4_0_12">
            <a:extLst>
              <a:ext uri="{FF2B5EF4-FFF2-40B4-BE49-F238E27FC236}">
                <a16:creationId xmlns:a16="http://schemas.microsoft.com/office/drawing/2014/main" id="{55B7B548-2AAF-4319-BEC6-C83C30F960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 are we working on?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ED67F-E191-45A4-B3FF-ABD249E8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18" y="1454187"/>
            <a:ext cx="7833064" cy="24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15"/>
            <a:ext cx="7370117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over the Product Design Specification(PDS) Document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all sections of the PDS document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Constraints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Constraints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Hardware, Software and, Security Architecture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the PDS</a:t>
            </a:r>
          </a:p>
          <a:p>
            <a:pPr indent="-4572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1136070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Whats on the agenda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7A8F8-B303-4C6A-A2E7-1DA14F9F0745}"/>
              </a:ext>
            </a:extLst>
          </p:cNvPr>
          <p:cNvSpPr txBox="1"/>
          <p:nvPr/>
        </p:nvSpPr>
        <p:spPr>
          <a:xfrm>
            <a:off x="9179981" y="5468643"/>
            <a:ext cx="1927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Snapshot of our PDS document TOC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B48AF-EABA-4C25-BE23-522EA78A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4" y="1238434"/>
            <a:ext cx="3571472" cy="4239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9cf6dda4_0_6"/>
          <p:cNvSpPr txBox="1">
            <a:spLocks noGrp="1"/>
          </p:cNvSpPr>
          <p:nvPr>
            <p:ph type="title"/>
          </p:nvPr>
        </p:nvSpPr>
        <p:spPr>
          <a:xfrm>
            <a:off x="415599" y="593367"/>
            <a:ext cx="1071699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Purpose of the Product Design Specification Document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g649cf6dda4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080329" cy="34171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Essential Information for developers</a:t>
            </a:r>
          </a:p>
          <a:p>
            <a:pPr marL="342900" indent="-342900"/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 the new or future developers to understand the design</a:t>
            </a:r>
          </a:p>
          <a:p>
            <a:pPr marL="342900" indent="-342900"/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and detailed architecture</a:t>
            </a:r>
          </a:p>
          <a:p>
            <a:pPr marL="342900" indent="-342900"/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Google Shape;84;g649cf6dda4_0_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installed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User’s familiarity with data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Connection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71BEB-E063-4211-9B00-99D9BF47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92" y="1711980"/>
            <a:ext cx="2450237" cy="135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Technical Constraints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90;g649cf6dda4_0_12">
            <a:extLst>
              <a:ext uri="{FF2B5EF4-FFF2-40B4-BE49-F238E27FC236}">
                <a16:creationId xmlns:a16="http://schemas.microsoft.com/office/drawing/2014/main" id="{88CA7418-A5D6-4E8C-80E3-341CAA7EC650}"/>
              </a:ext>
            </a:extLst>
          </p:cNvPr>
          <p:cNvSpPr txBox="1">
            <a:spLocks/>
          </p:cNvSpPr>
          <p:nvPr/>
        </p:nvSpPr>
        <p:spPr>
          <a:xfrm>
            <a:off x="449687" y="1536633"/>
            <a:ext cx="568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Management System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A5842-9C49-41A5-A78D-D9A4061B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244" y="1481144"/>
            <a:ext cx="1588524" cy="1220281"/>
          </a:xfrm>
          <a:prstGeom prst="rect">
            <a:avLst/>
          </a:prstGeom>
        </p:spPr>
      </p:pic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45E7DF5F-7330-408B-93F0-A273CD754093}"/>
              </a:ext>
            </a:extLst>
          </p:cNvPr>
          <p:cNvSpPr txBox="1">
            <a:spLocks/>
          </p:cNvSpPr>
          <p:nvPr/>
        </p:nvSpPr>
        <p:spPr>
          <a:xfrm>
            <a:off x="7945023" y="2705485"/>
            <a:ext cx="2644965" cy="37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MySQL.com : property of Oracle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CF7C4-A971-4613-BA96-5544F4B0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34" y="3668308"/>
            <a:ext cx="1816741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Design Constraints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loaded into the new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display on the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F0866-BC10-4475-98F2-5A1D46CD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24" y="1536633"/>
            <a:ext cx="4429719" cy="286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918AA-3F7B-4F6B-B596-E078EDE9D99D}"/>
              </a:ext>
            </a:extLst>
          </p:cNvPr>
          <p:cNvSpPr txBox="1"/>
          <p:nvPr/>
        </p:nvSpPr>
        <p:spPr>
          <a:xfrm>
            <a:off x="8096905" y="4456189"/>
            <a:ext cx="1840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Snapshot of Engineered Features Sheet</a:t>
            </a:r>
          </a:p>
        </p:txBody>
      </p:sp>
    </p:spTree>
    <p:extLst>
      <p:ext uri="{BB962C8B-B14F-4D97-AF65-F5344CB8AC3E}">
        <p14:creationId xmlns:p14="http://schemas.microsoft.com/office/powerpoint/2010/main" val="269347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Hardware Architecture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649cf6dda4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PC (required specs)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(local/server)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0A9E4-F5F7-4ECC-B40F-A9BAA628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97" y="1536633"/>
            <a:ext cx="5163664" cy="41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Software Architecture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" name="Google Shape;90;g649cf6dda4_0_12">
            <a:extLst>
              <a:ext uri="{FF2B5EF4-FFF2-40B4-BE49-F238E27FC236}">
                <a16:creationId xmlns:a16="http://schemas.microsoft.com/office/drawing/2014/main" id="{FC6C1D12-9D8C-409E-B469-44F40B7F6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Middle-Layer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48B74-18AA-4871-9F91-F96AA2AC99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0740" y="975116"/>
            <a:ext cx="4635870" cy="4822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2DF97-9067-470D-981E-506FCA71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3" y="4188825"/>
            <a:ext cx="2926004" cy="11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2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Security Architecture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85373-56A3-46AF-963F-84B3FD681D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4482" y="1766662"/>
            <a:ext cx="4474656" cy="3765546"/>
          </a:xfrm>
          <a:prstGeom prst="rect">
            <a:avLst/>
          </a:prstGeom>
        </p:spPr>
      </p:pic>
      <p:sp>
        <p:nvSpPr>
          <p:cNvPr id="5" name="Google Shape;90;g649cf6dda4_0_12">
            <a:extLst>
              <a:ext uri="{FF2B5EF4-FFF2-40B4-BE49-F238E27FC236}">
                <a16:creationId xmlns:a16="http://schemas.microsoft.com/office/drawing/2014/main" id="{5CCB0ED8-EC5D-4AD1-B6A7-C631A777F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611836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Internally installed on corporate machine(s)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Extranet or Internet security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 direct responsibility of the developers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 Data Exchange is only a dependency</a:t>
            </a: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35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255</Words>
  <Application>Microsoft Office PowerPoint</Application>
  <PresentationFormat>Widescreen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Twentieth Century</vt:lpstr>
      <vt:lpstr>Wingdings</vt:lpstr>
      <vt:lpstr>Simple Light</vt:lpstr>
      <vt:lpstr>GM FinTech A Purposeful Walk Down Wall Street – Exploring Advanced Data Analytics in Financial Markets  Product Design Specification</vt:lpstr>
      <vt:lpstr>Whats on the agenda today?</vt:lpstr>
      <vt:lpstr>Purpose of the Product Design Specification Document</vt:lpstr>
      <vt:lpstr>Assumptions</vt:lpstr>
      <vt:lpstr>Technical Constraints</vt:lpstr>
      <vt:lpstr>Design Constraints</vt:lpstr>
      <vt:lpstr>Hardware Architecture</vt:lpstr>
      <vt:lpstr>Software Architecture</vt:lpstr>
      <vt:lpstr>Security Architecture</vt:lpstr>
      <vt:lpstr>Performance</vt:lpstr>
      <vt:lpstr>Let’s glance  @ Product Design Specification Document</vt:lpstr>
      <vt:lpstr>What are we working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  Software Requirements Specification</dc:title>
  <dc:creator>John Gettel</dc:creator>
  <cp:lastModifiedBy>Ahmad, Abdul</cp:lastModifiedBy>
  <cp:revision>113</cp:revision>
  <dcterms:created xsi:type="dcterms:W3CDTF">2019-09-17T15:27:03Z</dcterms:created>
  <dcterms:modified xsi:type="dcterms:W3CDTF">2019-11-30T19:58:59Z</dcterms:modified>
</cp:coreProperties>
</file>