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7" r:id="rId4"/>
    <p:sldId id="275" r:id="rId5"/>
    <p:sldId id="257" r:id="rId6"/>
    <p:sldId id="270" r:id="rId7"/>
    <p:sldId id="260" r:id="rId8"/>
    <p:sldId id="273" r:id="rId9"/>
    <p:sldId id="280" r:id="rId10"/>
    <p:sldId id="279" r:id="rId11"/>
    <p:sldId id="27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61Z/D4JJI6LO8N6UCf4ldKJX0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81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79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11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07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90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9cf6dd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9cf6dd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57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887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9cf6dd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9cf6dd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4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0b96a8eb2_0_1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60b96a8eb2_0_13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60b96a8eb2_0_1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0b96a8eb2_0_1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60b96a8eb2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96a8eb2_0_16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60b96a8eb2_0_16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60b96a8eb2_0_16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0b96a8eb2_0_1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0b96a8eb2_0_1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60b96a8eb2_0_1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g60b96a8eb2_0_14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g60b96a8eb2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60b96a8eb2_0_17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60b96a8eb2_0_17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marL="914400" lvl="1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marL="1371600" lvl="2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marL="1828800" lvl="3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marL="2286000" lvl="4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marL="2743200" lvl="5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marL="3200400" lvl="6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marL="3657600" lvl="7" indent="-371475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marL="4114800" lvl="8" indent="-371475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60b96a8eb2_0_17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g60b96a8eb2_0_17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60b96a8eb2_0_17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0b96a8eb2_0_1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60b96a8eb2_0_1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60b96a8eb2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60b96a8eb2_0_1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g60b96a8eb2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0b96a8eb2_0_1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60b96a8eb2_0_1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0b96a8eb2_0_15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0b96a8eb2_0_15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0b96a8eb2_0_1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0b96a8eb2_0_15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60b96a8eb2_0_1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0b96a8eb2_0_1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60b96a8eb2_0_15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60b96a8eb2_0_15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60b96a8eb2_0_15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60b96a8eb2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0b96a8eb2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60b96a8eb2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60b96a8eb2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700250" y="360384"/>
            <a:ext cx="8791500" cy="25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 F</a:t>
            </a:r>
            <a:r>
              <a:rPr lang="en-US" sz="6000" dirty="0">
                <a:latin typeface="Calibri"/>
                <a:ea typeface="Calibri"/>
                <a:cs typeface="Calibri"/>
                <a:sym typeface="Calibri"/>
              </a:rPr>
              <a:t>inTech</a:t>
            </a:r>
            <a:endParaRPr sz="6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 Purposeful Walk Down Wall Street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xploring Advanced Data Analytics in Financial Markets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br>
              <a:rPr lang="en-US" sz="1400" dirty="0"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Prototype 3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700249" y="5216700"/>
            <a:ext cx="87915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Wayne State University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18, 2019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700249" y="3239879"/>
            <a:ext cx="8791500" cy="170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Mohamad Saab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Aalem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Singh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John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Gettel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938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Abdul Ahmad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70;g649cf6dda4_0_24">
            <a:extLst>
              <a:ext uri="{FF2B5EF4-FFF2-40B4-BE49-F238E27FC236}">
                <a16:creationId xmlns:a16="http://schemas.microsoft.com/office/drawing/2014/main" id="{452761AF-6B9A-4B57-9334-36F66C016B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EEE5E-0B6C-42D2-B171-86A2DDE8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1207363"/>
            <a:ext cx="6429375" cy="51756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41A558-FBD1-40D3-BF9F-DE017E3C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2" y="312013"/>
            <a:ext cx="6429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5F01A-0DCB-4B60-9397-757C3CAB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1367161"/>
            <a:ext cx="6429375" cy="4495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F8DA8-D355-4DCA-BBE8-AD1F75600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2" y="312013"/>
            <a:ext cx="6429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600" y="1544715"/>
            <a:ext cx="6331429" cy="46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Completion Status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Stretch Goals Status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Demo</a:t>
            </a:r>
          </a:p>
          <a:p>
            <a:pPr marL="1257300" lvl="2" indent="-342900"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  <a:p>
            <a:pPr marL="1257300" lvl="2" indent="-342900"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 Layer</a:t>
            </a:r>
          </a:p>
          <a:p>
            <a:pPr marL="1257300" lvl="2" indent="-342900"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Git-Repo</a:t>
            </a:r>
          </a:p>
          <a:p>
            <a:pPr marL="1257300" lvl="2" indent="-342900">
              <a:spcBef>
                <a:spcPts val="6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583428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What’s on the Agenda today?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3F95F-5D68-4009-8A63-13627864F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33" y="1999906"/>
            <a:ext cx="3187091" cy="2426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22EBD-470E-4EF5-89C6-606DD3B52472}"/>
              </a:ext>
            </a:extLst>
          </p:cNvPr>
          <p:cNvSpPr txBox="1"/>
          <p:nvPr/>
        </p:nvSpPr>
        <p:spPr>
          <a:xfrm>
            <a:off x="7605332" y="4496998"/>
            <a:ext cx="3187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Calibri" panose="020F0502020204030204" pitchFamily="34" charset="0"/>
                <a:cs typeface="Calibri" panose="020F0502020204030204" pitchFamily="34" charset="0"/>
              </a:rPr>
              <a:t>Property of https://www.dreamstime.com :Royalty Free Vector</a:t>
            </a:r>
          </a:p>
        </p:txBody>
      </p:sp>
    </p:spTree>
    <p:extLst>
      <p:ext uri="{BB962C8B-B14F-4D97-AF65-F5344CB8AC3E}">
        <p14:creationId xmlns:p14="http://schemas.microsoft.com/office/powerpoint/2010/main" val="38370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A0F80-BCF0-491F-9F09-43BEA3F12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53" y="416544"/>
            <a:ext cx="7874494" cy="62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7654202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Front-End : User Interface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A9F72-C2C8-44A8-8FE7-AA8C3E3A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1365745"/>
            <a:ext cx="3632611" cy="42982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89FC7-7382-40C4-A0EA-756D7C8A95E1}"/>
              </a:ext>
            </a:extLst>
          </p:cNvPr>
          <p:cNvSpPr txBox="1"/>
          <p:nvPr/>
        </p:nvSpPr>
        <p:spPr>
          <a:xfrm>
            <a:off x="1885496" y="5982050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51F15-0E93-4A9F-8EC1-831B868B7405}"/>
              </a:ext>
            </a:extLst>
          </p:cNvPr>
          <p:cNvSpPr txBox="1"/>
          <p:nvPr/>
        </p:nvSpPr>
        <p:spPr>
          <a:xfrm>
            <a:off x="8223506" y="5982049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646DCE-2884-4500-A876-8D496C2F7648}"/>
              </a:ext>
            </a:extLst>
          </p:cNvPr>
          <p:cNvGrpSpPr/>
          <p:nvPr/>
        </p:nvGrpSpPr>
        <p:grpSpPr>
          <a:xfrm>
            <a:off x="4074844" y="3076169"/>
            <a:ext cx="816749" cy="352831"/>
            <a:chOff x="941352" y="48090"/>
            <a:chExt cx="1044006" cy="417602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2DCE9E2-4A0E-442A-BBC2-66A7331BF070}"/>
                </a:ext>
              </a:extLst>
            </p:cNvPr>
            <p:cNvSpPr/>
            <p:nvPr/>
          </p:nvSpPr>
          <p:spPr>
            <a:xfrm>
              <a:off x="941352" y="48090"/>
              <a:ext cx="1044006" cy="417602"/>
            </a:xfrm>
            <a:prstGeom prst="chevron">
              <a:avLst/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2000070"/>
                <a:satOff val="15385"/>
                <a:lumOff val="411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F9CBBD21-4759-4BCD-997A-FC3AEE3D31F5}"/>
                </a:ext>
              </a:extLst>
            </p:cNvPr>
            <p:cNvSpPr txBox="1"/>
            <p:nvPr/>
          </p:nvSpPr>
          <p:spPr>
            <a:xfrm>
              <a:off x="1184005" y="147842"/>
              <a:ext cx="592551" cy="22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to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FA22888-1D68-4F1B-B309-4733ED95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426" y="1296139"/>
            <a:ext cx="6694974" cy="44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0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598" y="1544714"/>
            <a:ext cx="10881011" cy="40038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CMA and FRL (improved returns)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 Simulation with our new idea (Same Day Signal using custom strategy )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Merge Previous Groups Database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Tableau Tabs to be Redesigned</a:t>
            </a:r>
          </a:p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245"/>
            <a:ext cx="11360700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Stretch Goals : New Requirements 11/5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9cf6dda4_0_24"/>
          <p:cNvSpPr txBox="1">
            <a:spLocks noGrp="1"/>
          </p:cNvSpPr>
          <p:nvPr>
            <p:ph type="body" idx="1"/>
          </p:nvPr>
        </p:nvSpPr>
        <p:spPr>
          <a:xfrm>
            <a:off x="415600" y="1544708"/>
            <a:ext cx="7006132" cy="38884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>
              <a:spcBef>
                <a:spcPts val="600"/>
              </a:spcBef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Completely Redesigned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Improvements in previous group’s algorithms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Interface Redesigned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Algorithms for Forecasting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Engineered Measures</a:t>
            </a:r>
          </a:p>
          <a:p>
            <a:pPr marL="800100" lvl="1" indent="-342900">
              <a:spcBef>
                <a:spcPts val="600"/>
              </a:spcBef>
              <a:buSzPct val="8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Refactoring/Optimization/Cleaning</a:t>
            </a:r>
          </a:p>
        </p:txBody>
      </p:sp>
      <p:sp>
        <p:nvSpPr>
          <p:cNvPr id="70" name="Google Shape;70;g649cf6dda4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62B96A-D8D2-41ED-8EEE-3BF1500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9" y="602245"/>
            <a:ext cx="9411981" cy="7635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Completed Items : without Stretch Goals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4E223-FFA6-4572-9ABA-E3C6B40BFF50}"/>
              </a:ext>
            </a:extLst>
          </p:cNvPr>
          <p:cNvSpPr/>
          <p:nvPr/>
        </p:nvSpPr>
        <p:spPr>
          <a:xfrm>
            <a:off x="7785716" y="3728812"/>
            <a:ext cx="2814222" cy="135810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99%</a:t>
            </a:r>
            <a:r>
              <a:rPr lang="en-US" sz="8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C64C2-B302-4695-A9D4-AEC9D1488C78}"/>
              </a:ext>
            </a:extLst>
          </p:cNvPr>
          <p:cNvSpPr/>
          <p:nvPr/>
        </p:nvSpPr>
        <p:spPr>
          <a:xfrm>
            <a:off x="7785716" y="1888073"/>
            <a:ext cx="2814222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74%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801D69E-521C-409A-9354-66FBE40717DE}"/>
              </a:ext>
            </a:extLst>
          </p:cNvPr>
          <p:cNvSpPr/>
          <p:nvPr/>
        </p:nvSpPr>
        <p:spPr>
          <a:xfrm>
            <a:off x="9010835" y="2656264"/>
            <a:ext cx="363984" cy="9899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cf6dda4_0_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Status Report :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25E0F-0053-4287-809F-BB94FF2E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47" y="1313446"/>
            <a:ext cx="7962206" cy="51665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D9A46CB-A71D-4A29-B78F-DC0DF84C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457" y="2474650"/>
            <a:ext cx="6429085" cy="1908699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look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GM FinTech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0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9cf6dda4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F8DA8-D355-4DCA-BBE8-AD1F7560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312013"/>
            <a:ext cx="6429375" cy="8953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5BC83B-C90C-442E-ADC3-BA3917A3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64" y="1207363"/>
            <a:ext cx="6354423" cy="455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23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157</Words>
  <Application>Microsoft Office PowerPoint</Application>
  <PresentationFormat>Widescreen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Twentieth Century</vt:lpstr>
      <vt:lpstr>Wingdings</vt:lpstr>
      <vt:lpstr>Simple Light</vt:lpstr>
      <vt:lpstr>GM FinTech A Purposeful Walk Down Wall Street – Exploring Advanced Data Analytics in Financial Markets   Prototype 3</vt:lpstr>
      <vt:lpstr>What’s on the Agenda today?</vt:lpstr>
      <vt:lpstr>PowerPoint Presentation</vt:lpstr>
      <vt:lpstr>Front-End : User Interface Comparison</vt:lpstr>
      <vt:lpstr>Stretch Goals : New Requirements 11/5</vt:lpstr>
      <vt:lpstr>Completed Items : without Stretch Goals </vt:lpstr>
      <vt:lpstr>Status Report :</vt:lpstr>
      <vt:lpstr>Let’s look  @ GM FinTech 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FinTech A Purposeful Walk Down Wall Street – Exploring Advanced Data Analytics in Financial Markets  Software Requirements Specification</dc:title>
  <dc:creator>John Gettel</dc:creator>
  <cp:lastModifiedBy>Ahmad, Abdul</cp:lastModifiedBy>
  <cp:revision>204</cp:revision>
  <dcterms:created xsi:type="dcterms:W3CDTF">2019-09-17T15:27:03Z</dcterms:created>
  <dcterms:modified xsi:type="dcterms:W3CDTF">2019-11-18T23:29:30Z</dcterms:modified>
</cp:coreProperties>
</file>