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embeddedFontLst>
    <p:embeddedFont>
      <p:font typeface="Merriweather" panose="00000500000000000000"/>
      <p:regular r:id="rId18"/>
    </p:embeddedFont>
    <p:embeddedFont>
      <p:font typeface="Roboto" panose="02000000000000000000"/>
      <p:regular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6f00de34f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6f00de34f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1d1fd9ff2_0_6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1d1fd9ff2_0_6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1d1fd9ff2_0_6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1d1fd9ff2_0_6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1d1fd9ff2_0_6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1d1fd9ff2_0_6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f00de34f_0_15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6f00de34f_0_15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1d1fd9ff2_0_6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1d1fd9ff2_0_6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6f00de34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6f00de34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f00de34f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6f00de34f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6f00de34f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6f00de34f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6f00de34f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6f00de34f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0"/>
          <p:cNvSpPr txBox="1"/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 panose="00000500000000000000"/>
              <a:buNone/>
              <a:defRPr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 panose="02000000000000000000"/>
              <a:buChar char="●"/>
              <a:defRPr sz="13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0" y="619900"/>
            <a:ext cx="57093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Structure and Algorithms (DSA)</a:t>
            </a:r>
            <a:endParaRPr sz="26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3700"/>
              <a:t>Project Presentation</a:t>
            </a:r>
            <a:endParaRPr sz="3700"/>
          </a:p>
        </p:txBody>
      </p:sp>
      <p:sp>
        <p:nvSpPr>
          <p:cNvPr id="65" name="Google Shape;65;p13"/>
          <p:cNvSpPr txBox="1"/>
          <p:nvPr>
            <p:ph type="subTitle" idx="1"/>
          </p:nvPr>
        </p:nvSpPr>
        <p:spPr>
          <a:xfrm>
            <a:off x="726900" y="2271825"/>
            <a:ext cx="4255500" cy="7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Snake Game 2-D</a:t>
            </a:r>
            <a:endParaRPr sz="1800"/>
          </a:p>
        </p:txBody>
      </p:sp>
      <p:sp>
        <p:nvSpPr>
          <p:cNvPr id="66" name="Google Shape;66;p13"/>
          <p:cNvSpPr txBox="1"/>
          <p:nvPr/>
        </p:nvSpPr>
        <p:spPr>
          <a:xfrm>
            <a:off x="6427300" y="3881400"/>
            <a:ext cx="2517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Nunito"/>
                <a:ea typeface="Nunito"/>
                <a:cs typeface="Nunito"/>
                <a:sym typeface="Nunito"/>
              </a:rPr>
              <a:t>Group Members:</a:t>
            </a:r>
            <a:br>
              <a:rPr lang="en-GB" b="1">
                <a:latin typeface="Nunito"/>
                <a:ea typeface="Nunito"/>
                <a:cs typeface="Nunito"/>
                <a:sym typeface="Nunito"/>
              </a:rPr>
            </a:br>
            <a:r>
              <a:rPr lang="en-GB" b="1">
                <a:latin typeface="Nunito"/>
                <a:ea typeface="Nunito"/>
                <a:cs typeface="Nunito"/>
                <a:sym typeface="Nunito"/>
              </a:rPr>
              <a:t>Nabeel Rizwan 1019-2019</a:t>
            </a:r>
            <a:br>
              <a:rPr lang="en-GB" b="1">
                <a:latin typeface="Nunito"/>
                <a:ea typeface="Nunito"/>
                <a:cs typeface="Nunito"/>
                <a:sym typeface="Nunito"/>
              </a:rPr>
            </a:br>
            <a:r>
              <a:rPr lang="en-GB" b="1">
                <a:latin typeface="Nunito"/>
                <a:ea typeface="Nunito"/>
                <a:cs typeface="Nunito"/>
                <a:sym typeface="Nunito"/>
              </a:rPr>
              <a:t>Hamza Khan 1309-2019</a:t>
            </a:r>
            <a:br>
              <a:rPr lang="en-GB" b="1">
                <a:latin typeface="Nunito"/>
                <a:ea typeface="Nunito"/>
                <a:cs typeface="Nunito"/>
                <a:sym typeface="Nunito"/>
              </a:rPr>
            </a:br>
            <a:r>
              <a:rPr lang="en-GB" b="1">
                <a:latin typeface="Nunito"/>
                <a:ea typeface="Nunito"/>
                <a:cs typeface="Nunito"/>
                <a:sym typeface="Nunito"/>
              </a:rPr>
              <a:t>Hassan Lodhi 1341-2019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F</a:t>
            </a:r>
            <a:r>
              <a:rPr lang="en-GB" sz="2500"/>
              <a:t>uture Improvements Of The Project: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20" name="Google Shape;120;p22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project can be further </a:t>
            </a:r>
            <a:r>
              <a:rPr lang="en-GB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modified </a:t>
            </a:r>
            <a:r>
              <a:rPr lang="en-GB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following ways to make it more </a:t>
            </a:r>
            <a:r>
              <a:rPr lang="en-GB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appealing</a:t>
            </a:r>
            <a:r>
              <a:rPr lang="en-GB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to the consumer.</a:t>
            </a:r>
            <a:endParaRPr sz="1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Following are those modifications:</a:t>
            </a:r>
            <a:endParaRPr sz="1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/>
              <a:buChar char="●"/>
            </a:pPr>
            <a:r>
              <a:rPr lang="en-GB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can be made on a different platform to support all modern devices</a:t>
            </a:r>
            <a:endParaRPr sz="1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/>
              <a:buChar char="●"/>
            </a:pPr>
            <a:r>
              <a:rPr lang="en-GB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can be made with better graphics</a:t>
            </a:r>
            <a:endParaRPr sz="1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Arial" panose="020B0604020202020204"/>
              <a:buChar char="●"/>
            </a:pPr>
            <a:r>
              <a:rPr lang="en-GB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More options like different game modes and Player Profiles can be added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1370075" y="-25819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23"/>
          <p:cNvSpPr txBox="1"/>
          <p:nvPr>
            <p:ph type="body" idx="1"/>
          </p:nvPr>
        </p:nvSpPr>
        <p:spPr>
          <a:xfrm>
            <a:off x="966150" y="1751250"/>
            <a:ext cx="7030500" cy="16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0"/>
              <a:t>The End</a:t>
            </a:r>
            <a:endParaRPr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 lang="en-GB"/>
          </a:p>
        </p:txBody>
      </p:sp>
      <p:sp>
        <p:nvSpPr>
          <p:cNvPr id="72" name="Google Shape;72;p1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 panose="02020603050405020304"/>
              <a:buChar char="●"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 panose="02020603050405020304"/>
              <a:buChar char="●"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Objectives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 panose="02020603050405020304"/>
              <a:buChar char="●"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Functionality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 panose="02020603050405020304"/>
              <a:buChar char="●"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Structure Attributes Used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Times New Roman" panose="02020603050405020304"/>
              <a:buChar char="●"/>
            </a:pPr>
            <a:r>
              <a:rPr lang="en-GB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Scope Of Project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78" name="Google Shape;78;p15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/>
              <a:buChar char="●"/>
            </a:pPr>
            <a:r>
              <a:rPr lang="en-GB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game is called "Snake 2-d" or </a:t>
            </a:r>
            <a:r>
              <a:rPr lang="en-GB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simply </a:t>
            </a:r>
            <a:r>
              <a:rPr lang="en-GB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"Snake Game".</a:t>
            </a:r>
            <a:endParaRPr sz="1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/>
              <a:buChar char="●"/>
            </a:pPr>
            <a:r>
              <a:rPr lang="en-GB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game typically involves the player controlling a line or snake.</a:t>
            </a:r>
            <a:endParaRPr sz="1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Arial" panose="020B0604020202020204"/>
              <a:buChar char="●"/>
            </a:pPr>
            <a:r>
              <a:rPr lang="en-GB"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rules of the game are simple the player loses when the snake either runs into a border or its own body. Because of this, the game becomes more difficult as it goes on, due to the growth of the snake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 lang="en-GB"/>
          </a:p>
        </p:txBody>
      </p:sp>
      <p:sp>
        <p:nvSpPr>
          <p:cNvPr id="84" name="Google Shape;84;p16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main objective of this project was to create a </a:t>
            </a:r>
            <a:r>
              <a:rPr lang="en-GB" sz="1600"/>
              <a:t>simple</a:t>
            </a:r>
            <a:r>
              <a:rPr lang="en-GB" sz="1600"/>
              <a:t> game which implements the core concepts of data structure and algorithms.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GB" sz="1600"/>
              <a:t>The game should have a simple UI and easy to play controles so that even the average user can play it.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Functionality</a:t>
            </a:r>
            <a:endParaRPr lang="en-GB"/>
          </a:p>
        </p:txBody>
      </p:sp>
      <p:sp>
        <p:nvSpPr>
          <p:cNvPr id="90" name="Google Shape;90;p17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highlight>
                  <a:srgbClr val="FFFFFF"/>
                </a:highlight>
              </a:rPr>
              <a:t>Two m</a:t>
            </a:r>
            <a:r>
              <a:rPr lang="en-GB" sz="1600" b="1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ain </a:t>
            </a:r>
            <a:r>
              <a:rPr lang="en-GB" sz="1600" b="1">
                <a:highlight>
                  <a:srgbClr val="FFFFFF"/>
                </a:highlight>
              </a:rPr>
              <a:t>f</a:t>
            </a:r>
            <a:r>
              <a:rPr lang="en-GB" sz="1600" b="1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unctions were kept in mind wh</a:t>
            </a:r>
            <a:r>
              <a:rPr lang="en-GB" sz="1600" b="1">
                <a:highlight>
                  <a:srgbClr val="FFFFFF"/>
                </a:highlight>
              </a:rPr>
              <a:t>en creating this game.</a:t>
            </a:r>
            <a:endParaRPr sz="1600" b="1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1. Snake</a:t>
            </a:r>
            <a:r>
              <a:rPr lang="en-GB" sz="16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1600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a. Attributes of Snake object - Length (Size) =</a:t>
            </a:r>
            <a:r>
              <a:rPr lang="en-GB" sz="1600">
                <a:highlight>
                  <a:srgbClr val="FFFFFF"/>
                </a:highlight>
              </a:rPr>
              <a:t>=</a:t>
            </a:r>
            <a:r>
              <a:rPr lang="en-GB" sz="16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1 (Initially) </a:t>
            </a:r>
            <a:endParaRPr sz="1600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b. Snake initially starts at middle of the screen. </a:t>
            </a:r>
            <a:endParaRPr sz="1600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c. Snake’s length increases as it consumes more food.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Functionality</a:t>
            </a:r>
            <a:endParaRPr lang="en-GB"/>
          </a:p>
        </p:txBody>
      </p:sp>
      <p:sp>
        <p:nvSpPr>
          <p:cNvPr id="96" name="Google Shape;96;p18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2. Food </a:t>
            </a:r>
            <a:endParaRPr sz="1600" b="1">
              <a:highlight>
                <a:schemeClr val="lt1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a. Single unit increases the length of snake by 1. </a:t>
            </a:r>
            <a:endParaRPr sz="1600">
              <a:highlight>
                <a:schemeClr val="lt1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b. Each food unit appears at random locations on the grid. </a:t>
            </a:r>
            <a:endParaRPr sz="1600">
              <a:highlight>
                <a:schemeClr val="lt1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c. Food cannot appear on any of the cells currently occupied by snake. </a:t>
            </a:r>
            <a:endParaRPr sz="1600">
              <a:highlight>
                <a:schemeClr val="lt1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 Attributes Used</a:t>
            </a:r>
            <a:endParaRPr lang="en-GB"/>
          </a:p>
        </p:txBody>
      </p:sp>
      <p:sp>
        <p:nvSpPr>
          <p:cNvPr id="102" name="Google Shape;102;p19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 needed to model the snake using an appropriate data-structure, which fulfils the following requirements: </a:t>
            </a:r>
            <a:endParaRPr sz="1600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1.</a:t>
            </a:r>
            <a:r>
              <a:rPr lang="en-GB" sz="16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Maintains length dynamically, i.e. length should not be constant. </a:t>
            </a:r>
            <a:endParaRPr sz="1600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2.</a:t>
            </a:r>
            <a:r>
              <a:rPr lang="en-GB" sz="16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When no food is eaten, length must remain same, but snake must move forward. </a:t>
            </a:r>
            <a:endParaRPr sz="1600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new cube must be added at the front of current snake. </a:t>
            </a:r>
            <a:endParaRPr sz="1600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last cube must be removed. </a:t>
            </a:r>
            <a:endParaRPr sz="1600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 Attributes Used</a:t>
            </a:r>
            <a:endParaRPr lang="en-GB"/>
          </a:p>
        </p:txBody>
      </p:sp>
      <p:sp>
        <p:nvSpPr>
          <p:cNvPr id="108" name="Google Shape;108;p20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3.</a:t>
            </a:r>
            <a:r>
              <a:rPr lang="en-GB" sz="16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16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If food is eaten by the snake, length should be increased by one. </a:t>
            </a:r>
            <a:endParaRPr sz="1600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Here we need only to add a new cube at front of snake. </a:t>
            </a:r>
            <a:endParaRPr sz="1600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 removal is required as the length is supposed to increase by one unit.</a:t>
            </a:r>
            <a:endParaRPr sz="1600"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 only the tail of the snake needs to be updated, we required a data structure that supports the addition at its end. So, we must use stack.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 Attributes Used</a:t>
            </a:r>
            <a:endParaRPr lang="en-GB"/>
          </a:p>
        </p:txBody>
      </p:sp>
      <p:sp>
        <p:nvSpPr>
          <p:cNvPr id="114" name="Google Shape;114;p21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also used stack to implement score board that will be visible in console </a:t>
            </a:r>
            <a:r>
              <a:rPr lang="en-GB" sz="1600"/>
              <a:t>after</a:t>
            </a:r>
            <a:r>
              <a:rPr lang="en-GB" sz="1600"/>
              <a:t> the user quits the game.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GB" sz="1600"/>
              <a:t>The last data structure used is bubble sorting for sorting the high scores in </a:t>
            </a:r>
            <a:r>
              <a:rPr lang="en-GB" sz="1600"/>
              <a:t>ascending</a:t>
            </a:r>
            <a:r>
              <a:rPr lang="en-GB" sz="1600"/>
              <a:t> order rather than the order in which they are stored.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2637</Words>
  <Application>WPS Presentation</Application>
  <PresentationFormat/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Arial</vt:lpstr>
      <vt:lpstr>Merriweather</vt:lpstr>
      <vt:lpstr>Roboto</vt:lpstr>
      <vt:lpstr>Nunito</vt:lpstr>
      <vt:lpstr>Times New Roman</vt:lpstr>
      <vt:lpstr>Microsoft YaHei</vt:lpstr>
      <vt:lpstr>Arial Unicode MS</vt:lpstr>
      <vt:lpstr>Paradigm</vt:lpstr>
      <vt:lpstr>	Project Presentation</vt:lpstr>
      <vt:lpstr>Content</vt:lpstr>
      <vt:lpstr>Introduction</vt:lpstr>
      <vt:lpstr>Objectives</vt:lpstr>
      <vt:lpstr>Functionality</vt:lpstr>
      <vt:lpstr>Functionality</vt:lpstr>
      <vt:lpstr>Data Structure Attributes Used</vt:lpstr>
      <vt:lpstr>Data Structure Attributes Used</vt:lpstr>
      <vt:lpstr>Data Structure Attributes Used</vt:lpstr>
      <vt:lpstr>Future Improvements Of The Project: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 (DSA)Project Presentation</dc:title>
  <dc:creator/>
  <cp:lastModifiedBy>mrnab</cp:lastModifiedBy>
  <cp:revision>1</cp:revision>
  <dcterms:created xsi:type="dcterms:W3CDTF">2021-10-12T14:11:20Z</dcterms:created>
  <dcterms:modified xsi:type="dcterms:W3CDTF">2021-10-12T14:11:20Z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3F5CE74D9CA24C9CA0C678713EFEACDA</vt:lpwstr>
  </property>
  <property fmtid="{D5CDD505-2E9C-101B-9397-08002B2CF9AE}" pid="3" name="KSOProductBuildVer">
    <vt:lpwstr>1033-11.2.0.10323</vt:lpwstr>
  </property>
</Properties>
</file>