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6066-4117-8D47-BD39-A43C69AEA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4E873-6E70-160E-605D-BA2F47237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59282-0216-0A08-E2C6-340C81C3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35A4-8154-4A9D-BCED-31349F5EDB7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EA323-76DC-B223-62C8-8E695C09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1139-9EB1-D8EB-2E63-067E8689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B42-D4D9-4648-9698-9E34A372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7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F27C-17F2-4209-8D68-4A08D8A0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B9893-8B35-5512-423B-D86FE83BE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C49F3-8BDB-A1E5-81C0-A1DBCF53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35A4-8154-4A9D-BCED-31349F5EDB7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6DBFF-6768-8AA9-15AD-66FE57A1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004FD-C4E5-54CB-B65E-614AD7A5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B42-D4D9-4648-9698-9E34A372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1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3F314-075E-5DF5-A24F-1DD47CDC0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C7CF0-9860-4576-4FCE-499532FED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CB5C3-198A-6782-1B36-3F5A2836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35A4-8154-4A9D-BCED-31349F5EDB7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79694-7FC9-5CA2-7C0B-127D884B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D391-0D58-D8F2-0A47-33EE3DC2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B42-D4D9-4648-9698-9E34A372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5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B93E-C4F7-1876-BE61-49860B5D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FEB0-F29E-BF40-AD15-0D46F6BC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EFD4E-F5CA-A09D-17BF-BDC5A34C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35A4-8154-4A9D-BCED-31349F5EDB7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D0561-1882-738F-2FDA-4F95FA3E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AAFC6-9DD9-848A-F0A3-22ED284F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B42-D4D9-4648-9698-9E34A372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2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35B2-CBA1-477E-9D10-9512DC05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76EC5-9F22-0E05-3B50-0D584434C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126DA-5C11-E249-7895-82A79BB6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35A4-8154-4A9D-BCED-31349F5EDB7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CED36-08B8-39CA-76B7-E2BF4803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649E-0929-AE82-08B3-06F0C126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B42-D4D9-4648-9698-9E34A372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1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87C7-A6AD-6A31-7DA6-7D468B8A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72F4-2F63-CDB4-22AB-03DB084F3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E5A7A-DDAC-BC5E-E321-83B9133CA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41413-7285-4356-B710-7A15B219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35A4-8154-4A9D-BCED-31349F5EDB7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04564-E8A8-9C03-B014-B1D5134A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C3CE7-A97A-09FF-4786-E4792F73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B42-D4D9-4648-9698-9E34A372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3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CFE9-6974-CE87-A739-B2D098DC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99101-8EEF-4FA3-7FA6-87843C5E8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30C09-8F9B-F5B1-0491-8D2D3FDE1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4EDDF-4F4B-DCDE-8969-45976BBD0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61F5F-8A99-8AAE-D89D-48CE47C22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7C33B-D3C8-3258-3F28-6F26D574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35A4-8154-4A9D-BCED-31349F5EDB7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B0E67-664A-4D39-B88B-73B7A5A2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AC2FD-04CA-DD90-DD12-1C7B1909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B42-D4D9-4648-9698-9E34A372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BAF0-FC8E-05DA-3D03-0E7E76FA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B224A-8547-3DE3-22E6-55F1C5E1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35A4-8154-4A9D-BCED-31349F5EDB7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81161-C6FE-8508-347A-2E4AA779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ABC9D-479D-3678-B585-9B7579B1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B42-D4D9-4648-9698-9E34A372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2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B259E-43B8-2402-E59E-F4903D1D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35A4-8154-4A9D-BCED-31349F5EDB7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95ADA-F0B1-3C7D-DBF1-24FC72BF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68231-7A00-93BC-BB8C-4328709A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B42-D4D9-4648-9698-9E34A372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6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A5C2-499B-4FFD-3393-09316AC8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83B0-1D25-88C4-CCCB-17517A3A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6844B-DE55-D784-CBBB-A7EA1AF3C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74279-C74F-ED0C-EC3C-E82A8398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35A4-8154-4A9D-BCED-31349F5EDB7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E0414-B1AB-BA18-3E85-4DF55200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66968-619F-A14F-3E83-B0EE9E58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B42-D4D9-4648-9698-9E34A372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5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DBED-604A-5AA5-7A60-208B3CD9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5FD74-8817-03CA-067D-7AE806FB0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6B19C-BA84-E268-2EFA-9A9B9526C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85220-DFA0-070D-381F-639E7EB4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35A4-8154-4A9D-BCED-31349F5EDB7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EBA86-A6D8-316C-D136-730AE0B0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8BFFF-DE47-0B70-47A7-DC444318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0FB42-D4D9-4648-9698-9E34A372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5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EBE65-B3DA-E822-11FE-9A10F9DD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8C37C-FF4C-3231-82B1-0DCFD2FF2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32E6F-E4DF-5BE9-6B47-5CB7E19B8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C35A4-8154-4A9D-BCED-31349F5EDB72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A68C-F890-E9C5-896E-4815851D5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BF648-6715-1F3B-3529-1ABBA201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0FB42-D4D9-4648-9698-9E34A3722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2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FA9FBD-779D-48CA-B07C-FE5EF397F704}"/>
              </a:ext>
            </a:extLst>
          </p:cNvPr>
          <p:cNvSpPr/>
          <p:nvPr/>
        </p:nvSpPr>
        <p:spPr>
          <a:xfrm>
            <a:off x="335622" y="1704359"/>
            <a:ext cx="2873555" cy="2713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rgbClr val="00206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F35244-2C22-45E1-A2ED-427850B25E08}"/>
              </a:ext>
            </a:extLst>
          </p:cNvPr>
          <p:cNvSpPr/>
          <p:nvPr/>
        </p:nvSpPr>
        <p:spPr>
          <a:xfrm>
            <a:off x="3294248" y="1711174"/>
            <a:ext cx="8552802" cy="3099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I developed a Mental Health Awareness project with my team, utilizing Python and Django for the backend to create a robust and scalable application. We also used HTML, CSS, and JavaScript for the frontend to ensure a user-friendly and visually appealing interface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.</a:t>
            </a:r>
            <a:endParaRPr lang="en-US" sz="1600" b="1" i="0" dirty="0">
              <a:solidFill>
                <a:srgbClr val="000000"/>
              </a:solidFill>
              <a:effectLst/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ea typeface="+mn-lt"/>
                <a:cs typeface="+mn-lt"/>
              </a:rPr>
              <a:t>Hands-on experience with SAP Build Process Automation tools, having worked on multiple </a:t>
            </a:r>
            <a:r>
              <a:rPr lang="en-US" sz="1600" b="1" dirty="0" err="1">
                <a:solidFill>
                  <a:srgbClr val="000000"/>
                </a:solidFill>
                <a:ea typeface="+mn-lt"/>
                <a:cs typeface="+mn-lt"/>
              </a:rPr>
              <a:t>PoCs</a:t>
            </a:r>
            <a:r>
              <a:rPr lang="en-US" sz="1600" b="1" dirty="0">
                <a:solidFill>
                  <a:srgbClr val="000000"/>
                </a:solidFill>
                <a:ea typeface="+mn-lt"/>
                <a:cs typeface="+mn-lt"/>
              </a:rPr>
              <a:t> to streamline and automate processes, such as Excel automation, web automations, etc.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I have also been part of another project called Blood Sure, which aims to connect universities and blood banks directly. Through this initiative, a student donor receives a certification that they can exchange for blood in the future.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I have hands-on experience in developing Build Apps, including the R1333 Automation data display in the Build Apps dashboard dynamically. Additionally, I have developed a To-Do List app for task assignment and other related functionalities and also Reusable </a:t>
            </a:r>
            <a:r>
              <a:rPr lang="en-US" sz="1600" b="1" dirty="0" err="1">
                <a:solidFill>
                  <a:schemeClr val="tx1"/>
                </a:solidFill>
              </a:rPr>
              <a:t>coponents</a:t>
            </a:r>
            <a:r>
              <a:rPr lang="en-US" sz="1600" b="1" dirty="0">
                <a:solidFill>
                  <a:schemeClr val="tx1"/>
                </a:solidFill>
              </a:rPr>
              <a:t> App.</a:t>
            </a:r>
            <a:endParaRPr lang="en-US" sz="1600" b="1" i="0" dirty="0">
              <a:solidFill>
                <a:schemeClr val="tx1"/>
              </a:solidFill>
              <a:effectLst/>
              <a:ea typeface="Calibri"/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79963-F79A-4963-9F17-F92DD9075197}"/>
              </a:ext>
            </a:extLst>
          </p:cNvPr>
          <p:cNvSpPr/>
          <p:nvPr/>
        </p:nvSpPr>
        <p:spPr>
          <a:xfrm>
            <a:off x="339613" y="4469548"/>
            <a:ext cx="2869564" cy="2355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2F049C-7846-4EF6-889A-6E15DB09F1F1}"/>
              </a:ext>
            </a:extLst>
          </p:cNvPr>
          <p:cNvSpPr/>
          <p:nvPr/>
        </p:nvSpPr>
        <p:spPr>
          <a:xfrm>
            <a:off x="3291279" y="4857004"/>
            <a:ext cx="8552802" cy="1968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AP Build Process Automation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SAP Build Apps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​</a:t>
            </a:r>
            <a:endParaRPr lang="en-US" dirty="0">
              <a:ea typeface="Calibri"/>
              <a:cs typeface="Calibri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HTML , CSS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​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and 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J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ava Script</a:t>
            </a:r>
            <a:endParaRPr lang="en-US" sz="1600" b="0" i="0" dirty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Python </a:t>
            </a:r>
            <a:endParaRPr lang="en-US" sz="1600" u="none" strike="noStrike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</a:rPr>
              <a:t>Dango 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Beginner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)</a:t>
            </a:r>
            <a:endParaRPr lang="en-US" sz="1600" b="0" i="0" dirty="0">
              <a:solidFill>
                <a:srgbClr val="000000"/>
              </a:solidFill>
              <a:effectLst/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ea typeface="Calibri"/>
                <a:cs typeface="Calibri"/>
              </a:rPr>
              <a:t>Power Bi (Tool)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97E5FD-F122-419B-90FA-F6266A90A2D3}"/>
              </a:ext>
            </a:extLst>
          </p:cNvPr>
          <p:cNvSpPr/>
          <p:nvPr/>
        </p:nvSpPr>
        <p:spPr>
          <a:xfrm>
            <a:off x="1294195" y="183321"/>
            <a:ext cx="10664573" cy="14159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5A910C-D5C0-4945-9D57-15BCD907413D}"/>
              </a:ext>
            </a:extLst>
          </p:cNvPr>
          <p:cNvSpPr txBox="1"/>
          <p:nvPr/>
        </p:nvSpPr>
        <p:spPr>
          <a:xfrm>
            <a:off x="326435" y="1924665"/>
            <a:ext cx="179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8FBDB2-2531-4BD5-AB22-AEDE4B69A2FC}"/>
              </a:ext>
            </a:extLst>
          </p:cNvPr>
          <p:cNvSpPr txBox="1"/>
          <p:nvPr/>
        </p:nvSpPr>
        <p:spPr>
          <a:xfrm>
            <a:off x="352528" y="4479532"/>
            <a:ext cx="205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CERTIFICATIONS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58D6A-E5E2-48D0-B600-9FF9F3847705}"/>
              </a:ext>
            </a:extLst>
          </p:cNvPr>
          <p:cNvSpPr txBox="1"/>
          <p:nvPr/>
        </p:nvSpPr>
        <p:spPr>
          <a:xfrm>
            <a:off x="3294248" y="1736537"/>
            <a:ext cx="341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PROFESSIONAL EXPERIENCE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65576-90D7-4224-BE6E-2051418D17B5}"/>
              </a:ext>
            </a:extLst>
          </p:cNvPr>
          <p:cNvSpPr txBox="1"/>
          <p:nvPr/>
        </p:nvSpPr>
        <p:spPr>
          <a:xfrm>
            <a:off x="3295889" y="4853000"/>
            <a:ext cx="854358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SPECIALIZATION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00E3E-B5AE-48D0-864F-D8FEEB128389}"/>
              </a:ext>
            </a:extLst>
          </p:cNvPr>
          <p:cNvSpPr txBox="1"/>
          <p:nvPr/>
        </p:nvSpPr>
        <p:spPr>
          <a:xfrm>
            <a:off x="339350" y="2293997"/>
            <a:ext cx="2698886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/>
              <a:t>Education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000000"/>
                </a:solidFill>
                <a:latin typeface="Times New Roman"/>
                <a:cs typeface="Times New Roman"/>
              </a:rPr>
              <a:t>REVA</a:t>
            </a:r>
            <a:r>
              <a:rPr lang="en-US" sz="1600" b="1" i="0" u="none" strike="noStrike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University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(Bengaluru):-Bachelor of Computer Application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6A8D2-C622-49ED-AF19-654189B66093}"/>
              </a:ext>
            </a:extLst>
          </p:cNvPr>
          <p:cNvSpPr txBox="1"/>
          <p:nvPr/>
        </p:nvSpPr>
        <p:spPr>
          <a:xfrm>
            <a:off x="352528" y="4910508"/>
            <a:ext cx="2722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Cyber Security Ethical Hacking Certification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English Speaking Certification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C7D22-9F95-4488-8D26-12E705E8E51E}"/>
              </a:ext>
            </a:extLst>
          </p:cNvPr>
          <p:cNvSpPr txBox="1"/>
          <p:nvPr/>
        </p:nvSpPr>
        <p:spPr>
          <a:xfrm>
            <a:off x="1246209" y="152981"/>
            <a:ext cx="362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T Nabeel Pasha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83E96-7F86-47F6-A16D-D51E367CEB31}"/>
              </a:ext>
            </a:extLst>
          </p:cNvPr>
          <p:cNvSpPr txBox="1"/>
          <p:nvPr/>
        </p:nvSpPr>
        <p:spPr>
          <a:xfrm>
            <a:off x="1294194" y="684461"/>
            <a:ext cx="1066457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I am a BCA graduate student with hands-on experience in SAP Build Process Automation and DAP IRPA, SAP Build Apps. I have also been part of a mental health awareness project. I enjoy creating various automations and exploring new technologies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7E51939-7A33-FCAD-94D5-8C7DA9B9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129" y="158206"/>
            <a:ext cx="971458" cy="144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af37f7e-b6d9-45f2-88f6-e838bceca0c3">
      <Terms xmlns="http://schemas.microsoft.com/office/infopath/2007/PartnerControls"/>
    </lcf76f155ced4ddcb4097134ff3c332f>
    <TaxCatchAll xmlns="9436db9d-cfcc-4e4b-b6a7-bf61df16728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9D0EEB6CE1C04EA0D2F52C12E0035D" ma:contentTypeVersion="14" ma:contentTypeDescription="Create a new document." ma:contentTypeScope="" ma:versionID="378bf0c16204e54ad229d51dec49d3ae">
  <xsd:schema xmlns:xsd="http://www.w3.org/2001/XMLSchema" xmlns:xs="http://www.w3.org/2001/XMLSchema" xmlns:p="http://schemas.microsoft.com/office/2006/metadata/properties" xmlns:ns2="4af37f7e-b6d9-45f2-88f6-e838bceca0c3" xmlns:ns3="9436db9d-cfcc-4e4b-b6a7-bf61df16728d" targetNamespace="http://schemas.microsoft.com/office/2006/metadata/properties" ma:root="true" ma:fieldsID="5e2c257b967f87db40190f780696cbeb" ns2:_="" ns3:_="">
    <xsd:import namespace="4af37f7e-b6d9-45f2-88f6-e838bceca0c3"/>
    <xsd:import namespace="9436db9d-cfcc-4e4b-b6a7-bf61df1672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f37f7e-b6d9-45f2-88f6-e838bceca0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798d900d-0589-4081-96eb-513de833a5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36db9d-cfcc-4e4b-b6a7-bf61df16728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86ceefe9-166a-42f4-ba95-fa6fb02c173f}" ma:internalName="TaxCatchAll" ma:showField="CatchAllData" ma:web="9436db9d-cfcc-4e4b-b6a7-bf61df1672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71EA8-30BC-4949-913D-E78959BFAA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B5703A-D4F4-4CD2-AC41-58935359BF18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4af37f7e-b6d9-45f2-88f6-e838bceca0c3"/>
    <ds:schemaRef ds:uri="9436db9d-cfcc-4e4b-b6a7-bf61df16728d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740C84D-5A3B-4263-8FC3-D47DF461690D}">
  <ds:schemaRefs>
    <ds:schemaRef ds:uri="4af37f7e-b6d9-45f2-88f6-e838bceca0c3"/>
    <ds:schemaRef ds:uri="9436db9d-cfcc-4e4b-b6a7-bf61df1672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Pasha, T - Ext</dc:creator>
  <cp:lastModifiedBy>Pasha, T</cp:lastModifiedBy>
  <cp:revision>43</cp:revision>
  <dcterms:created xsi:type="dcterms:W3CDTF">2024-09-10T11:57:39Z</dcterms:created>
  <dcterms:modified xsi:type="dcterms:W3CDTF">2025-03-20T06:14:44Z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2024-09-10T12:34:39Z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505ff584-9b54-48a7-ae44-191ebc26bb8a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0x010100689D0EEB6CE1C04EA0D2F52C12E0035D</vt:lpwstr>
  </property>
  <property fmtid="{D5CDD505-2E9C-101B-9397-08002B2CF9AE}" pid="10" name="MediaServiceImageTags">
    <vt:lpwstr/>
  </property>
</Properties>
</file>