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a8a0d5bb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a8a0d5b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a8a0d5bb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a8a0d5bb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6ec988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6ec988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b6ec988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b6ec988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6ec988f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b6ec988f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b6ec988f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b6ec988f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b6ec988f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b6ec988f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b6ec988f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b6ec988f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b6ec988f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b6ec988f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b6ec988f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b6ec988f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50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53995" y="-348008"/>
            <a:ext cx="1553163" cy="1741500"/>
            <a:chOff x="1253995" y="-348008"/>
            <a:chExt cx="1553163" cy="1741500"/>
          </a:xfrm>
        </p:grpSpPr>
        <p:sp>
          <p:nvSpPr>
            <p:cNvPr id="19" name="Google Shape;19;p2"/>
            <p:cNvSpPr/>
            <p:nvPr/>
          </p:nvSpPr>
          <p:spPr>
            <a:xfrm rot="5400000"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95250" endA="0" endPos="69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95250" endA="0" endPos="69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95250" endA="0" endPos="69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  <a:effectLst>
              <a:reflection blurRad="0" dir="5400000" dist="38100" endA="0" endPos="89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  <a:effectLst>
              <a:reflection blurRad="0" dir="5400000" dist="38100" endA="0" endPos="89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  <a:effectLst>
              <a:reflection blurRad="0" dir="5400000" dist="38100" endA="0" endPos="89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Relationship Id="rId4" Type="http://schemas.openxmlformats.org/officeDocument/2006/relationships/hyperlink" Target="https://emojipedia.org/three-oclock/#:~:text=Three%20O'Clock%20was%20approved,to%20Emoji%201.0%20in%202015.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Google Developers Students Club-IBA</a:t>
            </a:r>
            <a:endParaRPr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41036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BOOTCAMP - REACT NATIVE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0" y="4438850"/>
            <a:ext cx="3020316" cy="4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898" y="448648"/>
            <a:ext cx="1140399" cy="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775" y="751650"/>
            <a:ext cx="6697501" cy="34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50" y="4413750"/>
            <a:ext cx="3020316" cy="4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898" y="448648"/>
            <a:ext cx="1140399" cy="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175" y="304800"/>
            <a:ext cx="7115714" cy="41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875" y="1124075"/>
            <a:ext cx="4744250" cy="18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150" y="1221925"/>
            <a:ext cx="4744250" cy="18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599250" y="3119625"/>
            <a:ext cx="79455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55CC"/>
                </a:solidFill>
              </a:rPr>
              <a:t>Thanks for joining</a:t>
            </a:r>
            <a:r>
              <a:rPr lang="en" sz="2500">
                <a:solidFill>
                  <a:srgbClr val="4A86E8"/>
                </a:solidFill>
              </a:rPr>
              <a:t> </a:t>
            </a:r>
            <a:r>
              <a:rPr lang="en" sz="2500">
                <a:solidFill>
                  <a:srgbClr val="434343"/>
                </a:solidFill>
              </a:rPr>
              <a:t>we will start at  </a:t>
            </a:r>
            <a:r>
              <a:rPr lang="en" sz="2500">
                <a:solidFill>
                  <a:srgbClr val="660099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🕒</a:t>
            </a:r>
            <a:r>
              <a:rPr lang="en" sz="2500">
                <a:solidFill>
                  <a:srgbClr val="434343"/>
                </a:solidFill>
              </a:rPr>
              <a:t> </a:t>
            </a:r>
            <a:endParaRPr sz="2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AGENDA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300"/>
              <a:buFont typeface="Source Code Pro"/>
              <a:buChar char="●"/>
            </a:pPr>
            <a:r>
              <a:rPr lang="en" sz="1300">
                <a:solidFill>
                  <a:srgbClr val="1B212C"/>
                </a:solidFill>
              </a:rPr>
              <a:t>What is React native</a:t>
            </a:r>
            <a:endParaRPr sz="1300">
              <a:solidFill>
                <a:srgbClr val="1B212C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300"/>
              <a:buFont typeface="Source Code Pro"/>
              <a:buChar char="●"/>
            </a:pPr>
            <a:r>
              <a:rPr lang="en" sz="1300">
                <a:solidFill>
                  <a:srgbClr val="1B212C"/>
                </a:solidFill>
              </a:rPr>
              <a:t>Advantages of React native</a:t>
            </a:r>
            <a:endParaRPr sz="1300">
              <a:solidFill>
                <a:srgbClr val="1B212C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300"/>
              <a:buFont typeface="Source Code Pro"/>
              <a:buChar char="●"/>
            </a:pPr>
            <a:r>
              <a:rPr lang="en" sz="1300">
                <a:solidFill>
                  <a:srgbClr val="1B212C"/>
                </a:solidFill>
              </a:rPr>
              <a:t>Why React Native</a:t>
            </a:r>
            <a:endParaRPr sz="1300">
              <a:solidFill>
                <a:srgbClr val="1B212C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300"/>
              <a:buFont typeface="Source Code Pro"/>
              <a:buChar char="●"/>
            </a:pPr>
            <a:r>
              <a:rPr lang="en" sz="1300">
                <a:solidFill>
                  <a:srgbClr val="1B212C"/>
                </a:solidFill>
              </a:rPr>
              <a:t>Pre-requisites and workspace of react native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0" y="4438850"/>
            <a:ext cx="3020316" cy="4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898" y="775698"/>
            <a:ext cx="1140399" cy="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485650" y="577200"/>
            <a:ext cx="40452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COMPANIES THAT USE REACT NATIVE</a:t>
            </a:r>
            <a:endParaRPr/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255475" y="2193198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ALOT OF COMPANIES THAT USE REACT NATIVE FOR BUILDING THEIR MOBILE APPS. FEW INCLUDE 👉</a:t>
            </a:r>
            <a:endParaRPr/>
          </a:p>
        </p:txBody>
      </p:sp>
      <p:sp>
        <p:nvSpPr>
          <p:cNvPr id="151" name="Google Shape;151;p16"/>
          <p:cNvSpPr txBox="1"/>
          <p:nvPr>
            <p:ph idx="2" type="body"/>
          </p:nvPr>
        </p:nvSpPr>
        <p:spPr>
          <a:xfrm>
            <a:off x="5250250" y="713825"/>
            <a:ext cx="1641000" cy="3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Instagram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Skype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Discord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Tesla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Adidas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919" y="828568"/>
            <a:ext cx="367501" cy="36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075" y="1382698"/>
            <a:ext cx="287200" cy="36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078" y="1997675"/>
            <a:ext cx="287199" cy="289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2738" y="2452750"/>
            <a:ext cx="367501" cy="36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2747" y="2985500"/>
            <a:ext cx="367500" cy="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3925" y="3468425"/>
            <a:ext cx="367502" cy="357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8400" y="4438850"/>
            <a:ext cx="3020316" cy="4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91898" y="775698"/>
            <a:ext cx="1140399" cy="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 Native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Open-source JavaScript Framework for building mobile apps using the React library.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cross platform apps (Android/iOS).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 Native apps are not hybrid apps.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not run in a WebView.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0" y="4438850"/>
            <a:ext cx="3020316" cy="4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898" y="775698"/>
            <a:ext cx="1140399" cy="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</a:t>
            </a:r>
            <a:r>
              <a:rPr lang="en"/>
              <a:t>React Native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Much less expensive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Easier to Code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massive amounts of Time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0" y="4438850"/>
            <a:ext cx="3020316" cy="4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898" y="775698"/>
            <a:ext cx="1140399" cy="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React Native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Cross-Platform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Developers’ Community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Keeps Getting Better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by Many Companies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Excellent Career Opportunities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0" y="4438850"/>
            <a:ext cx="3020316" cy="4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898" y="775698"/>
            <a:ext cx="1140399" cy="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81625" y="292850"/>
            <a:ext cx="85206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PreRequisites and WorkSpace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</a:t>
            </a:r>
            <a:r>
              <a:rPr lang="en"/>
              <a:t>React Native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311700" y="1534375"/>
            <a:ext cx="39999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 ES6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CSS</a:t>
            </a:r>
            <a:endParaRPr/>
          </a:p>
        </p:txBody>
      </p:sp>
      <p:sp>
        <p:nvSpPr>
          <p:cNvPr id="190" name="Google Shape;190;p20"/>
          <p:cNvSpPr txBox="1"/>
          <p:nvPr>
            <p:ph idx="2" type="body"/>
          </p:nvPr>
        </p:nvSpPr>
        <p:spPr>
          <a:xfrm>
            <a:off x="4832400" y="1534375"/>
            <a:ext cx="39999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 – version &gt;=4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Watchman (if using React Native CLI)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Xcode (to run iOS simulator)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Android Studio (To run on Android Emulator)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Android AVD</a:t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0" y="4438850"/>
            <a:ext cx="3020316" cy="4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898" y="448648"/>
            <a:ext cx="1140399" cy="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3291175" y="453650"/>
            <a:ext cx="2429400" cy="40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👈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v/s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👉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0" y="1264175"/>
            <a:ext cx="35190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Created by Facebook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Uses JavaScript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Large Community (found in 2015)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Quite Mature ( Already has a lot of pre-written codes)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5501400" y="1894650"/>
            <a:ext cx="36426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Created by Google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Uses Dart Language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Growing Community (found in 2018)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Not as Mature (no many pre-written codes)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