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Lexend Light"/>
      <p:regular r:id="rId28"/>
      <p:bold r:id="rId29"/>
    </p:embeddedFont>
    <p:embeddedFont>
      <p:font typeface="Fira Sans Condensed Medium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Lexend"/>
      <p:regular r:id="rId35"/>
      <p:bold r:id="rId36"/>
    </p:embeddedFont>
    <p:embeddedFont>
      <p:font typeface="PT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exendLigh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exen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.fntdata"/><Relationship Id="rId30" Type="http://schemas.openxmlformats.org/officeDocument/2006/relationships/font" Target="fonts/FiraSans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Lexend-regular.fntdata"/><Relationship Id="rId12" Type="http://schemas.openxmlformats.org/officeDocument/2006/relationships/slide" Target="slides/slide8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regular.fntdata"/><Relationship Id="rId14" Type="http://schemas.openxmlformats.org/officeDocument/2006/relationships/slide" Target="slides/slide10.xml"/><Relationship Id="rId36" Type="http://schemas.openxmlformats.org/officeDocument/2006/relationships/font" Target="fonts/Lexend-bold.fntdata"/><Relationship Id="rId17" Type="http://schemas.openxmlformats.org/officeDocument/2006/relationships/slide" Target="slides/slide13.xml"/><Relationship Id="rId39" Type="http://schemas.openxmlformats.org/officeDocument/2006/relationships/font" Target="fonts/PTSans-italic.fntdata"/><Relationship Id="rId16" Type="http://schemas.openxmlformats.org/officeDocument/2006/relationships/slide" Target="slides/slide12.xml"/><Relationship Id="rId38" Type="http://schemas.openxmlformats.org/officeDocument/2006/relationships/font" Target="fonts/P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36ddcb56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36ddcb56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Briefly introduce the team  and the project.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ff6b5b6939_0_17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ff6b5b6939_0_17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da81462a60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da81462a60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00FF00"/>
                </a:highlight>
              </a:rPr>
              <a:t>Project Architecture</a:t>
            </a:r>
            <a:endParaRPr b="1"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From github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da81462a60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da81462a60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Explain the data source: RateMDs doctor ratings.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2da81462a60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2da81462a60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Explain the chosen data storage solution (MongoDB).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Briefly discuss data profiling and cleaning steps (handling missing values, duplicates, and inconsistencies).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Emphasize data quality and preparation for further analysis.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2da81462a60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2da81462a60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Introduce the concept of dimensional modeling for data warehousing.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Explain the chosen schema (star) and its benefits.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Highlight the key dimensions (doctors, patients, ratings) and facts (average rating).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Briefly mention potential incorporation of geolocation data for deeper insights.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da81462a60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da81462a60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ff6b5b6939_0_17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ff6b5b6939_0_17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2da81462a60_6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2da81462a60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2da81462a60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2da81462a60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da81462a60_6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2da81462a60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f48d75395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f48d75395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db784867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2db784867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ff6b5b6939_0_17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1ff6b5b6939_0_17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36ddcb5620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36ddcb562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da81462a60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da81462a60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136ddcb5620_0_2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136ddcb5620_0_2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f48d75395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f48d75395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Highlight the importance of finding qualified medical providers.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State the problem: Difficulty in analyzing and comparing doctor ratings across different sources.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Briefly mention potential benefits for healthcare organizations (improved patient experience).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2da81462a6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2da81462a6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2da81462a60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2da81462a60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2da81462a60_7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2da81462a60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1ff6b5b6939_0_17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1ff6b5b6939_0_17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00FF00"/>
                </a:highlight>
              </a:rPr>
              <a:t>Project Goal</a:t>
            </a:r>
            <a:endParaRPr b="1"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Introduce the web application that gathers insights on medical provider ratings across the US.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Explain how the app benefits healthcare organizations and patients (improved decision-making).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Emphasize how the web app empowers users to: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Easily access and compare medical provider ratings.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Make informed healthcare decisions.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Gain insights into regional trends (optional: with geolocation data).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36ddcb5620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36ddcb5620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00FF00"/>
                </a:highlight>
              </a:rPr>
              <a:t>Project Major milestones</a:t>
            </a:r>
            <a:endParaRPr b="1"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Diagram showing 4 major milestones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/>
          <p:nvPr>
            <p:ph hasCustomPrompt="1" type="title"/>
          </p:nvPr>
        </p:nvSpPr>
        <p:spPr>
          <a:xfrm>
            <a:off x="1284000" y="133565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1" name="Google Shape;411;p11"/>
          <p:cNvSpPr txBox="1"/>
          <p:nvPr>
            <p:ph idx="1" type="subTitle"/>
          </p:nvPr>
        </p:nvSpPr>
        <p:spPr>
          <a:xfrm>
            <a:off x="1284000" y="3094450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2" name="Google Shape;412;p11"/>
          <p:cNvGrpSpPr/>
          <p:nvPr/>
        </p:nvGrpSpPr>
        <p:grpSpPr>
          <a:xfrm flipH="1" rot="956813">
            <a:off x="7293234" y="-154306"/>
            <a:ext cx="1106925" cy="945788"/>
            <a:chOff x="992725" y="1928675"/>
            <a:chExt cx="416550" cy="355925"/>
          </a:xfrm>
        </p:grpSpPr>
        <p:sp>
          <p:nvSpPr>
            <p:cNvPr id="413" name="Google Shape;413;p11"/>
            <p:cNvSpPr/>
            <p:nvPr/>
          </p:nvSpPr>
          <p:spPr>
            <a:xfrm>
              <a:off x="992725" y="2027025"/>
              <a:ext cx="272850" cy="257525"/>
            </a:xfrm>
            <a:custGeom>
              <a:rect b="b" l="l" r="r" t="t"/>
              <a:pathLst>
                <a:path extrusionOk="0" h="10301" w="10914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136475" y="1928675"/>
              <a:ext cx="272800" cy="257525"/>
            </a:xfrm>
            <a:custGeom>
              <a:rect b="b" l="l" r="r" t="t"/>
              <a:pathLst>
                <a:path extrusionOk="0" h="10301" w="10912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038900" y="2078100"/>
              <a:ext cx="103075" cy="70725"/>
            </a:xfrm>
            <a:custGeom>
              <a:rect b="b" l="l" r="r" t="t"/>
              <a:pathLst>
                <a:path extrusionOk="0" h="2829" w="4123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012175" y="1944850"/>
              <a:ext cx="386075" cy="339750"/>
            </a:xfrm>
            <a:custGeom>
              <a:rect b="b" l="l" r="r" t="t"/>
              <a:pathLst>
                <a:path extrusionOk="0" h="13590" w="15443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1133500" y="2027450"/>
              <a:ext cx="136450" cy="165775"/>
            </a:xfrm>
            <a:custGeom>
              <a:rect b="b" l="l" r="r" t="t"/>
              <a:pathLst>
                <a:path extrusionOk="0" h="6631" w="5458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1"/>
          <p:cNvGrpSpPr/>
          <p:nvPr/>
        </p:nvGrpSpPr>
        <p:grpSpPr>
          <a:xfrm flipH="1" rot="-381773">
            <a:off x="1834370" y="4175940"/>
            <a:ext cx="2281596" cy="1957420"/>
            <a:chOff x="4770475" y="2910125"/>
            <a:chExt cx="548975" cy="470975"/>
          </a:xfrm>
        </p:grpSpPr>
        <p:sp>
          <p:nvSpPr>
            <p:cNvPr id="419" name="Google Shape;419;p1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1"/>
          <p:cNvSpPr/>
          <p:nvPr/>
        </p:nvSpPr>
        <p:spPr>
          <a:xfrm rot="-365596">
            <a:off x="-452595" y="4012488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1"/>
          <p:cNvGrpSpPr/>
          <p:nvPr/>
        </p:nvGrpSpPr>
        <p:grpSpPr>
          <a:xfrm rot="-6685073">
            <a:off x="8384742" y="-10224"/>
            <a:ext cx="1884579" cy="3522852"/>
            <a:chOff x="4530725" y="2880400"/>
            <a:chExt cx="418300" cy="781875"/>
          </a:xfrm>
        </p:grpSpPr>
        <p:sp>
          <p:nvSpPr>
            <p:cNvPr id="427" name="Google Shape;427;p1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 rot="1155829">
            <a:off x="898703" y="3804077"/>
            <a:ext cx="1884591" cy="3522873"/>
            <a:chOff x="4530725" y="2880400"/>
            <a:chExt cx="418300" cy="781875"/>
          </a:xfrm>
        </p:grpSpPr>
        <p:sp>
          <p:nvSpPr>
            <p:cNvPr id="443" name="Google Shape;443;p1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/>
          <p:nvPr>
            <p:ph hasCustomPrompt="1" type="title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/>
          <p:nvPr>
            <p:ph idx="1" type="subTitle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3"/>
          <p:cNvSpPr txBox="1"/>
          <p:nvPr>
            <p:ph hasCustomPrompt="1" idx="2" type="title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/>
          <p:nvPr>
            <p:ph idx="3" type="subTitle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3"/>
          <p:cNvSpPr txBox="1"/>
          <p:nvPr>
            <p:ph hasCustomPrompt="1" idx="4" type="title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/>
          <p:nvPr>
            <p:ph idx="5" type="subTitle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3"/>
          <p:cNvSpPr txBox="1"/>
          <p:nvPr>
            <p:ph hasCustomPrompt="1" idx="6" type="title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/>
          <p:nvPr>
            <p:ph idx="7" type="subTitle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3"/>
          <p:cNvSpPr txBox="1"/>
          <p:nvPr>
            <p:ph idx="8" type="subTitle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3"/>
          <p:cNvSpPr txBox="1"/>
          <p:nvPr>
            <p:ph idx="9" type="subTitle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3"/>
          <p:cNvSpPr txBox="1"/>
          <p:nvPr>
            <p:ph idx="13" type="subTitle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3"/>
          <p:cNvSpPr txBox="1"/>
          <p:nvPr>
            <p:ph idx="14" type="subTitle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3" name="Google Shape;473;p13"/>
          <p:cNvGrpSpPr/>
          <p:nvPr/>
        </p:nvGrpSpPr>
        <p:grpSpPr>
          <a:xfrm flipH="1" rot="4577290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 rot="-8890992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"/>
          <p:cNvSpPr txBox="1"/>
          <p:nvPr>
            <p:ph type="title"/>
          </p:nvPr>
        </p:nvSpPr>
        <p:spPr>
          <a:xfrm>
            <a:off x="2109300" y="3360875"/>
            <a:ext cx="49254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4" name="Google Shape;554;p14"/>
          <p:cNvSpPr txBox="1"/>
          <p:nvPr>
            <p:ph idx="1" type="subTitle"/>
          </p:nvPr>
        </p:nvSpPr>
        <p:spPr>
          <a:xfrm>
            <a:off x="1168350" y="1464625"/>
            <a:ext cx="68073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55" name="Google Shape;555;p14"/>
          <p:cNvGrpSpPr/>
          <p:nvPr/>
        </p:nvGrpSpPr>
        <p:grpSpPr>
          <a:xfrm rot="-4545127">
            <a:off x="7918320" y="-6122"/>
            <a:ext cx="2281619" cy="1957394"/>
            <a:chOff x="4770475" y="2910125"/>
            <a:chExt cx="548975" cy="470975"/>
          </a:xfrm>
        </p:grpSpPr>
        <p:sp>
          <p:nvSpPr>
            <p:cNvPr id="556" name="Google Shape;556;p1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14"/>
          <p:cNvSpPr/>
          <p:nvPr/>
        </p:nvSpPr>
        <p:spPr>
          <a:xfrm flipH="1" rot="2004035">
            <a:off x="248042" y="24901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4"/>
          <p:cNvSpPr/>
          <p:nvPr/>
        </p:nvSpPr>
        <p:spPr>
          <a:xfrm flipH="1" rot="365596">
            <a:off x="1595888" y="-226137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14"/>
          <p:cNvGrpSpPr/>
          <p:nvPr/>
        </p:nvGrpSpPr>
        <p:grpSpPr>
          <a:xfrm flipH="1">
            <a:off x="8183439" y="3295501"/>
            <a:ext cx="494659" cy="420282"/>
            <a:chOff x="4021700" y="2078100"/>
            <a:chExt cx="294125" cy="249900"/>
          </a:xfrm>
        </p:grpSpPr>
        <p:sp>
          <p:nvSpPr>
            <p:cNvPr id="565" name="Google Shape;565;p14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4"/>
          <p:cNvGrpSpPr/>
          <p:nvPr/>
        </p:nvGrpSpPr>
        <p:grpSpPr>
          <a:xfrm flipH="1" rot="7200072">
            <a:off x="-489263" y="-1467584"/>
            <a:ext cx="1764075" cy="3297603"/>
            <a:chOff x="4530725" y="2880400"/>
            <a:chExt cx="418300" cy="781875"/>
          </a:xfrm>
        </p:grpSpPr>
        <p:sp>
          <p:nvSpPr>
            <p:cNvPr id="568" name="Google Shape;568;p1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14"/>
          <p:cNvGrpSpPr/>
          <p:nvPr/>
        </p:nvGrpSpPr>
        <p:grpSpPr>
          <a:xfrm rot="-5684240">
            <a:off x="6894034" y="-370928"/>
            <a:ext cx="1168239" cy="1104281"/>
            <a:chOff x="7608325" y="2238725"/>
            <a:chExt cx="542950" cy="513225"/>
          </a:xfrm>
        </p:grpSpPr>
        <p:sp>
          <p:nvSpPr>
            <p:cNvPr id="584" name="Google Shape;584;p14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5"/>
          <p:cNvGrpSpPr/>
          <p:nvPr/>
        </p:nvGrpSpPr>
        <p:grpSpPr>
          <a:xfrm flipH="1" rot="5748508">
            <a:off x="-960072" y="-1000424"/>
            <a:ext cx="1764077" cy="3297590"/>
            <a:chOff x="4530725" y="2880400"/>
            <a:chExt cx="418300" cy="781875"/>
          </a:xfrm>
        </p:grpSpPr>
        <p:sp>
          <p:nvSpPr>
            <p:cNvPr id="604" name="Google Shape;604;p1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5"/>
          <p:cNvGrpSpPr/>
          <p:nvPr/>
        </p:nvGrpSpPr>
        <p:grpSpPr>
          <a:xfrm flipH="1" rot="-4151544">
            <a:off x="8243260" y="2625761"/>
            <a:ext cx="1764078" cy="3297614"/>
            <a:chOff x="4530725" y="2880400"/>
            <a:chExt cx="418300" cy="781875"/>
          </a:xfrm>
        </p:grpSpPr>
        <p:sp>
          <p:nvSpPr>
            <p:cNvPr id="620" name="Google Shape;620;p1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5"/>
          <p:cNvGrpSpPr/>
          <p:nvPr/>
        </p:nvGrpSpPr>
        <p:grpSpPr>
          <a:xfrm rot="-2941995">
            <a:off x="7740406" y="-501511"/>
            <a:ext cx="2281573" cy="1957365"/>
            <a:chOff x="4770475" y="2910125"/>
            <a:chExt cx="548975" cy="470975"/>
          </a:xfrm>
        </p:grpSpPr>
        <p:sp>
          <p:nvSpPr>
            <p:cNvPr id="636" name="Google Shape;636;p1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5"/>
          <p:cNvGrpSpPr/>
          <p:nvPr/>
        </p:nvGrpSpPr>
        <p:grpSpPr>
          <a:xfrm rot="7071815">
            <a:off x="-770512" y="3612577"/>
            <a:ext cx="2281562" cy="1957349"/>
            <a:chOff x="4770475" y="2910125"/>
            <a:chExt cx="548975" cy="470975"/>
          </a:xfrm>
        </p:grpSpPr>
        <p:sp>
          <p:nvSpPr>
            <p:cNvPr id="643" name="Google Shape;643;p1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15"/>
          <p:cNvSpPr txBox="1"/>
          <p:nvPr>
            <p:ph hasCustomPrompt="1" type="title"/>
          </p:nvPr>
        </p:nvSpPr>
        <p:spPr>
          <a:xfrm>
            <a:off x="1591065" y="1678900"/>
            <a:ext cx="26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0" name="Google Shape;650;p15"/>
          <p:cNvSpPr txBox="1"/>
          <p:nvPr>
            <p:ph idx="1" type="subTitle"/>
          </p:nvPr>
        </p:nvSpPr>
        <p:spPr>
          <a:xfrm>
            <a:off x="1591065" y="2352300"/>
            <a:ext cx="26028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1" name="Google Shape;651;p15"/>
          <p:cNvSpPr txBox="1"/>
          <p:nvPr>
            <p:ph hasCustomPrompt="1" idx="2" type="title"/>
          </p:nvPr>
        </p:nvSpPr>
        <p:spPr>
          <a:xfrm>
            <a:off x="3270600" y="3159300"/>
            <a:ext cx="26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2" name="Google Shape;652;p15"/>
          <p:cNvSpPr txBox="1"/>
          <p:nvPr>
            <p:ph idx="3" type="subTitle"/>
          </p:nvPr>
        </p:nvSpPr>
        <p:spPr>
          <a:xfrm>
            <a:off x="3270600" y="3832700"/>
            <a:ext cx="26028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3" name="Google Shape;653;p15"/>
          <p:cNvSpPr txBox="1"/>
          <p:nvPr>
            <p:ph hasCustomPrompt="1" idx="4" type="title"/>
          </p:nvPr>
        </p:nvSpPr>
        <p:spPr>
          <a:xfrm>
            <a:off x="4950135" y="1678900"/>
            <a:ext cx="26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4" name="Google Shape;654;p15"/>
          <p:cNvSpPr txBox="1"/>
          <p:nvPr>
            <p:ph idx="5" type="subTitle"/>
          </p:nvPr>
        </p:nvSpPr>
        <p:spPr>
          <a:xfrm>
            <a:off x="4950135" y="2352300"/>
            <a:ext cx="2602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5" name="Google Shape;655;p15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6" name="Google Shape;656;p15"/>
          <p:cNvSpPr/>
          <p:nvPr/>
        </p:nvSpPr>
        <p:spPr>
          <a:xfrm rot="-2004035">
            <a:off x="1937720" y="43381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15"/>
          <p:cNvGrpSpPr/>
          <p:nvPr/>
        </p:nvGrpSpPr>
        <p:grpSpPr>
          <a:xfrm flipH="1">
            <a:off x="8183439" y="2043801"/>
            <a:ext cx="494659" cy="420282"/>
            <a:chOff x="4021700" y="2078100"/>
            <a:chExt cx="294125" cy="249900"/>
          </a:xfrm>
        </p:grpSpPr>
        <p:sp>
          <p:nvSpPr>
            <p:cNvPr id="658" name="Google Shape;658;p15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3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16"/>
          <p:cNvGrpSpPr/>
          <p:nvPr/>
        </p:nvGrpSpPr>
        <p:grpSpPr>
          <a:xfrm rot="5051492">
            <a:off x="-1112472" y="3038936"/>
            <a:ext cx="1764077" cy="3297590"/>
            <a:chOff x="4530725" y="2880400"/>
            <a:chExt cx="418300" cy="781875"/>
          </a:xfrm>
        </p:grpSpPr>
        <p:sp>
          <p:nvSpPr>
            <p:cNvPr id="662" name="Google Shape;662;p1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-6648456">
            <a:off x="8243260" y="-892073"/>
            <a:ext cx="1764078" cy="3297614"/>
            <a:chOff x="4530725" y="2880400"/>
            <a:chExt cx="418300" cy="781875"/>
          </a:xfrm>
        </p:grpSpPr>
        <p:sp>
          <p:nvSpPr>
            <p:cNvPr id="678" name="Google Shape;678;p1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16"/>
          <p:cNvGrpSpPr/>
          <p:nvPr/>
        </p:nvGrpSpPr>
        <p:grpSpPr>
          <a:xfrm flipH="1" rot="-7858005">
            <a:off x="7740406" y="3575449"/>
            <a:ext cx="2281573" cy="1957365"/>
            <a:chOff x="4770475" y="2910125"/>
            <a:chExt cx="548975" cy="470975"/>
          </a:xfrm>
        </p:grpSpPr>
        <p:sp>
          <p:nvSpPr>
            <p:cNvPr id="694" name="Google Shape;694;p1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16"/>
          <p:cNvGrpSpPr/>
          <p:nvPr/>
        </p:nvGrpSpPr>
        <p:grpSpPr>
          <a:xfrm flipH="1" rot="3728185">
            <a:off x="-770512" y="-538624"/>
            <a:ext cx="2281562" cy="1957349"/>
            <a:chOff x="4770475" y="2910125"/>
            <a:chExt cx="548975" cy="470975"/>
          </a:xfrm>
        </p:grpSpPr>
        <p:sp>
          <p:nvSpPr>
            <p:cNvPr id="701" name="Google Shape;701;p1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16"/>
          <p:cNvSpPr/>
          <p:nvPr/>
        </p:nvSpPr>
        <p:spPr>
          <a:xfrm rot="-2004035">
            <a:off x="375620" y="9187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16"/>
          <p:cNvGrpSpPr/>
          <p:nvPr/>
        </p:nvGrpSpPr>
        <p:grpSpPr>
          <a:xfrm flipH="1">
            <a:off x="8292964" y="3607714"/>
            <a:ext cx="494659" cy="420282"/>
            <a:chOff x="4021700" y="2078100"/>
            <a:chExt cx="294125" cy="249900"/>
          </a:xfrm>
        </p:grpSpPr>
        <p:sp>
          <p:nvSpPr>
            <p:cNvPr id="710" name="Google Shape;710;p16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16"/>
          <p:cNvSpPr txBox="1"/>
          <p:nvPr>
            <p:ph idx="2" type="ctrTitle"/>
          </p:nvPr>
        </p:nvSpPr>
        <p:spPr>
          <a:xfrm flipH="1">
            <a:off x="713119" y="2571750"/>
            <a:ext cx="235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3" name="Google Shape;713;p16"/>
          <p:cNvSpPr txBox="1"/>
          <p:nvPr>
            <p:ph idx="1" type="subTitle"/>
          </p:nvPr>
        </p:nvSpPr>
        <p:spPr>
          <a:xfrm flipH="1">
            <a:off x="712969" y="2797050"/>
            <a:ext cx="2355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4" name="Google Shape;714;p16"/>
          <p:cNvSpPr txBox="1"/>
          <p:nvPr>
            <p:ph idx="3" type="ctrTitle"/>
          </p:nvPr>
        </p:nvSpPr>
        <p:spPr>
          <a:xfrm flipH="1">
            <a:off x="3394191" y="2571750"/>
            <a:ext cx="235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5" name="Google Shape;715;p16"/>
          <p:cNvSpPr txBox="1"/>
          <p:nvPr>
            <p:ph idx="4" type="subTitle"/>
          </p:nvPr>
        </p:nvSpPr>
        <p:spPr>
          <a:xfrm flipH="1">
            <a:off x="3394041" y="2797050"/>
            <a:ext cx="2355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6" name="Google Shape;716;p16"/>
          <p:cNvSpPr txBox="1"/>
          <p:nvPr>
            <p:ph idx="5" type="ctrTitle"/>
          </p:nvPr>
        </p:nvSpPr>
        <p:spPr>
          <a:xfrm flipH="1">
            <a:off x="6075125" y="2571750"/>
            <a:ext cx="235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7" name="Google Shape;717;p16"/>
          <p:cNvSpPr txBox="1"/>
          <p:nvPr>
            <p:ph idx="6" type="subTitle"/>
          </p:nvPr>
        </p:nvSpPr>
        <p:spPr>
          <a:xfrm flipH="1">
            <a:off x="6075125" y="2797050"/>
            <a:ext cx="2355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8" name="Google Shape;718;p16"/>
          <p:cNvSpPr txBox="1"/>
          <p:nvPr>
            <p:ph hasCustomPrompt="1" idx="7" type="title"/>
          </p:nvPr>
        </p:nvSpPr>
        <p:spPr>
          <a:xfrm>
            <a:off x="1394869" y="1924575"/>
            <a:ext cx="9921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16"/>
          <p:cNvSpPr txBox="1"/>
          <p:nvPr>
            <p:ph hasCustomPrompt="1" idx="8" type="title"/>
          </p:nvPr>
        </p:nvSpPr>
        <p:spPr>
          <a:xfrm>
            <a:off x="4075041" y="1924575"/>
            <a:ext cx="9939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6"/>
          <p:cNvSpPr txBox="1"/>
          <p:nvPr>
            <p:ph hasCustomPrompt="1" idx="9" type="title"/>
          </p:nvPr>
        </p:nvSpPr>
        <p:spPr>
          <a:xfrm>
            <a:off x="6755975" y="1924575"/>
            <a:ext cx="9939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_2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17"/>
          <p:cNvGrpSpPr/>
          <p:nvPr/>
        </p:nvGrpSpPr>
        <p:grpSpPr>
          <a:xfrm flipH="1" rot="1086942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723" name="Google Shape;723;p1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17"/>
          <p:cNvSpPr/>
          <p:nvPr/>
        </p:nvSpPr>
        <p:spPr>
          <a:xfrm rot="-2002575">
            <a:off x="394215" y="13765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17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732" name="Google Shape;732;p1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17"/>
          <p:cNvGrpSpPr/>
          <p:nvPr/>
        </p:nvGrpSpPr>
        <p:grpSpPr>
          <a:xfrm flipH="1" rot="-6222710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735" name="Google Shape;735;p1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7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742" name="Google Shape;742;p1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7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758" name="Google Shape;758;p1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17"/>
          <p:cNvSpPr txBox="1"/>
          <p:nvPr>
            <p:ph idx="2" type="ctrTitle"/>
          </p:nvPr>
        </p:nvSpPr>
        <p:spPr>
          <a:xfrm flipH="1">
            <a:off x="1803302" y="3330725"/>
            <a:ext cx="26043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1" type="subTitle"/>
          </p:nvPr>
        </p:nvSpPr>
        <p:spPr>
          <a:xfrm flipH="1">
            <a:off x="1803294" y="3689775"/>
            <a:ext cx="26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idx="3" type="ctrTitle"/>
          </p:nvPr>
        </p:nvSpPr>
        <p:spPr>
          <a:xfrm flipH="1">
            <a:off x="4714525" y="3330725"/>
            <a:ext cx="26043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6" name="Google Shape;776;p17"/>
          <p:cNvSpPr txBox="1"/>
          <p:nvPr>
            <p:ph idx="4" type="subTitle"/>
          </p:nvPr>
        </p:nvSpPr>
        <p:spPr>
          <a:xfrm flipH="1">
            <a:off x="4714520" y="3689775"/>
            <a:ext cx="26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8"/>
          <p:cNvGrpSpPr/>
          <p:nvPr/>
        </p:nvGrpSpPr>
        <p:grpSpPr>
          <a:xfrm flipH="1" rot="5748508">
            <a:off x="-960072" y="-1000424"/>
            <a:ext cx="1764077" cy="3297590"/>
            <a:chOff x="4530725" y="2880400"/>
            <a:chExt cx="418300" cy="781875"/>
          </a:xfrm>
        </p:grpSpPr>
        <p:sp>
          <p:nvSpPr>
            <p:cNvPr id="779" name="Google Shape;779;p1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 flipH="1" rot="-4151544">
            <a:off x="8243260" y="3092486"/>
            <a:ext cx="1764078" cy="3297614"/>
            <a:chOff x="4530725" y="2880400"/>
            <a:chExt cx="418300" cy="781875"/>
          </a:xfrm>
        </p:grpSpPr>
        <p:sp>
          <p:nvSpPr>
            <p:cNvPr id="795" name="Google Shape;795;p1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18"/>
          <p:cNvGrpSpPr/>
          <p:nvPr/>
        </p:nvGrpSpPr>
        <p:grpSpPr>
          <a:xfrm rot="-2941995">
            <a:off x="7740406" y="-501511"/>
            <a:ext cx="2281573" cy="1957365"/>
            <a:chOff x="4770475" y="2910125"/>
            <a:chExt cx="548975" cy="470975"/>
          </a:xfrm>
        </p:grpSpPr>
        <p:sp>
          <p:nvSpPr>
            <p:cNvPr id="811" name="Google Shape;811;p1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 rot="7071815">
            <a:off x="-770512" y="3612577"/>
            <a:ext cx="2281562" cy="1957349"/>
            <a:chOff x="4770475" y="2910125"/>
            <a:chExt cx="548975" cy="470975"/>
          </a:xfrm>
        </p:grpSpPr>
        <p:sp>
          <p:nvSpPr>
            <p:cNvPr id="818" name="Google Shape;818;p1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18"/>
          <p:cNvSpPr txBox="1"/>
          <p:nvPr>
            <p:ph idx="1" type="subTitle"/>
          </p:nvPr>
        </p:nvSpPr>
        <p:spPr>
          <a:xfrm>
            <a:off x="713238" y="2989200"/>
            <a:ext cx="25128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5" name="Google Shape;825;p18"/>
          <p:cNvSpPr txBox="1"/>
          <p:nvPr>
            <p:ph idx="2" type="subTitle"/>
          </p:nvPr>
        </p:nvSpPr>
        <p:spPr>
          <a:xfrm>
            <a:off x="3315600" y="2989200"/>
            <a:ext cx="25128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6" name="Google Shape;826;p18"/>
          <p:cNvSpPr txBox="1"/>
          <p:nvPr>
            <p:ph idx="3" type="subTitle"/>
          </p:nvPr>
        </p:nvSpPr>
        <p:spPr>
          <a:xfrm>
            <a:off x="5917962" y="2997600"/>
            <a:ext cx="25128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7" name="Google Shape;82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8" name="Google Shape;828;p18"/>
          <p:cNvSpPr/>
          <p:nvPr/>
        </p:nvSpPr>
        <p:spPr>
          <a:xfrm rot="-2004035">
            <a:off x="1690070" y="425586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18"/>
          <p:cNvGrpSpPr/>
          <p:nvPr/>
        </p:nvGrpSpPr>
        <p:grpSpPr>
          <a:xfrm flipH="1">
            <a:off x="8183439" y="1196076"/>
            <a:ext cx="494659" cy="420282"/>
            <a:chOff x="4021700" y="2078100"/>
            <a:chExt cx="294125" cy="249900"/>
          </a:xfrm>
        </p:grpSpPr>
        <p:sp>
          <p:nvSpPr>
            <p:cNvPr id="830" name="Google Shape;830;p18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18"/>
          <p:cNvSpPr txBox="1"/>
          <p:nvPr>
            <p:ph idx="4" type="ctrTitle"/>
          </p:nvPr>
        </p:nvSpPr>
        <p:spPr>
          <a:xfrm flipH="1">
            <a:off x="713238" y="2667000"/>
            <a:ext cx="2512800" cy="4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3" name="Google Shape;833;p18"/>
          <p:cNvSpPr txBox="1"/>
          <p:nvPr>
            <p:ph idx="5" type="ctrTitle"/>
          </p:nvPr>
        </p:nvSpPr>
        <p:spPr>
          <a:xfrm flipH="1">
            <a:off x="3315600" y="2667000"/>
            <a:ext cx="2512800" cy="4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4" name="Google Shape;834;p18"/>
          <p:cNvSpPr txBox="1"/>
          <p:nvPr>
            <p:ph idx="6" type="ctrTitle"/>
          </p:nvPr>
        </p:nvSpPr>
        <p:spPr>
          <a:xfrm flipH="1">
            <a:off x="5917962" y="2667000"/>
            <a:ext cx="2512800" cy="4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9"/>
          <p:cNvGrpSpPr/>
          <p:nvPr/>
        </p:nvGrpSpPr>
        <p:grpSpPr>
          <a:xfrm flipH="1" rot="5748508">
            <a:off x="-702897" y="-781399"/>
            <a:ext cx="1764077" cy="3297590"/>
            <a:chOff x="4530725" y="2880400"/>
            <a:chExt cx="418300" cy="781875"/>
          </a:xfrm>
        </p:grpSpPr>
        <p:sp>
          <p:nvSpPr>
            <p:cNvPr id="837" name="Google Shape;837;p19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19"/>
          <p:cNvGrpSpPr/>
          <p:nvPr/>
        </p:nvGrpSpPr>
        <p:grpSpPr>
          <a:xfrm flipH="1" rot="-4151544">
            <a:off x="8271835" y="2987411"/>
            <a:ext cx="1764078" cy="3297614"/>
            <a:chOff x="4530725" y="2880400"/>
            <a:chExt cx="418300" cy="781875"/>
          </a:xfrm>
        </p:grpSpPr>
        <p:sp>
          <p:nvSpPr>
            <p:cNvPr id="853" name="Google Shape;853;p19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9"/>
          <p:cNvGrpSpPr/>
          <p:nvPr/>
        </p:nvGrpSpPr>
        <p:grpSpPr>
          <a:xfrm rot="-5101103">
            <a:off x="6330650" y="-869713"/>
            <a:ext cx="2281595" cy="1957376"/>
            <a:chOff x="4770475" y="2910125"/>
            <a:chExt cx="548975" cy="470975"/>
          </a:xfrm>
        </p:grpSpPr>
        <p:sp>
          <p:nvSpPr>
            <p:cNvPr id="869" name="Google Shape;869;p1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 rot="6101242">
            <a:off x="1020198" y="3962206"/>
            <a:ext cx="2281576" cy="1957357"/>
            <a:chOff x="4770475" y="2910125"/>
            <a:chExt cx="548975" cy="470975"/>
          </a:xfrm>
        </p:grpSpPr>
        <p:sp>
          <p:nvSpPr>
            <p:cNvPr id="876" name="Google Shape;876;p1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3" name="Google Shape;883;p19"/>
          <p:cNvSpPr/>
          <p:nvPr/>
        </p:nvSpPr>
        <p:spPr>
          <a:xfrm rot="-2004035">
            <a:off x="375620" y="32554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19"/>
          <p:cNvGrpSpPr/>
          <p:nvPr/>
        </p:nvGrpSpPr>
        <p:grpSpPr>
          <a:xfrm flipH="1">
            <a:off x="8183439" y="1911726"/>
            <a:ext cx="494659" cy="420282"/>
            <a:chOff x="4021700" y="2078100"/>
            <a:chExt cx="294125" cy="249900"/>
          </a:xfrm>
        </p:grpSpPr>
        <p:sp>
          <p:nvSpPr>
            <p:cNvPr id="885" name="Google Shape;885;p19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19"/>
          <p:cNvSpPr txBox="1"/>
          <p:nvPr>
            <p:ph idx="2" type="ctrTitle"/>
          </p:nvPr>
        </p:nvSpPr>
        <p:spPr>
          <a:xfrm flipH="1">
            <a:off x="2125075" y="1891450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88" name="Google Shape;888;p19"/>
          <p:cNvSpPr txBox="1"/>
          <p:nvPr>
            <p:ph idx="1" type="subTitle"/>
          </p:nvPr>
        </p:nvSpPr>
        <p:spPr>
          <a:xfrm flipH="1">
            <a:off x="2125113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9" name="Google Shape;889;p19"/>
          <p:cNvSpPr txBox="1"/>
          <p:nvPr>
            <p:ph idx="3" type="ctrTitle"/>
          </p:nvPr>
        </p:nvSpPr>
        <p:spPr>
          <a:xfrm flipH="1">
            <a:off x="5715402" y="1891450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0" name="Google Shape;890;p19"/>
          <p:cNvSpPr txBox="1"/>
          <p:nvPr>
            <p:ph idx="4" type="subTitle"/>
          </p:nvPr>
        </p:nvSpPr>
        <p:spPr>
          <a:xfrm flipH="1">
            <a:off x="5715388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1" name="Google Shape;891;p19"/>
          <p:cNvSpPr txBox="1"/>
          <p:nvPr>
            <p:ph idx="5" type="ctrTitle"/>
          </p:nvPr>
        </p:nvSpPr>
        <p:spPr>
          <a:xfrm flipH="1">
            <a:off x="2125075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2" name="Google Shape;892;p19"/>
          <p:cNvSpPr txBox="1"/>
          <p:nvPr>
            <p:ph idx="6" type="subTitle"/>
          </p:nvPr>
        </p:nvSpPr>
        <p:spPr>
          <a:xfrm flipH="1">
            <a:off x="21250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3" name="Google Shape;893;p19"/>
          <p:cNvSpPr txBox="1"/>
          <p:nvPr>
            <p:ph idx="7" type="ctrTitle"/>
          </p:nvPr>
        </p:nvSpPr>
        <p:spPr>
          <a:xfrm flipH="1">
            <a:off x="5715402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4" name="Google Shape;894;p19"/>
          <p:cNvSpPr txBox="1"/>
          <p:nvPr>
            <p:ph idx="8" type="subTitle"/>
          </p:nvPr>
        </p:nvSpPr>
        <p:spPr>
          <a:xfrm flipH="1">
            <a:off x="57153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2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897" name="Google Shape;897;p2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flipH="1" rot="2930595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904" name="Google Shape;904;p2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0" name="Google Shape;920;p2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2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922" name="Google Shape;922;p20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20"/>
          <p:cNvSpPr txBox="1"/>
          <p:nvPr>
            <p:ph idx="2" type="ctrTitle"/>
          </p:nvPr>
        </p:nvSpPr>
        <p:spPr>
          <a:xfrm flipH="1">
            <a:off x="2182250" y="2090825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5" name="Google Shape;925;p20"/>
          <p:cNvSpPr txBox="1"/>
          <p:nvPr>
            <p:ph idx="1" type="subTitle"/>
          </p:nvPr>
        </p:nvSpPr>
        <p:spPr>
          <a:xfrm flipH="1">
            <a:off x="2182288" y="238280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6" name="Google Shape;926;p20"/>
          <p:cNvSpPr txBox="1"/>
          <p:nvPr>
            <p:ph idx="3" type="ctrTitle"/>
          </p:nvPr>
        </p:nvSpPr>
        <p:spPr>
          <a:xfrm flipH="1">
            <a:off x="4743540" y="2090825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7" name="Google Shape;927;p20"/>
          <p:cNvSpPr txBox="1"/>
          <p:nvPr>
            <p:ph idx="4" type="subTitle"/>
          </p:nvPr>
        </p:nvSpPr>
        <p:spPr>
          <a:xfrm flipH="1">
            <a:off x="4743525" y="238280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8" name="Google Shape;928;p20"/>
          <p:cNvSpPr txBox="1"/>
          <p:nvPr>
            <p:ph idx="5" type="ctrTitle"/>
          </p:nvPr>
        </p:nvSpPr>
        <p:spPr>
          <a:xfrm flipH="1">
            <a:off x="2182250" y="3743900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9" name="Google Shape;929;p20"/>
          <p:cNvSpPr txBox="1"/>
          <p:nvPr>
            <p:ph idx="6" type="subTitle"/>
          </p:nvPr>
        </p:nvSpPr>
        <p:spPr>
          <a:xfrm flipH="1">
            <a:off x="2182263" y="40358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0" name="Google Shape;930;p20"/>
          <p:cNvSpPr txBox="1"/>
          <p:nvPr>
            <p:ph idx="7" type="ctrTitle"/>
          </p:nvPr>
        </p:nvSpPr>
        <p:spPr>
          <a:xfrm flipH="1">
            <a:off x="4743527" y="3743900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31" name="Google Shape;931;p20"/>
          <p:cNvSpPr txBox="1"/>
          <p:nvPr>
            <p:ph idx="8" type="subTitle"/>
          </p:nvPr>
        </p:nvSpPr>
        <p:spPr>
          <a:xfrm flipH="1">
            <a:off x="4743513" y="40358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32" name="Google Shape;932;p2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933" name="Google Shape;933;p2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20"/>
          <p:cNvGrpSpPr/>
          <p:nvPr/>
        </p:nvGrpSpPr>
        <p:grpSpPr>
          <a:xfrm flipH="1" rot="-7869405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940" name="Google Shape;940;p2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flipH="1" rot="4577290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flipH="1" rot="317026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flipH="1" rot="10799915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21"/>
          <p:cNvGrpSpPr/>
          <p:nvPr/>
        </p:nvGrpSpPr>
        <p:grpSpPr>
          <a:xfrm rot="7345743">
            <a:off x="-859289" y="3389154"/>
            <a:ext cx="2089413" cy="1792478"/>
            <a:chOff x="4770475" y="2910125"/>
            <a:chExt cx="548975" cy="470975"/>
          </a:xfrm>
        </p:grpSpPr>
        <p:sp>
          <p:nvSpPr>
            <p:cNvPr id="957" name="Google Shape;957;p2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1"/>
          <p:cNvGrpSpPr/>
          <p:nvPr/>
        </p:nvGrpSpPr>
        <p:grpSpPr>
          <a:xfrm flipH="1" rot="2930595">
            <a:off x="-1071783" y="2090238"/>
            <a:ext cx="1615560" cy="3019924"/>
            <a:chOff x="4530725" y="2880400"/>
            <a:chExt cx="418300" cy="781875"/>
          </a:xfrm>
        </p:grpSpPr>
        <p:sp>
          <p:nvSpPr>
            <p:cNvPr id="964" name="Google Shape;964;p2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0" name="Google Shape;980;p21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1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982" name="Google Shape;982;p21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1"/>
          <p:cNvGrpSpPr/>
          <p:nvPr/>
        </p:nvGrpSpPr>
        <p:grpSpPr>
          <a:xfrm rot="-3454257">
            <a:off x="7759761" y="-57718"/>
            <a:ext cx="2089413" cy="1792478"/>
            <a:chOff x="4770475" y="2910125"/>
            <a:chExt cx="548975" cy="470975"/>
          </a:xfrm>
        </p:grpSpPr>
        <p:sp>
          <p:nvSpPr>
            <p:cNvPr id="985" name="Google Shape;985;p2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21"/>
          <p:cNvGrpSpPr/>
          <p:nvPr/>
        </p:nvGrpSpPr>
        <p:grpSpPr>
          <a:xfrm flipH="1" rot="-7869405">
            <a:off x="8446108" y="13753"/>
            <a:ext cx="1615560" cy="3019924"/>
            <a:chOff x="4530725" y="2880400"/>
            <a:chExt cx="418300" cy="781875"/>
          </a:xfrm>
        </p:grpSpPr>
        <p:sp>
          <p:nvSpPr>
            <p:cNvPr id="992" name="Google Shape;992;p2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7" name="Google Shape;1007;p21"/>
          <p:cNvSpPr txBox="1"/>
          <p:nvPr>
            <p:ph idx="2" type="ctrTitle"/>
          </p:nvPr>
        </p:nvSpPr>
        <p:spPr>
          <a:xfrm flipH="1">
            <a:off x="1197000" y="20839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08" name="Google Shape;1008;p21"/>
          <p:cNvSpPr txBox="1"/>
          <p:nvPr>
            <p:ph idx="1" type="subTitle"/>
          </p:nvPr>
        </p:nvSpPr>
        <p:spPr>
          <a:xfrm flipH="1">
            <a:off x="1197002" y="2299663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9" name="Google Shape;1009;p21"/>
          <p:cNvSpPr txBox="1"/>
          <p:nvPr>
            <p:ph idx="3" type="ctrTitle"/>
          </p:nvPr>
        </p:nvSpPr>
        <p:spPr>
          <a:xfrm flipH="1">
            <a:off x="3488400" y="20839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0" name="Google Shape;1010;p21"/>
          <p:cNvSpPr txBox="1"/>
          <p:nvPr>
            <p:ph idx="4" type="subTitle"/>
          </p:nvPr>
        </p:nvSpPr>
        <p:spPr>
          <a:xfrm flipH="1">
            <a:off x="3488400" y="2299663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1" name="Google Shape;1011;p21"/>
          <p:cNvSpPr txBox="1"/>
          <p:nvPr>
            <p:ph idx="5" type="ctrTitle"/>
          </p:nvPr>
        </p:nvSpPr>
        <p:spPr>
          <a:xfrm flipH="1">
            <a:off x="5779800" y="20839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2" name="Google Shape;1012;p21"/>
          <p:cNvSpPr txBox="1"/>
          <p:nvPr>
            <p:ph idx="6" type="subTitle"/>
          </p:nvPr>
        </p:nvSpPr>
        <p:spPr>
          <a:xfrm flipH="1">
            <a:off x="5779800" y="2299663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3" name="Google Shape;1013;p21"/>
          <p:cNvSpPr txBox="1"/>
          <p:nvPr>
            <p:ph idx="7" type="ctrTitle"/>
          </p:nvPr>
        </p:nvSpPr>
        <p:spPr>
          <a:xfrm flipH="1">
            <a:off x="1197000" y="38201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4" name="Google Shape;1014;p21"/>
          <p:cNvSpPr txBox="1"/>
          <p:nvPr>
            <p:ph idx="8" type="subTitle"/>
          </p:nvPr>
        </p:nvSpPr>
        <p:spPr>
          <a:xfrm flipH="1">
            <a:off x="1197002" y="4035875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5" name="Google Shape;1015;p21"/>
          <p:cNvSpPr txBox="1"/>
          <p:nvPr>
            <p:ph idx="9" type="ctrTitle"/>
          </p:nvPr>
        </p:nvSpPr>
        <p:spPr>
          <a:xfrm flipH="1">
            <a:off x="3488400" y="38201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6" name="Google Shape;1016;p21"/>
          <p:cNvSpPr txBox="1"/>
          <p:nvPr>
            <p:ph idx="13" type="subTitle"/>
          </p:nvPr>
        </p:nvSpPr>
        <p:spPr>
          <a:xfrm flipH="1">
            <a:off x="3488400" y="4035875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7" name="Google Shape;1017;p21"/>
          <p:cNvSpPr txBox="1"/>
          <p:nvPr>
            <p:ph idx="14" type="ctrTitle"/>
          </p:nvPr>
        </p:nvSpPr>
        <p:spPr>
          <a:xfrm flipH="1">
            <a:off x="5779800" y="38201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8" name="Google Shape;1018;p21"/>
          <p:cNvSpPr txBox="1"/>
          <p:nvPr>
            <p:ph idx="15" type="subTitle"/>
          </p:nvPr>
        </p:nvSpPr>
        <p:spPr>
          <a:xfrm flipH="1">
            <a:off x="5779800" y="4035875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22"/>
          <p:cNvGrpSpPr/>
          <p:nvPr/>
        </p:nvGrpSpPr>
        <p:grpSpPr>
          <a:xfrm rot="-1086942">
            <a:off x="8014600" y="2949201"/>
            <a:ext cx="2215237" cy="1900341"/>
            <a:chOff x="4770475" y="2910125"/>
            <a:chExt cx="548975" cy="470975"/>
          </a:xfrm>
        </p:grpSpPr>
        <p:sp>
          <p:nvSpPr>
            <p:cNvPr id="1021" name="Google Shape;1021;p22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22"/>
          <p:cNvSpPr/>
          <p:nvPr/>
        </p:nvSpPr>
        <p:spPr>
          <a:xfrm rot="-2002575">
            <a:off x="8247415" y="1957564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22"/>
          <p:cNvGrpSpPr/>
          <p:nvPr/>
        </p:nvGrpSpPr>
        <p:grpSpPr>
          <a:xfrm>
            <a:off x="240454" y="2997444"/>
            <a:ext cx="564544" cy="479708"/>
            <a:chOff x="4021700" y="2078100"/>
            <a:chExt cx="294125" cy="249900"/>
          </a:xfrm>
        </p:grpSpPr>
        <p:sp>
          <p:nvSpPr>
            <p:cNvPr id="1030" name="Google Shape;1030;p22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2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033" name="Google Shape;1033;p22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2"/>
          <p:cNvGrpSpPr/>
          <p:nvPr/>
        </p:nvGrpSpPr>
        <p:grpSpPr>
          <a:xfrm flipH="1" rot="5819900">
            <a:off x="-598858" y="-1269231"/>
            <a:ext cx="1438501" cy="2688962"/>
            <a:chOff x="4530725" y="2880400"/>
            <a:chExt cx="418300" cy="781875"/>
          </a:xfrm>
        </p:grpSpPr>
        <p:sp>
          <p:nvSpPr>
            <p:cNvPr id="1040" name="Google Shape;1040;p22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 flipH="1" rot="-5400000">
            <a:off x="8043223" y="3149802"/>
            <a:ext cx="1438492" cy="2688946"/>
            <a:chOff x="4530725" y="2880400"/>
            <a:chExt cx="418300" cy="781875"/>
          </a:xfrm>
        </p:grpSpPr>
        <p:sp>
          <p:nvSpPr>
            <p:cNvPr id="1056" name="Google Shape;1056;p22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23"/>
          <p:cNvGrpSpPr/>
          <p:nvPr/>
        </p:nvGrpSpPr>
        <p:grpSpPr>
          <a:xfrm flipH="1" rot="1086942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1073" name="Google Shape;1073;p2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0" name="Google Shape;1080;p23"/>
          <p:cNvSpPr/>
          <p:nvPr/>
        </p:nvSpPr>
        <p:spPr>
          <a:xfrm rot="-2002575">
            <a:off x="394215" y="13765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1" name="Google Shape;1081;p23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1082" name="Google Shape;1082;p23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23"/>
          <p:cNvGrpSpPr/>
          <p:nvPr/>
        </p:nvGrpSpPr>
        <p:grpSpPr>
          <a:xfrm flipH="1" rot="-6222710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1085" name="Google Shape;1085;p2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23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1092" name="Google Shape;1092;p2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23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1108" name="Google Shape;1108;p2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4"/>
          <p:cNvGrpSpPr/>
          <p:nvPr/>
        </p:nvGrpSpPr>
        <p:grpSpPr>
          <a:xfrm rot="-1086942">
            <a:off x="7890775" y="3405126"/>
            <a:ext cx="2215237" cy="1900341"/>
            <a:chOff x="4770475" y="2910125"/>
            <a:chExt cx="548975" cy="470975"/>
          </a:xfrm>
        </p:grpSpPr>
        <p:sp>
          <p:nvSpPr>
            <p:cNvPr id="1125" name="Google Shape;1125;p2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132" name="Google Shape;1132;p2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4"/>
          <p:cNvGrpSpPr/>
          <p:nvPr/>
        </p:nvGrpSpPr>
        <p:grpSpPr>
          <a:xfrm flipH="1" rot="5819900">
            <a:off x="-789358" y="-1183506"/>
            <a:ext cx="1438501" cy="2688962"/>
            <a:chOff x="4530725" y="2880400"/>
            <a:chExt cx="418300" cy="781875"/>
          </a:xfrm>
        </p:grpSpPr>
        <p:sp>
          <p:nvSpPr>
            <p:cNvPr id="1139" name="Google Shape;1139;p2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4"/>
          <p:cNvGrpSpPr/>
          <p:nvPr/>
        </p:nvGrpSpPr>
        <p:grpSpPr>
          <a:xfrm flipH="1" rot="-5400000">
            <a:off x="7919398" y="3605727"/>
            <a:ext cx="1438492" cy="2688946"/>
            <a:chOff x="4530725" y="2880400"/>
            <a:chExt cx="418300" cy="781875"/>
          </a:xfrm>
        </p:grpSpPr>
        <p:sp>
          <p:nvSpPr>
            <p:cNvPr id="1155" name="Google Shape;1155;p2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24"/>
          <p:cNvSpPr txBox="1"/>
          <p:nvPr>
            <p:ph type="title"/>
          </p:nvPr>
        </p:nvSpPr>
        <p:spPr>
          <a:xfrm>
            <a:off x="873825" y="1604913"/>
            <a:ext cx="39189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1" name="Google Shape;1171;p24"/>
          <p:cNvSpPr txBox="1"/>
          <p:nvPr>
            <p:ph idx="1" type="subTitle"/>
          </p:nvPr>
        </p:nvSpPr>
        <p:spPr>
          <a:xfrm>
            <a:off x="873825" y="2677888"/>
            <a:ext cx="39189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25"/>
          <p:cNvGrpSpPr/>
          <p:nvPr/>
        </p:nvGrpSpPr>
        <p:grpSpPr>
          <a:xfrm rot="-1086942">
            <a:off x="7890775" y="3405126"/>
            <a:ext cx="2215237" cy="1900341"/>
            <a:chOff x="4770475" y="2910125"/>
            <a:chExt cx="548975" cy="470975"/>
          </a:xfrm>
        </p:grpSpPr>
        <p:sp>
          <p:nvSpPr>
            <p:cNvPr id="1174" name="Google Shape;1174;p2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0" name="Google Shape;1180;p25"/>
          <p:cNvSpPr/>
          <p:nvPr/>
        </p:nvSpPr>
        <p:spPr>
          <a:xfrm rot="-2002575">
            <a:off x="8247415" y="2814814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25"/>
          <p:cNvGrpSpPr/>
          <p:nvPr/>
        </p:nvGrpSpPr>
        <p:grpSpPr>
          <a:xfrm>
            <a:off x="288079" y="3473694"/>
            <a:ext cx="564544" cy="479708"/>
            <a:chOff x="4021700" y="2078100"/>
            <a:chExt cx="294125" cy="249900"/>
          </a:xfrm>
        </p:grpSpPr>
        <p:sp>
          <p:nvSpPr>
            <p:cNvPr id="1182" name="Google Shape;1182;p25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25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185" name="Google Shape;1185;p2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25"/>
          <p:cNvGrpSpPr/>
          <p:nvPr/>
        </p:nvGrpSpPr>
        <p:grpSpPr>
          <a:xfrm flipH="1" rot="5819900">
            <a:off x="-789358" y="-1183506"/>
            <a:ext cx="1438501" cy="2688962"/>
            <a:chOff x="4530725" y="2880400"/>
            <a:chExt cx="418300" cy="781875"/>
          </a:xfrm>
        </p:grpSpPr>
        <p:sp>
          <p:nvSpPr>
            <p:cNvPr id="1192" name="Google Shape;1192;p2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 flipH="1" rot="-5400000">
            <a:off x="7919398" y="3605727"/>
            <a:ext cx="1438492" cy="2688946"/>
            <a:chOff x="4530725" y="2880400"/>
            <a:chExt cx="418300" cy="781875"/>
          </a:xfrm>
        </p:grpSpPr>
        <p:sp>
          <p:nvSpPr>
            <p:cNvPr id="1208" name="Google Shape;1208;p2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25"/>
          <p:cNvSpPr txBox="1"/>
          <p:nvPr>
            <p:ph type="title"/>
          </p:nvPr>
        </p:nvSpPr>
        <p:spPr>
          <a:xfrm>
            <a:off x="1034325" y="730375"/>
            <a:ext cx="316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5"/>
          <p:cNvSpPr txBox="1"/>
          <p:nvPr>
            <p:ph idx="1" type="subTitle"/>
          </p:nvPr>
        </p:nvSpPr>
        <p:spPr>
          <a:xfrm>
            <a:off x="1034325" y="1358725"/>
            <a:ext cx="3166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2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7" name="Google Shape;1227;p2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2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229" name="Google Shape;1229;p26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26"/>
          <p:cNvGrpSpPr/>
          <p:nvPr/>
        </p:nvGrpSpPr>
        <p:grpSpPr>
          <a:xfrm flipH="1" rot="4577290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232" name="Google Shape;1232;p2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239" name="Google Shape;1239;p2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255" name="Google Shape;1255;p2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26"/>
          <p:cNvSpPr txBox="1"/>
          <p:nvPr>
            <p:ph idx="1" type="body"/>
          </p:nvPr>
        </p:nvSpPr>
        <p:spPr>
          <a:xfrm>
            <a:off x="713825" y="1604813"/>
            <a:ext cx="77175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2_2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27"/>
          <p:cNvGrpSpPr/>
          <p:nvPr/>
        </p:nvGrpSpPr>
        <p:grpSpPr>
          <a:xfrm flipH="1" rot="1086942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1273" name="Google Shape;1273;p2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0" name="Google Shape;1280;p27"/>
          <p:cNvSpPr/>
          <p:nvPr/>
        </p:nvSpPr>
        <p:spPr>
          <a:xfrm rot="-2002575">
            <a:off x="328165" y="10273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1" name="Google Shape;1281;p27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1282" name="Google Shape;1282;p2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7"/>
          <p:cNvGrpSpPr/>
          <p:nvPr/>
        </p:nvGrpSpPr>
        <p:grpSpPr>
          <a:xfrm flipH="1" rot="-6222710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1285" name="Google Shape;1285;p2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7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1292" name="Google Shape;1292;p2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27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1308" name="Google Shape;1308;p2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27"/>
          <p:cNvSpPr txBox="1"/>
          <p:nvPr>
            <p:ph idx="1" type="body"/>
          </p:nvPr>
        </p:nvSpPr>
        <p:spPr>
          <a:xfrm>
            <a:off x="1589100" y="1063875"/>
            <a:ext cx="59658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 flipH="1" rot="317026">
            <a:off x="3682358" y="3951009"/>
            <a:ext cx="2215249" cy="1900313"/>
            <a:chOff x="4770475" y="2910125"/>
            <a:chExt cx="548975" cy="470975"/>
          </a:xfrm>
        </p:grpSpPr>
        <p:sp>
          <p:nvSpPr>
            <p:cNvPr id="1326" name="Google Shape;1326;p2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8"/>
          <p:cNvGrpSpPr/>
          <p:nvPr/>
        </p:nvGrpSpPr>
        <p:grpSpPr>
          <a:xfrm flipH="1" rot="10799915">
            <a:off x="7634792" y="-970806"/>
            <a:ext cx="2215224" cy="1900337"/>
            <a:chOff x="4770475" y="2910125"/>
            <a:chExt cx="548975" cy="470975"/>
          </a:xfrm>
        </p:grpSpPr>
        <p:sp>
          <p:nvSpPr>
            <p:cNvPr id="1333" name="Google Shape;1333;p2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flipH="1" rot="7200072">
            <a:off x="1815787" y="-1753334"/>
            <a:ext cx="1764075" cy="3297603"/>
            <a:chOff x="4530725" y="2880400"/>
            <a:chExt cx="418300" cy="781875"/>
          </a:xfrm>
        </p:grpSpPr>
        <p:sp>
          <p:nvSpPr>
            <p:cNvPr id="1340" name="Google Shape;1340;p2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5007571">
            <a:off x="7798598" y="3841845"/>
            <a:ext cx="1618872" cy="2146669"/>
            <a:chOff x="1936325" y="996650"/>
            <a:chExt cx="730000" cy="968000"/>
          </a:xfrm>
        </p:grpSpPr>
        <p:sp>
          <p:nvSpPr>
            <p:cNvPr id="1356" name="Google Shape;1356;p28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28"/>
          <p:cNvSpPr txBox="1"/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8" name="Google Shape;1368;p28"/>
          <p:cNvSpPr txBox="1"/>
          <p:nvPr>
            <p:ph idx="1" type="subTitle"/>
          </p:nvPr>
        </p:nvSpPr>
        <p:spPr>
          <a:xfrm>
            <a:off x="3566575" y="3428249"/>
            <a:ext cx="4864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9" name="Google Shape;1369;p28"/>
          <p:cNvSpPr txBox="1"/>
          <p:nvPr>
            <p:ph hasCustomPrompt="1" idx="2" type="title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1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29"/>
          <p:cNvGrpSpPr/>
          <p:nvPr/>
        </p:nvGrpSpPr>
        <p:grpSpPr>
          <a:xfrm rot="-10799915">
            <a:off x="285741" y="-970806"/>
            <a:ext cx="2215224" cy="1900337"/>
            <a:chOff x="4770475" y="2910125"/>
            <a:chExt cx="548975" cy="470975"/>
          </a:xfrm>
        </p:grpSpPr>
        <p:sp>
          <p:nvSpPr>
            <p:cNvPr id="1372" name="Google Shape;1372;p2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29"/>
          <p:cNvSpPr txBox="1"/>
          <p:nvPr>
            <p:ph type="ctrTitle"/>
          </p:nvPr>
        </p:nvSpPr>
        <p:spPr>
          <a:xfrm>
            <a:off x="2335525" y="838325"/>
            <a:ext cx="44772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9" name="Google Shape;1379;p29"/>
          <p:cNvSpPr txBox="1"/>
          <p:nvPr>
            <p:ph idx="1" type="subTitle"/>
          </p:nvPr>
        </p:nvSpPr>
        <p:spPr>
          <a:xfrm>
            <a:off x="2335650" y="2098975"/>
            <a:ext cx="44772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0" name="Google Shape;1380;p29"/>
          <p:cNvSpPr txBox="1"/>
          <p:nvPr/>
        </p:nvSpPr>
        <p:spPr>
          <a:xfrm>
            <a:off x="2342850" y="3800800"/>
            <a:ext cx="4458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2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flipH="1" rot="2930595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flipH="1" rot="-7869405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 rot="1744140">
            <a:off x="-64954" y="4342436"/>
            <a:ext cx="1952802" cy="1675132"/>
            <a:chOff x="4770475" y="2910125"/>
            <a:chExt cx="548975" cy="470975"/>
          </a:xfrm>
        </p:grpSpPr>
        <p:sp>
          <p:nvSpPr>
            <p:cNvPr id="38" name="Google Shape;38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 rot="2699940">
            <a:off x="1048173" y="3593685"/>
            <a:ext cx="1697290" cy="3172639"/>
            <a:chOff x="4530725" y="2880400"/>
            <a:chExt cx="418300" cy="781875"/>
          </a:xfrm>
        </p:grpSpPr>
        <p:sp>
          <p:nvSpPr>
            <p:cNvPr id="45" name="Google Shape;45;p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 rot="-135545">
            <a:off x="5923604" y="3890981"/>
            <a:ext cx="2651689" cy="2274694"/>
            <a:chOff x="4770475" y="2910125"/>
            <a:chExt cx="548975" cy="470975"/>
          </a:xfrm>
        </p:grpSpPr>
        <p:sp>
          <p:nvSpPr>
            <p:cNvPr id="61" name="Google Shape;61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4"/>
          <p:cNvGrpSpPr/>
          <p:nvPr/>
        </p:nvGrpSpPr>
        <p:grpSpPr>
          <a:xfrm rot="-9055860">
            <a:off x="6906243" y="-601034"/>
            <a:ext cx="1952802" cy="1675132"/>
            <a:chOff x="4770475" y="2910125"/>
            <a:chExt cx="548975" cy="470975"/>
          </a:xfrm>
        </p:grpSpPr>
        <p:sp>
          <p:nvSpPr>
            <p:cNvPr id="68" name="Google Shape;68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4"/>
          <p:cNvGrpSpPr/>
          <p:nvPr/>
        </p:nvGrpSpPr>
        <p:grpSpPr>
          <a:xfrm rot="-8100060">
            <a:off x="6048629" y="-1349790"/>
            <a:ext cx="1697290" cy="3172639"/>
            <a:chOff x="4530725" y="2880400"/>
            <a:chExt cx="418300" cy="781875"/>
          </a:xfrm>
        </p:grpSpPr>
        <p:sp>
          <p:nvSpPr>
            <p:cNvPr id="75" name="Google Shape;75;p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 rot="10664455">
            <a:off x="218799" y="-749141"/>
            <a:ext cx="2651689" cy="2274694"/>
            <a:chOff x="4770475" y="2910125"/>
            <a:chExt cx="548975" cy="470975"/>
          </a:xfrm>
        </p:grpSpPr>
        <p:sp>
          <p:nvSpPr>
            <p:cNvPr id="91" name="Google Shape;91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4"/>
          <p:cNvSpPr/>
          <p:nvPr/>
        </p:nvSpPr>
        <p:spPr>
          <a:xfrm>
            <a:off x="7778500" y="1138716"/>
            <a:ext cx="1927379" cy="1581909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-755900" y="2623891"/>
            <a:ext cx="1927379" cy="1581909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1952100" y="1493913"/>
            <a:ext cx="52398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idx="1" type="subTitle"/>
          </p:nvPr>
        </p:nvSpPr>
        <p:spPr>
          <a:xfrm>
            <a:off x="1952100" y="2711500"/>
            <a:ext cx="52398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2_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flipH="1" rot="4577290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flipH="1" rot="-8890992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2_1_1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2" type="ctrTitle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4" name="Google Shape;104;p5"/>
          <p:cNvSpPr txBox="1"/>
          <p:nvPr>
            <p:ph idx="1" type="subTitle"/>
          </p:nvPr>
        </p:nvSpPr>
        <p:spPr>
          <a:xfrm flipH="1">
            <a:off x="1375511" y="2997475"/>
            <a:ext cx="30249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idx="3" type="ctrTitle"/>
          </p:nvPr>
        </p:nvSpPr>
        <p:spPr>
          <a:xfrm flipH="1">
            <a:off x="4743606" y="2638425"/>
            <a:ext cx="30249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 flipH="1">
            <a:off x="4743606" y="2997475"/>
            <a:ext cx="30249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7" name="Google Shape;107;p5"/>
          <p:cNvGrpSpPr/>
          <p:nvPr/>
        </p:nvGrpSpPr>
        <p:grpSpPr>
          <a:xfrm rot="5400000">
            <a:off x="-664264" y="-995408"/>
            <a:ext cx="1755521" cy="3281373"/>
            <a:chOff x="4530725" y="2880400"/>
            <a:chExt cx="418300" cy="781875"/>
          </a:xfrm>
        </p:grpSpPr>
        <p:sp>
          <p:nvSpPr>
            <p:cNvPr id="108" name="Google Shape;108;p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 flipH="1" rot="-9899906">
            <a:off x="7504247" y="-152422"/>
            <a:ext cx="2281621" cy="1957384"/>
            <a:chOff x="4770475" y="2910125"/>
            <a:chExt cx="548975" cy="470975"/>
          </a:xfrm>
        </p:grpSpPr>
        <p:sp>
          <p:nvSpPr>
            <p:cNvPr id="124" name="Google Shape;124;p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 rot="-3374643">
            <a:off x="7857807" y="3296258"/>
            <a:ext cx="1755537" cy="3281402"/>
            <a:chOff x="4530725" y="2880400"/>
            <a:chExt cx="418300" cy="781875"/>
          </a:xfrm>
        </p:grpSpPr>
        <p:sp>
          <p:nvSpPr>
            <p:cNvPr id="131" name="Google Shape;131;p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rot="479842">
            <a:off x="-564845" y="3745940"/>
            <a:ext cx="1556665" cy="1877975"/>
            <a:chOff x="1063225" y="2958250"/>
            <a:chExt cx="493225" cy="595050"/>
          </a:xfrm>
        </p:grpSpPr>
        <p:sp>
          <p:nvSpPr>
            <p:cNvPr id="147" name="Google Shape;147;p5"/>
            <p:cNvSpPr/>
            <p:nvPr/>
          </p:nvSpPr>
          <p:spPr>
            <a:xfrm>
              <a:off x="1063225" y="3083425"/>
              <a:ext cx="424825" cy="469875"/>
            </a:xfrm>
            <a:custGeom>
              <a:rect b="b" l="l" r="r" t="t"/>
              <a:pathLst>
                <a:path extrusionOk="0" h="18795" w="16993">
                  <a:moveTo>
                    <a:pt x="11943" y="0"/>
                  </a:moveTo>
                  <a:lnTo>
                    <a:pt x="11394" y="798"/>
                  </a:lnTo>
                  <a:cubicBezTo>
                    <a:pt x="11204" y="1067"/>
                    <a:pt x="10900" y="1213"/>
                    <a:pt x="10583" y="1213"/>
                  </a:cubicBezTo>
                  <a:cubicBezTo>
                    <a:pt x="10485" y="1213"/>
                    <a:pt x="10386" y="1200"/>
                    <a:pt x="10288" y="1171"/>
                  </a:cubicBezTo>
                  <a:cubicBezTo>
                    <a:pt x="10061" y="1104"/>
                    <a:pt x="9830" y="1072"/>
                    <a:pt x="9601" y="1072"/>
                  </a:cubicBezTo>
                  <a:cubicBezTo>
                    <a:pt x="8820" y="1072"/>
                    <a:pt x="8069" y="1446"/>
                    <a:pt x="7601" y="2106"/>
                  </a:cubicBezTo>
                  <a:lnTo>
                    <a:pt x="404" y="12253"/>
                  </a:lnTo>
                  <a:cubicBezTo>
                    <a:pt x="1" y="12821"/>
                    <a:pt x="538" y="13303"/>
                    <a:pt x="899" y="13704"/>
                  </a:cubicBezTo>
                  <a:cubicBezTo>
                    <a:pt x="1357" y="14217"/>
                    <a:pt x="1844" y="14708"/>
                    <a:pt x="2353" y="15173"/>
                  </a:cubicBezTo>
                  <a:cubicBezTo>
                    <a:pt x="3374" y="16098"/>
                    <a:pt x="4491" y="16916"/>
                    <a:pt x="5697" y="17584"/>
                  </a:cubicBezTo>
                  <a:cubicBezTo>
                    <a:pt x="6332" y="17936"/>
                    <a:pt x="6990" y="18249"/>
                    <a:pt x="7664" y="18519"/>
                  </a:cubicBezTo>
                  <a:cubicBezTo>
                    <a:pt x="7954" y="18635"/>
                    <a:pt x="8287" y="18795"/>
                    <a:pt x="8592" y="18795"/>
                  </a:cubicBezTo>
                  <a:cubicBezTo>
                    <a:pt x="8808" y="18795"/>
                    <a:pt x="9009" y="18715"/>
                    <a:pt x="9173" y="18485"/>
                  </a:cubicBezTo>
                  <a:lnTo>
                    <a:pt x="16376" y="8331"/>
                  </a:lnTo>
                  <a:cubicBezTo>
                    <a:pt x="16992" y="7462"/>
                    <a:pt x="16977" y="6296"/>
                    <a:pt x="16338" y="5442"/>
                  </a:cubicBezTo>
                  <a:cubicBezTo>
                    <a:pt x="16076" y="5093"/>
                    <a:pt x="16057" y="4616"/>
                    <a:pt x="16310" y="4257"/>
                  </a:cubicBezTo>
                  <a:lnTo>
                    <a:pt x="16846" y="347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6400" y="3226300"/>
              <a:ext cx="292475" cy="285075"/>
            </a:xfrm>
            <a:custGeom>
              <a:rect b="b" l="l" r="r" t="t"/>
              <a:pathLst>
                <a:path extrusionOk="0" h="11403" w="11699">
                  <a:moveTo>
                    <a:pt x="4497" y="1"/>
                  </a:moveTo>
                  <a:lnTo>
                    <a:pt x="497" y="5639"/>
                  </a:lnTo>
                  <a:cubicBezTo>
                    <a:pt x="1" y="6340"/>
                    <a:pt x="166" y="7311"/>
                    <a:pt x="867" y="7809"/>
                  </a:cubicBezTo>
                  <a:lnTo>
                    <a:pt x="5529" y="11115"/>
                  </a:lnTo>
                  <a:cubicBezTo>
                    <a:pt x="5802" y="11309"/>
                    <a:pt x="6116" y="11402"/>
                    <a:pt x="6428" y="11402"/>
                  </a:cubicBezTo>
                  <a:cubicBezTo>
                    <a:pt x="6915" y="11402"/>
                    <a:pt x="7395" y="11174"/>
                    <a:pt x="7699" y="10746"/>
                  </a:cubicBezTo>
                  <a:lnTo>
                    <a:pt x="11698" y="5109"/>
                  </a:lnTo>
                  <a:lnTo>
                    <a:pt x="11698" y="5109"/>
                  </a:lnTo>
                  <a:cubicBezTo>
                    <a:pt x="11664" y="5129"/>
                    <a:pt x="11616" y="5139"/>
                    <a:pt x="11555" y="5139"/>
                  </a:cubicBezTo>
                  <a:cubicBezTo>
                    <a:pt x="11006" y="5139"/>
                    <a:pt x="9432" y="4315"/>
                    <a:pt x="7714" y="3094"/>
                  </a:cubicBezTo>
                  <a:cubicBezTo>
                    <a:pt x="5806" y="1742"/>
                    <a:pt x="4415" y="396"/>
                    <a:pt x="4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216775" y="3223450"/>
              <a:ext cx="185625" cy="131350"/>
            </a:xfrm>
            <a:custGeom>
              <a:rect b="b" l="l" r="r" t="t"/>
              <a:pathLst>
                <a:path extrusionOk="0" h="5254" w="7425">
                  <a:moveTo>
                    <a:pt x="285" y="0"/>
                  </a:moveTo>
                  <a:cubicBezTo>
                    <a:pt x="224" y="0"/>
                    <a:pt x="175" y="11"/>
                    <a:pt x="141" y="31"/>
                  </a:cubicBezTo>
                  <a:lnTo>
                    <a:pt x="82" y="115"/>
                  </a:lnTo>
                  <a:cubicBezTo>
                    <a:pt x="0" y="510"/>
                    <a:pt x="1391" y="1856"/>
                    <a:pt x="3299" y="3208"/>
                  </a:cubicBezTo>
                  <a:cubicBezTo>
                    <a:pt x="5018" y="4427"/>
                    <a:pt x="6592" y="5253"/>
                    <a:pt x="7141" y="5253"/>
                  </a:cubicBezTo>
                  <a:cubicBezTo>
                    <a:pt x="7201" y="5253"/>
                    <a:pt x="7249" y="5243"/>
                    <a:pt x="7283" y="5223"/>
                  </a:cubicBezTo>
                  <a:lnTo>
                    <a:pt x="7342" y="5139"/>
                  </a:lnTo>
                  <a:cubicBezTo>
                    <a:pt x="7424" y="4742"/>
                    <a:pt x="6031" y="3397"/>
                    <a:pt x="4125" y="2044"/>
                  </a:cubicBezTo>
                  <a:cubicBezTo>
                    <a:pt x="2408" y="826"/>
                    <a:pt x="83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98850" y="3351925"/>
              <a:ext cx="1500" cy="2100"/>
            </a:xfrm>
            <a:custGeom>
              <a:rect b="b" l="l" r="r" t="t"/>
              <a:pathLst>
                <a:path extrusionOk="0" h="84" w="60">
                  <a:moveTo>
                    <a:pt x="59" y="0"/>
                  </a:moveTo>
                  <a:lnTo>
                    <a:pt x="0" y="84"/>
                  </a:lnTo>
                  <a:cubicBezTo>
                    <a:pt x="16" y="74"/>
                    <a:pt x="29" y="63"/>
                    <a:pt x="40" y="49"/>
                  </a:cubicBezTo>
                  <a:cubicBezTo>
                    <a:pt x="50" y="34"/>
                    <a:pt x="56" y="17"/>
                    <a:pt x="59" y="0"/>
                  </a:cubicBez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218800" y="3224225"/>
              <a:ext cx="1500" cy="2100"/>
            </a:xfrm>
            <a:custGeom>
              <a:rect b="b" l="l" r="r" t="t"/>
              <a:pathLst>
                <a:path extrusionOk="0" h="84" w="60">
                  <a:moveTo>
                    <a:pt x="60" y="0"/>
                  </a:moveTo>
                  <a:lnTo>
                    <a:pt x="60" y="0"/>
                  </a:lnTo>
                  <a:cubicBezTo>
                    <a:pt x="44" y="8"/>
                    <a:pt x="31" y="19"/>
                    <a:pt x="20" y="35"/>
                  </a:cubicBezTo>
                  <a:cubicBezTo>
                    <a:pt x="10" y="50"/>
                    <a:pt x="3" y="65"/>
                    <a:pt x="1" y="8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222000" y="3125425"/>
              <a:ext cx="207375" cy="271825"/>
            </a:xfrm>
            <a:custGeom>
              <a:rect b="b" l="l" r="r" t="t"/>
              <a:pathLst>
                <a:path extrusionOk="0" h="10873" w="8295">
                  <a:moveTo>
                    <a:pt x="6928" y="0"/>
                  </a:moveTo>
                  <a:lnTo>
                    <a:pt x="262" y="9564"/>
                  </a:lnTo>
                  <a:cubicBezTo>
                    <a:pt x="0" y="9940"/>
                    <a:pt x="91" y="10460"/>
                    <a:pt x="469" y="10723"/>
                  </a:cubicBezTo>
                  <a:cubicBezTo>
                    <a:pt x="615" y="10824"/>
                    <a:pt x="781" y="10873"/>
                    <a:pt x="946" y="10873"/>
                  </a:cubicBezTo>
                  <a:cubicBezTo>
                    <a:pt x="1209" y="10873"/>
                    <a:pt x="1467" y="10748"/>
                    <a:pt x="1629" y="10516"/>
                  </a:cubicBezTo>
                  <a:lnTo>
                    <a:pt x="8294" y="952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352425" y="3081175"/>
              <a:ext cx="128725" cy="109525"/>
            </a:xfrm>
            <a:custGeom>
              <a:rect b="b" l="l" r="r" t="t"/>
              <a:pathLst>
                <a:path extrusionOk="0" h="4381" w="5149">
                  <a:moveTo>
                    <a:pt x="1076" y="1"/>
                  </a:moveTo>
                  <a:lnTo>
                    <a:pt x="1" y="1544"/>
                  </a:lnTo>
                  <a:lnTo>
                    <a:pt x="14" y="1555"/>
                  </a:lnTo>
                  <a:cubicBezTo>
                    <a:pt x="1181" y="2739"/>
                    <a:pt x="2557" y="3697"/>
                    <a:pt x="4073" y="4381"/>
                  </a:cubicBezTo>
                  <a:lnTo>
                    <a:pt x="5149" y="2838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336800" y="3004900"/>
              <a:ext cx="209775" cy="182125"/>
            </a:xfrm>
            <a:custGeom>
              <a:rect b="b" l="l" r="r" t="t"/>
              <a:pathLst>
                <a:path extrusionOk="0" h="7285" w="8391">
                  <a:moveTo>
                    <a:pt x="2139" y="0"/>
                  </a:moveTo>
                  <a:lnTo>
                    <a:pt x="111" y="2906"/>
                  </a:lnTo>
                  <a:cubicBezTo>
                    <a:pt x="1" y="3067"/>
                    <a:pt x="1308" y="4173"/>
                    <a:pt x="3035" y="5376"/>
                  </a:cubicBezTo>
                  <a:cubicBezTo>
                    <a:pt x="4620" y="6481"/>
                    <a:pt x="6005" y="7284"/>
                    <a:pt x="6309" y="7284"/>
                  </a:cubicBezTo>
                  <a:cubicBezTo>
                    <a:pt x="6337" y="7284"/>
                    <a:pt x="6355" y="7278"/>
                    <a:pt x="6364" y="7265"/>
                  </a:cubicBezTo>
                  <a:lnTo>
                    <a:pt x="8390" y="4357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385825" y="3001075"/>
              <a:ext cx="161825" cy="109575"/>
            </a:xfrm>
            <a:custGeom>
              <a:rect b="b" l="l" r="r" t="t"/>
              <a:pathLst>
                <a:path extrusionOk="0" h="4383" w="6473">
                  <a:moveTo>
                    <a:pt x="168" y="0"/>
                  </a:moveTo>
                  <a:cubicBezTo>
                    <a:pt x="141" y="0"/>
                    <a:pt x="122" y="7"/>
                    <a:pt x="113" y="20"/>
                  </a:cubicBezTo>
                  <a:cubicBezTo>
                    <a:pt x="1" y="180"/>
                    <a:pt x="1310" y="1282"/>
                    <a:pt x="3035" y="2481"/>
                  </a:cubicBezTo>
                  <a:cubicBezTo>
                    <a:pt x="4618" y="3583"/>
                    <a:pt x="6002" y="4382"/>
                    <a:pt x="6307" y="4382"/>
                  </a:cubicBezTo>
                  <a:cubicBezTo>
                    <a:pt x="6335" y="4382"/>
                    <a:pt x="6353" y="4376"/>
                    <a:pt x="6363" y="4362"/>
                  </a:cubicBezTo>
                  <a:cubicBezTo>
                    <a:pt x="6473" y="4203"/>
                    <a:pt x="5165" y="3100"/>
                    <a:pt x="3440" y="1901"/>
                  </a:cubicBezTo>
                  <a:cubicBezTo>
                    <a:pt x="1857" y="800"/>
                    <a:pt x="47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428725" y="2958250"/>
              <a:ext cx="127725" cy="128800"/>
            </a:xfrm>
            <a:custGeom>
              <a:rect b="b" l="l" r="r" t="t"/>
              <a:pathLst>
                <a:path extrusionOk="0" h="5152" w="5109">
                  <a:moveTo>
                    <a:pt x="3107" y="1"/>
                  </a:moveTo>
                  <a:cubicBezTo>
                    <a:pt x="2551" y="1"/>
                    <a:pt x="2004" y="264"/>
                    <a:pt x="1661" y="755"/>
                  </a:cubicBezTo>
                  <a:lnTo>
                    <a:pt x="1" y="3138"/>
                  </a:lnTo>
                  <a:lnTo>
                    <a:pt x="2891" y="5152"/>
                  </a:lnTo>
                  <a:lnTo>
                    <a:pt x="4552" y="2769"/>
                  </a:lnTo>
                  <a:cubicBezTo>
                    <a:pt x="5108" y="1971"/>
                    <a:pt x="4911" y="873"/>
                    <a:pt x="4113" y="318"/>
                  </a:cubicBezTo>
                  <a:cubicBezTo>
                    <a:pt x="3806" y="104"/>
                    <a:pt x="3454" y="1"/>
                    <a:pt x="3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348250" y="3090700"/>
              <a:ext cx="135925" cy="94225"/>
            </a:xfrm>
            <a:custGeom>
              <a:rect b="b" l="l" r="r" t="t"/>
              <a:pathLst>
                <a:path extrusionOk="0" h="3769" w="5437">
                  <a:moveTo>
                    <a:pt x="212" y="1"/>
                  </a:moveTo>
                  <a:cubicBezTo>
                    <a:pt x="157" y="1"/>
                    <a:pt x="102" y="25"/>
                    <a:pt x="65" y="72"/>
                  </a:cubicBezTo>
                  <a:cubicBezTo>
                    <a:pt x="1" y="152"/>
                    <a:pt x="16" y="270"/>
                    <a:pt x="96" y="334"/>
                  </a:cubicBezTo>
                  <a:cubicBezTo>
                    <a:pt x="242" y="452"/>
                    <a:pt x="3672" y="3168"/>
                    <a:pt x="5105" y="3753"/>
                  </a:cubicBezTo>
                  <a:cubicBezTo>
                    <a:pt x="5127" y="3762"/>
                    <a:pt x="5150" y="3768"/>
                    <a:pt x="5175" y="3768"/>
                  </a:cubicBezTo>
                  <a:lnTo>
                    <a:pt x="5175" y="3766"/>
                  </a:lnTo>
                  <a:cubicBezTo>
                    <a:pt x="5176" y="3766"/>
                    <a:pt x="5176" y="3766"/>
                    <a:pt x="5177" y="3766"/>
                  </a:cubicBezTo>
                  <a:cubicBezTo>
                    <a:pt x="5381" y="3766"/>
                    <a:pt x="5437" y="3483"/>
                    <a:pt x="5247" y="3405"/>
                  </a:cubicBezTo>
                  <a:cubicBezTo>
                    <a:pt x="3864" y="2839"/>
                    <a:pt x="366" y="68"/>
                    <a:pt x="329" y="42"/>
                  </a:cubicBez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89550" y="3006650"/>
              <a:ext cx="155675" cy="110375"/>
            </a:xfrm>
            <a:custGeom>
              <a:rect b="b" l="l" r="r" t="t"/>
              <a:pathLst>
                <a:path extrusionOk="0" h="4415" w="6227">
                  <a:moveTo>
                    <a:pt x="208" y="0"/>
                  </a:moveTo>
                  <a:cubicBezTo>
                    <a:pt x="157" y="0"/>
                    <a:pt x="107" y="21"/>
                    <a:pt x="70" y="61"/>
                  </a:cubicBezTo>
                  <a:cubicBezTo>
                    <a:pt x="0" y="137"/>
                    <a:pt x="6" y="255"/>
                    <a:pt x="80" y="326"/>
                  </a:cubicBezTo>
                  <a:cubicBezTo>
                    <a:pt x="108" y="352"/>
                    <a:pt x="3031" y="2984"/>
                    <a:pt x="5881" y="4396"/>
                  </a:cubicBezTo>
                  <a:cubicBezTo>
                    <a:pt x="5906" y="4407"/>
                    <a:pt x="5934" y="4415"/>
                    <a:pt x="5965" y="4415"/>
                  </a:cubicBezTo>
                  <a:cubicBezTo>
                    <a:pt x="6164" y="4415"/>
                    <a:pt x="6227" y="4145"/>
                    <a:pt x="6046" y="4057"/>
                  </a:cubicBezTo>
                  <a:cubicBezTo>
                    <a:pt x="3246" y="2670"/>
                    <a:pt x="361" y="73"/>
                    <a:pt x="333" y="46"/>
                  </a:cubicBezTo>
                  <a:cubicBezTo>
                    <a:pt x="296" y="15"/>
                    <a:pt x="252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10825" y="3221750"/>
              <a:ext cx="193425" cy="137600"/>
            </a:xfrm>
            <a:custGeom>
              <a:rect b="b" l="l" r="r" t="t"/>
              <a:pathLst>
                <a:path extrusionOk="0" h="5504" w="7737">
                  <a:moveTo>
                    <a:pt x="318" y="0"/>
                  </a:moveTo>
                  <a:cubicBezTo>
                    <a:pt x="233" y="0"/>
                    <a:pt x="157" y="59"/>
                    <a:pt x="135" y="145"/>
                  </a:cubicBezTo>
                  <a:cubicBezTo>
                    <a:pt x="1" y="799"/>
                    <a:pt x="2142" y="2518"/>
                    <a:pt x="3428" y="3430"/>
                  </a:cubicBezTo>
                  <a:cubicBezTo>
                    <a:pt x="4582" y="4249"/>
                    <a:pt x="6579" y="5503"/>
                    <a:pt x="7388" y="5503"/>
                  </a:cubicBezTo>
                  <a:cubicBezTo>
                    <a:pt x="7482" y="5503"/>
                    <a:pt x="7559" y="5486"/>
                    <a:pt x="7618" y="5450"/>
                  </a:cubicBezTo>
                  <a:cubicBezTo>
                    <a:pt x="7706" y="5397"/>
                    <a:pt x="7736" y="5283"/>
                    <a:pt x="7683" y="5192"/>
                  </a:cubicBezTo>
                  <a:cubicBezTo>
                    <a:pt x="7648" y="5134"/>
                    <a:pt x="7586" y="5101"/>
                    <a:pt x="7522" y="5101"/>
                  </a:cubicBezTo>
                  <a:cubicBezTo>
                    <a:pt x="7489" y="5101"/>
                    <a:pt x="7456" y="5109"/>
                    <a:pt x="7426" y="5127"/>
                  </a:cubicBezTo>
                  <a:cubicBezTo>
                    <a:pt x="7409" y="5134"/>
                    <a:pt x="7387" y="5138"/>
                    <a:pt x="7358" y="5138"/>
                  </a:cubicBezTo>
                  <a:cubicBezTo>
                    <a:pt x="6971" y="5138"/>
                    <a:pt x="5551" y="4475"/>
                    <a:pt x="3645" y="3124"/>
                  </a:cubicBezTo>
                  <a:cubicBezTo>
                    <a:pt x="1599" y="1673"/>
                    <a:pt x="489" y="483"/>
                    <a:pt x="504" y="219"/>
                  </a:cubicBezTo>
                  <a:cubicBezTo>
                    <a:pt x="521" y="120"/>
                    <a:pt x="457" y="23"/>
                    <a:pt x="356" y="4"/>
                  </a:cubicBezTo>
                  <a:cubicBezTo>
                    <a:pt x="343" y="2"/>
                    <a:pt x="33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402025" y="3242025"/>
              <a:ext cx="58975" cy="64625"/>
            </a:xfrm>
            <a:custGeom>
              <a:rect b="b" l="l" r="r" t="t"/>
              <a:pathLst>
                <a:path extrusionOk="0" h="2585" w="2359">
                  <a:moveTo>
                    <a:pt x="1847" y="0"/>
                  </a:moveTo>
                  <a:cubicBezTo>
                    <a:pt x="1512" y="0"/>
                    <a:pt x="1020" y="352"/>
                    <a:pt x="630" y="902"/>
                  </a:cubicBezTo>
                  <a:cubicBezTo>
                    <a:pt x="147" y="1582"/>
                    <a:pt x="1" y="2308"/>
                    <a:pt x="307" y="2524"/>
                  </a:cubicBezTo>
                  <a:cubicBezTo>
                    <a:pt x="365" y="2565"/>
                    <a:pt x="435" y="2585"/>
                    <a:pt x="513" y="2585"/>
                  </a:cubicBezTo>
                  <a:cubicBezTo>
                    <a:pt x="848" y="2585"/>
                    <a:pt x="1340" y="2233"/>
                    <a:pt x="1732" y="1683"/>
                  </a:cubicBezTo>
                  <a:cubicBezTo>
                    <a:pt x="2214" y="1004"/>
                    <a:pt x="2359" y="276"/>
                    <a:pt x="2055" y="62"/>
                  </a:cubicBezTo>
                  <a:cubicBezTo>
                    <a:pt x="1997" y="20"/>
                    <a:pt x="1926" y="0"/>
                    <a:pt x="1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5"/>
          <p:cNvSpPr/>
          <p:nvPr/>
        </p:nvSpPr>
        <p:spPr>
          <a:xfrm rot="-2004035">
            <a:off x="8093170" y="17330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 rot="3220419">
            <a:off x="1560719" y="4313539"/>
            <a:ext cx="581017" cy="493655"/>
            <a:chOff x="4021700" y="2078100"/>
            <a:chExt cx="294125" cy="249900"/>
          </a:xfrm>
        </p:grpSpPr>
        <p:sp>
          <p:nvSpPr>
            <p:cNvPr id="163" name="Google Shape;163;p5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69" name="Google Shape;169;p6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 flipH="1" rot="4577290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72" name="Google Shape;172;p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79" name="Google Shape;179;p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95" name="Google Shape;195;p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flipH="1" rot="4545127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rect b="b" l="l" r="r" t="t"/>
              <a:pathLst>
                <a:path extrusionOk="0" h="35784" w="37589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rect b="b" l="l" r="r" t="t"/>
              <a:pathLst>
                <a:path extrusionOk="0" h="25246" w="19993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rect b="b" l="l" r="r" t="t"/>
              <a:pathLst>
                <a:path extrusionOk="0" h="3207" w="4217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rect b="b" l="l" r="r" t="t"/>
              <a:pathLst>
                <a:path extrusionOk="0" h="3207" w="422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rect b="b" l="l" r="r" t="t"/>
              <a:pathLst>
                <a:path extrusionOk="0" h="10319" w="14915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rect b="b" l="l" r="r" t="t"/>
              <a:pathLst>
                <a:path extrusionOk="0" h="3944" w="3069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rect b="b" l="l" r="r" t="t"/>
              <a:pathLst>
                <a:path extrusionOk="0" h="11884" w="13046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rect b="b" l="l" r="r" t="t"/>
              <a:pathLst>
                <a:path extrusionOk="0" h="6992" w="7408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rect b="b" l="l" r="r" t="t"/>
              <a:pathLst>
                <a:path extrusionOk="0" h="2448" w="2606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flipH="1" rot="-9991047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flipH="1" rot="-5003494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type="title"/>
          </p:nvPr>
        </p:nvSpPr>
        <p:spPr>
          <a:xfrm>
            <a:off x="1388100" y="1666938"/>
            <a:ext cx="6367800" cy="18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0" name="Google Shape;280;p8"/>
          <p:cNvGrpSpPr/>
          <p:nvPr/>
        </p:nvGrpSpPr>
        <p:grpSpPr>
          <a:xfrm rot="6570110">
            <a:off x="101047" y="3929233"/>
            <a:ext cx="2089426" cy="1792466"/>
            <a:chOff x="4770475" y="2910125"/>
            <a:chExt cx="548975" cy="470975"/>
          </a:xfrm>
        </p:grpSpPr>
        <p:sp>
          <p:nvSpPr>
            <p:cNvPr id="281" name="Google Shape;281;p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8"/>
          <p:cNvGrpSpPr/>
          <p:nvPr/>
        </p:nvGrpSpPr>
        <p:grpSpPr>
          <a:xfrm flipH="1" rot="2154994">
            <a:off x="-253500" y="2748153"/>
            <a:ext cx="1615564" cy="3019896"/>
            <a:chOff x="4530725" y="2880400"/>
            <a:chExt cx="418300" cy="781875"/>
          </a:xfrm>
        </p:grpSpPr>
        <p:sp>
          <p:nvSpPr>
            <p:cNvPr id="288" name="Google Shape;288;p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8"/>
          <p:cNvGrpSpPr/>
          <p:nvPr/>
        </p:nvGrpSpPr>
        <p:grpSpPr>
          <a:xfrm rot="-4559972">
            <a:off x="7377011" y="-195914"/>
            <a:ext cx="2089434" cy="1792458"/>
            <a:chOff x="4770475" y="2910125"/>
            <a:chExt cx="548975" cy="470975"/>
          </a:xfrm>
        </p:grpSpPr>
        <p:sp>
          <p:nvSpPr>
            <p:cNvPr id="304" name="Google Shape;304;p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8"/>
          <p:cNvGrpSpPr/>
          <p:nvPr/>
        </p:nvGrpSpPr>
        <p:grpSpPr>
          <a:xfrm flipH="1" rot="-8975163">
            <a:off x="8256900" y="-301532"/>
            <a:ext cx="1615546" cy="3019910"/>
            <a:chOff x="4530725" y="2880400"/>
            <a:chExt cx="418300" cy="781875"/>
          </a:xfrm>
        </p:grpSpPr>
        <p:sp>
          <p:nvSpPr>
            <p:cNvPr id="311" name="Google Shape;311;p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9" name="Google Shape;329;p9"/>
          <p:cNvGrpSpPr/>
          <p:nvPr/>
        </p:nvGrpSpPr>
        <p:grpSpPr>
          <a:xfrm flipH="1" rot="4545127">
            <a:off x="-974134" y="459778"/>
            <a:ext cx="2281619" cy="1957394"/>
            <a:chOff x="4770475" y="2910125"/>
            <a:chExt cx="548975" cy="470975"/>
          </a:xfrm>
        </p:grpSpPr>
        <p:sp>
          <p:nvSpPr>
            <p:cNvPr id="330" name="Google Shape;330;p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2004035">
            <a:off x="8092995" y="344396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 rot="-365596">
            <a:off x="-119220" y="3279063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1845206" y="356301"/>
            <a:ext cx="494659" cy="420282"/>
            <a:chOff x="4021700" y="2078100"/>
            <a:chExt cx="294125" cy="249900"/>
          </a:xfrm>
        </p:grpSpPr>
        <p:sp>
          <p:nvSpPr>
            <p:cNvPr id="339" name="Google Shape;339;p9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-7200046">
            <a:off x="7866279" y="-1405192"/>
            <a:ext cx="2145746" cy="4011012"/>
            <a:chOff x="4530725" y="2880400"/>
            <a:chExt cx="418300" cy="781875"/>
          </a:xfrm>
        </p:grpSpPr>
        <p:sp>
          <p:nvSpPr>
            <p:cNvPr id="342" name="Google Shape;342;p9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idx="1" type="body"/>
          </p:nvPr>
        </p:nvSpPr>
        <p:spPr>
          <a:xfrm>
            <a:off x="1127900" y="3773375"/>
            <a:ext cx="3658800" cy="8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latin typeface="Lexend"/>
                <a:ea typeface="Lexend"/>
                <a:cs typeface="Lexend"/>
                <a:sym typeface="Lexend"/>
              </a:defRPr>
            </a:lvl1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 flipH="1" rot="1086942">
            <a:off x="-1251668" y="3405126"/>
            <a:ext cx="2215237" cy="1900341"/>
            <a:chOff x="4770475" y="2910125"/>
            <a:chExt cx="548975" cy="470975"/>
          </a:xfrm>
        </p:grpSpPr>
        <p:sp>
          <p:nvSpPr>
            <p:cNvPr id="360" name="Google Shape;360;p1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0"/>
          <p:cNvSpPr/>
          <p:nvPr/>
        </p:nvSpPr>
        <p:spPr>
          <a:xfrm flipH="1" rot="2002575">
            <a:off x="394202" y="25195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0"/>
          <p:cNvGrpSpPr/>
          <p:nvPr/>
        </p:nvGrpSpPr>
        <p:grpSpPr>
          <a:xfrm flipH="1">
            <a:off x="8001721" y="3473694"/>
            <a:ext cx="564544" cy="479708"/>
            <a:chOff x="4021700" y="2078100"/>
            <a:chExt cx="294125" cy="249900"/>
          </a:xfrm>
        </p:grpSpPr>
        <p:sp>
          <p:nvSpPr>
            <p:cNvPr id="368" name="Google Shape;368;p10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0"/>
          <p:cNvGrpSpPr/>
          <p:nvPr/>
        </p:nvGrpSpPr>
        <p:grpSpPr>
          <a:xfrm flipH="1" rot="-6222710">
            <a:off x="7862787" y="3786549"/>
            <a:ext cx="2215225" cy="1900331"/>
            <a:chOff x="4770475" y="2910125"/>
            <a:chExt cx="548975" cy="470975"/>
          </a:xfrm>
        </p:grpSpPr>
        <p:sp>
          <p:nvSpPr>
            <p:cNvPr id="371" name="Google Shape;371;p1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0"/>
          <p:cNvGrpSpPr/>
          <p:nvPr/>
        </p:nvGrpSpPr>
        <p:grpSpPr>
          <a:xfrm rot="-5819900">
            <a:off x="8205201" y="-1183506"/>
            <a:ext cx="1438501" cy="2688962"/>
            <a:chOff x="4530725" y="2880400"/>
            <a:chExt cx="418300" cy="781875"/>
          </a:xfrm>
        </p:grpSpPr>
        <p:sp>
          <p:nvSpPr>
            <p:cNvPr id="378" name="Google Shape;378;p1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0"/>
          <p:cNvGrpSpPr/>
          <p:nvPr/>
        </p:nvGrpSpPr>
        <p:grpSpPr>
          <a:xfrm rot="5400000">
            <a:off x="-503546" y="3605727"/>
            <a:ext cx="1438492" cy="2688946"/>
            <a:chOff x="4530725" y="2880400"/>
            <a:chExt cx="418300" cy="781875"/>
          </a:xfrm>
        </p:grpSpPr>
        <p:sp>
          <p:nvSpPr>
            <p:cNvPr id="394" name="Google Shape;394;p1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3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3"/>
          <p:cNvSpPr txBox="1"/>
          <p:nvPr>
            <p:ph type="ctrTitle"/>
          </p:nvPr>
        </p:nvSpPr>
        <p:spPr>
          <a:xfrm>
            <a:off x="627800" y="1625988"/>
            <a:ext cx="5330700" cy="12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DocScore:</a:t>
            </a:r>
            <a:r>
              <a:rPr lang="en"/>
              <a:t> Doctor Rating </a:t>
            </a:r>
            <a:r>
              <a:rPr lang="en">
                <a:highlight>
                  <a:schemeClr val="lt2"/>
                </a:highlight>
              </a:rPr>
              <a:t>Insights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519" name="Google Shape;1519;p33"/>
          <p:cNvSpPr txBox="1"/>
          <p:nvPr>
            <p:ph idx="1" type="subTitle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Nabeel Bahrawi - </a:t>
            </a:r>
            <a:r>
              <a:rPr lang="en"/>
              <a:t>Jeffery</a:t>
            </a:r>
            <a:r>
              <a:rPr lang="en"/>
              <a:t> Liu - Jacky Jiang</a:t>
            </a:r>
            <a:endParaRPr/>
          </a:p>
        </p:txBody>
      </p:sp>
      <p:cxnSp>
        <p:nvCxnSpPr>
          <p:cNvPr id="1520" name="Google Shape;1520;p33"/>
          <p:cNvCxnSpPr/>
          <p:nvPr/>
        </p:nvCxnSpPr>
        <p:spPr>
          <a:xfrm>
            <a:off x="713225" y="2930438"/>
            <a:ext cx="3492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1" name="Google Shape;1521;p33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2" name="Google Shape;1522;p33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4" name="Google Shape;1524;p33"/>
          <p:cNvSpPr/>
          <p:nvPr/>
        </p:nvSpPr>
        <p:spPr>
          <a:xfrm>
            <a:off x="8025550" y="627767"/>
            <a:ext cx="1413199" cy="1159892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5" name="Google Shape;1525;p33"/>
          <p:cNvGrpSpPr/>
          <p:nvPr/>
        </p:nvGrpSpPr>
        <p:grpSpPr>
          <a:xfrm rot="3556025">
            <a:off x="599804" y="3711408"/>
            <a:ext cx="1067760" cy="1009303"/>
            <a:chOff x="7608325" y="2238725"/>
            <a:chExt cx="542950" cy="513225"/>
          </a:xfrm>
        </p:grpSpPr>
        <p:sp>
          <p:nvSpPr>
            <p:cNvPr id="1526" name="Google Shape;1526;p33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33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5" name="Google Shape;1545;p33"/>
          <p:cNvGrpSpPr/>
          <p:nvPr/>
        </p:nvGrpSpPr>
        <p:grpSpPr>
          <a:xfrm flipH="1" rot="-5400093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46" name="Google Shape;1546;p3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33"/>
          <p:cNvGrpSpPr/>
          <p:nvPr/>
        </p:nvGrpSpPr>
        <p:grpSpPr>
          <a:xfrm flipH="1" rot="5399907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3" name="Google Shape;1553;p3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33"/>
          <p:cNvGrpSpPr/>
          <p:nvPr/>
        </p:nvGrpSpPr>
        <p:grpSpPr>
          <a:xfrm flipH="1" rot="10288117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0" name="Google Shape;1560;p3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33"/>
          <p:cNvGrpSpPr/>
          <p:nvPr/>
        </p:nvGrpSpPr>
        <p:grpSpPr>
          <a:xfrm flipH="1">
            <a:off x="5646059" y="488999"/>
            <a:ext cx="3858854" cy="4936859"/>
            <a:chOff x="2412611" y="2547289"/>
            <a:chExt cx="1756100" cy="2246682"/>
          </a:xfrm>
        </p:grpSpPr>
        <p:sp>
          <p:nvSpPr>
            <p:cNvPr id="1567" name="Google Shape;1567;p33"/>
            <p:cNvSpPr/>
            <p:nvPr/>
          </p:nvSpPr>
          <p:spPr>
            <a:xfrm>
              <a:off x="2412611" y="3235684"/>
              <a:ext cx="287863" cy="341776"/>
            </a:xfrm>
            <a:custGeom>
              <a:rect b="b" l="l" r="r" t="t"/>
              <a:pathLst>
                <a:path extrusionOk="0" h="10517" w="8858">
                  <a:moveTo>
                    <a:pt x="3237" y="1"/>
                  </a:moveTo>
                  <a:cubicBezTo>
                    <a:pt x="3233" y="1"/>
                    <a:pt x="3229" y="1"/>
                    <a:pt x="3225" y="1"/>
                  </a:cubicBezTo>
                  <a:cubicBezTo>
                    <a:pt x="2615" y="20"/>
                    <a:pt x="2174" y="670"/>
                    <a:pt x="2497" y="1435"/>
                  </a:cubicBezTo>
                  <a:cubicBezTo>
                    <a:pt x="2497" y="1435"/>
                    <a:pt x="2252" y="907"/>
                    <a:pt x="1826" y="907"/>
                  </a:cubicBezTo>
                  <a:cubicBezTo>
                    <a:pt x="1732" y="907"/>
                    <a:pt x="1629" y="932"/>
                    <a:pt x="1519" y="994"/>
                  </a:cubicBezTo>
                  <a:cubicBezTo>
                    <a:pt x="907" y="1338"/>
                    <a:pt x="1428" y="2574"/>
                    <a:pt x="1428" y="2574"/>
                  </a:cubicBezTo>
                  <a:cubicBezTo>
                    <a:pt x="1428" y="2574"/>
                    <a:pt x="1127" y="2267"/>
                    <a:pt x="819" y="2267"/>
                  </a:cubicBezTo>
                  <a:cubicBezTo>
                    <a:pt x="650" y="2267"/>
                    <a:pt x="479" y="2359"/>
                    <a:pt x="354" y="2644"/>
                  </a:cubicBezTo>
                  <a:cubicBezTo>
                    <a:pt x="1" y="3448"/>
                    <a:pt x="1458" y="7683"/>
                    <a:pt x="1718" y="8035"/>
                  </a:cubicBezTo>
                  <a:cubicBezTo>
                    <a:pt x="1919" y="8308"/>
                    <a:pt x="2450" y="10516"/>
                    <a:pt x="4948" y="10516"/>
                  </a:cubicBezTo>
                  <a:cubicBezTo>
                    <a:pt x="5663" y="10516"/>
                    <a:pt x="6538" y="10336"/>
                    <a:pt x="7613" y="9878"/>
                  </a:cubicBezTo>
                  <a:cubicBezTo>
                    <a:pt x="7613" y="9878"/>
                    <a:pt x="8764" y="9332"/>
                    <a:pt x="8825" y="7487"/>
                  </a:cubicBezTo>
                  <a:cubicBezTo>
                    <a:pt x="8857" y="6568"/>
                    <a:pt x="8725" y="2556"/>
                    <a:pt x="7950" y="2556"/>
                  </a:cubicBezTo>
                  <a:cubicBezTo>
                    <a:pt x="7947" y="2556"/>
                    <a:pt x="7943" y="2556"/>
                    <a:pt x="7939" y="2556"/>
                  </a:cubicBezTo>
                  <a:cubicBezTo>
                    <a:pt x="7155" y="2596"/>
                    <a:pt x="6792" y="4818"/>
                    <a:pt x="6792" y="4818"/>
                  </a:cubicBezTo>
                  <a:cubicBezTo>
                    <a:pt x="6792" y="4818"/>
                    <a:pt x="5674" y="185"/>
                    <a:pt x="4890" y="185"/>
                  </a:cubicBezTo>
                  <a:cubicBezTo>
                    <a:pt x="4887" y="185"/>
                    <a:pt x="4883" y="185"/>
                    <a:pt x="4880" y="185"/>
                  </a:cubicBezTo>
                  <a:cubicBezTo>
                    <a:pt x="4095" y="225"/>
                    <a:pt x="4111" y="1270"/>
                    <a:pt x="4111" y="1270"/>
                  </a:cubicBezTo>
                  <a:cubicBezTo>
                    <a:pt x="4111" y="1270"/>
                    <a:pt x="3839" y="1"/>
                    <a:pt x="323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450053" y="3311288"/>
              <a:ext cx="45789" cy="88881"/>
            </a:xfrm>
            <a:custGeom>
              <a:rect b="b" l="l" r="r" t="t"/>
              <a:pathLst>
                <a:path extrusionOk="0" h="2735" w="1409">
                  <a:moveTo>
                    <a:pt x="266" y="1"/>
                  </a:moveTo>
                  <a:cubicBezTo>
                    <a:pt x="238" y="1"/>
                    <a:pt x="209" y="6"/>
                    <a:pt x="181" y="17"/>
                  </a:cubicBezTo>
                  <a:cubicBezTo>
                    <a:pt x="59" y="65"/>
                    <a:pt x="1" y="201"/>
                    <a:pt x="46" y="323"/>
                  </a:cubicBezTo>
                  <a:lnTo>
                    <a:pt x="922" y="2582"/>
                  </a:lnTo>
                  <a:cubicBezTo>
                    <a:pt x="956" y="2674"/>
                    <a:pt x="1044" y="2734"/>
                    <a:pt x="1143" y="2734"/>
                  </a:cubicBezTo>
                  <a:cubicBezTo>
                    <a:pt x="1171" y="2734"/>
                    <a:pt x="1200" y="2729"/>
                    <a:pt x="1226" y="2717"/>
                  </a:cubicBezTo>
                  <a:cubicBezTo>
                    <a:pt x="1348" y="2672"/>
                    <a:pt x="1409" y="2535"/>
                    <a:pt x="1361" y="2413"/>
                  </a:cubicBezTo>
                  <a:lnTo>
                    <a:pt x="487" y="152"/>
                  </a:lnTo>
                  <a:cubicBezTo>
                    <a:pt x="450" y="59"/>
                    <a:pt x="361" y="1"/>
                    <a:pt x="26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3052325" y="2574717"/>
              <a:ext cx="387533" cy="313211"/>
            </a:xfrm>
            <a:custGeom>
              <a:rect b="b" l="l" r="r" t="t"/>
              <a:pathLst>
                <a:path extrusionOk="0" h="9638" w="11925">
                  <a:moveTo>
                    <a:pt x="6030" y="1"/>
                  </a:moveTo>
                  <a:cubicBezTo>
                    <a:pt x="3004" y="1"/>
                    <a:pt x="1" y="4329"/>
                    <a:pt x="974" y="6906"/>
                  </a:cubicBezTo>
                  <a:cubicBezTo>
                    <a:pt x="1640" y="8667"/>
                    <a:pt x="4173" y="9637"/>
                    <a:pt x="6490" y="9637"/>
                  </a:cubicBezTo>
                  <a:cubicBezTo>
                    <a:pt x="8102" y="9637"/>
                    <a:pt x="9610" y="9168"/>
                    <a:pt x="10310" y="8167"/>
                  </a:cubicBezTo>
                  <a:cubicBezTo>
                    <a:pt x="11925" y="5862"/>
                    <a:pt x="9592" y="268"/>
                    <a:pt x="6272" y="10"/>
                  </a:cubicBezTo>
                  <a:cubicBezTo>
                    <a:pt x="6191" y="4"/>
                    <a:pt x="6111" y="1"/>
                    <a:pt x="603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317082" y="2547289"/>
              <a:ext cx="102302" cy="182896"/>
            </a:xfrm>
            <a:custGeom>
              <a:rect b="b" l="l" r="r" t="t"/>
              <a:pathLst>
                <a:path extrusionOk="0" h="5628" w="3148">
                  <a:moveTo>
                    <a:pt x="272" y="1"/>
                  </a:moveTo>
                  <a:cubicBezTo>
                    <a:pt x="193" y="1"/>
                    <a:pt x="116" y="41"/>
                    <a:pt x="71" y="113"/>
                  </a:cubicBezTo>
                  <a:cubicBezTo>
                    <a:pt x="0" y="225"/>
                    <a:pt x="36" y="373"/>
                    <a:pt x="152" y="440"/>
                  </a:cubicBezTo>
                  <a:cubicBezTo>
                    <a:pt x="2636" y="1979"/>
                    <a:pt x="2214" y="5327"/>
                    <a:pt x="2210" y="5359"/>
                  </a:cubicBezTo>
                  <a:cubicBezTo>
                    <a:pt x="2193" y="5488"/>
                    <a:pt x="2282" y="5608"/>
                    <a:pt x="2412" y="5625"/>
                  </a:cubicBezTo>
                  <a:cubicBezTo>
                    <a:pt x="2423" y="5627"/>
                    <a:pt x="2433" y="5627"/>
                    <a:pt x="2444" y="5627"/>
                  </a:cubicBezTo>
                  <a:cubicBezTo>
                    <a:pt x="2562" y="5627"/>
                    <a:pt x="2663" y="5540"/>
                    <a:pt x="2678" y="5424"/>
                  </a:cubicBezTo>
                  <a:cubicBezTo>
                    <a:pt x="2699" y="5274"/>
                    <a:pt x="3147" y="1739"/>
                    <a:pt x="399" y="39"/>
                  </a:cubicBezTo>
                  <a:cubicBezTo>
                    <a:pt x="360" y="13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2537597" y="3269319"/>
              <a:ext cx="50664" cy="115789"/>
            </a:xfrm>
            <a:custGeom>
              <a:rect b="b" l="l" r="r" t="t"/>
              <a:pathLst>
                <a:path extrusionOk="0" h="3563" w="1559">
                  <a:moveTo>
                    <a:pt x="266" y="0"/>
                  </a:moveTo>
                  <a:cubicBezTo>
                    <a:pt x="241" y="0"/>
                    <a:pt x="216" y="4"/>
                    <a:pt x="190" y="13"/>
                  </a:cubicBezTo>
                  <a:cubicBezTo>
                    <a:pt x="67" y="53"/>
                    <a:pt x="0" y="186"/>
                    <a:pt x="40" y="311"/>
                  </a:cubicBezTo>
                  <a:lnTo>
                    <a:pt x="1070" y="3401"/>
                  </a:lnTo>
                  <a:cubicBezTo>
                    <a:pt x="1103" y="3498"/>
                    <a:pt x="1192" y="3562"/>
                    <a:pt x="1294" y="3562"/>
                  </a:cubicBezTo>
                  <a:cubicBezTo>
                    <a:pt x="1319" y="3562"/>
                    <a:pt x="1344" y="3558"/>
                    <a:pt x="1369" y="3551"/>
                  </a:cubicBezTo>
                  <a:cubicBezTo>
                    <a:pt x="1492" y="3509"/>
                    <a:pt x="1559" y="3376"/>
                    <a:pt x="1519" y="3252"/>
                  </a:cubicBezTo>
                  <a:lnTo>
                    <a:pt x="489" y="161"/>
                  </a:lnTo>
                  <a:cubicBezTo>
                    <a:pt x="455" y="62"/>
                    <a:pt x="364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2485048" y="3274551"/>
              <a:ext cx="49689" cy="104674"/>
            </a:xfrm>
            <a:custGeom>
              <a:rect b="b" l="l" r="r" t="t"/>
              <a:pathLst>
                <a:path extrusionOk="0" h="3221" w="1529">
                  <a:moveTo>
                    <a:pt x="268" y="0"/>
                  </a:moveTo>
                  <a:cubicBezTo>
                    <a:pt x="241" y="0"/>
                    <a:pt x="214" y="5"/>
                    <a:pt x="187" y="15"/>
                  </a:cubicBezTo>
                  <a:cubicBezTo>
                    <a:pt x="63" y="59"/>
                    <a:pt x="0" y="196"/>
                    <a:pt x="46" y="319"/>
                  </a:cubicBezTo>
                  <a:lnTo>
                    <a:pt x="1040" y="3065"/>
                  </a:lnTo>
                  <a:cubicBezTo>
                    <a:pt x="1074" y="3158"/>
                    <a:pt x="1161" y="3221"/>
                    <a:pt x="1262" y="3221"/>
                  </a:cubicBezTo>
                  <a:cubicBezTo>
                    <a:pt x="1289" y="3221"/>
                    <a:pt x="1315" y="3215"/>
                    <a:pt x="1340" y="3205"/>
                  </a:cubicBezTo>
                  <a:cubicBezTo>
                    <a:pt x="1464" y="3162"/>
                    <a:pt x="1528" y="3027"/>
                    <a:pt x="1483" y="2903"/>
                  </a:cubicBezTo>
                  <a:lnTo>
                    <a:pt x="491" y="160"/>
                  </a:lnTo>
                  <a:cubicBezTo>
                    <a:pt x="456" y="61"/>
                    <a:pt x="36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2502955" y="3505608"/>
              <a:ext cx="714165" cy="688882"/>
            </a:xfrm>
            <a:custGeom>
              <a:rect b="b" l="l" r="r" t="t"/>
              <a:pathLst>
                <a:path extrusionOk="0" h="21198" w="21976">
                  <a:moveTo>
                    <a:pt x="12182" y="12904"/>
                  </a:moveTo>
                  <a:lnTo>
                    <a:pt x="12182" y="12904"/>
                  </a:lnTo>
                  <a:cubicBezTo>
                    <a:pt x="12232" y="12939"/>
                    <a:pt x="12278" y="12978"/>
                    <a:pt x="12317" y="13026"/>
                  </a:cubicBezTo>
                  <a:cubicBezTo>
                    <a:pt x="12319" y="13029"/>
                    <a:pt x="12319" y="13031"/>
                    <a:pt x="12318" y="13031"/>
                  </a:cubicBezTo>
                  <a:cubicBezTo>
                    <a:pt x="12310" y="13031"/>
                    <a:pt x="12263" y="12990"/>
                    <a:pt x="12207" y="12933"/>
                  </a:cubicBezTo>
                  <a:lnTo>
                    <a:pt x="12182" y="12904"/>
                  </a:lnTo>
                  <a:close/>
                  <a:moveTo>
                    <a:pt x="5101" y="0"/>
                  </a:moveTo>
                  <a:lnTo>
                    <a:pt x="0" y="1226"/>
                  </a:lnTo>
                  <a:cubicBezTo>
                    <a:pt x="956" y="6375"/>
                    <a:pt x="1743" y="8095"/>
                    <a:pt x="3560" y="13009"/>
                  </a:cubicBezTo>
                  <a:cubicBezTo>
                    <a:pt x="5176" y="17382"/>
                    <a:pt x="6853" y="21198"/>
                    <a:pt x="10361" y="21198"/>
                  </a:cubicBezTo>
                  <a:cubicBezTo>
                    <a:pt x="11693" y="21198"/>
                    <a:pt x="13291" y="20647"/>
                    <a:pt x="15249" y="19367"/>
                  </a:cubicBezTo>
                  <a:cubicBezTo>
                    <a:pt x="16751" y="18384"/>
                    <a:pt x="18102" y="17233"/>
                    <a:pt x="19350" y="16070"/>
                  </a:cubicBezTo>
                  <a:cubicBezTo>
                    <a:pt x="20256" y="15224"/>
                    <a:pt x="21127" y="14364"/>
                    <a:pt x="21976" y="13490"/>
                  </a:cubicBezTo>
                  <a:cubicBezTo>
                    <a:pt x="20520" y="12121"/>
                    <a:pt x="17609" y="9317"/>
                    <a:pt x="15797" y="7073"/>
                  </a:cubicBezTo>
                  <a:cubicBezTo>
                    <a:pt x="14333" y="8644"/>
                    <a:pt x="12849" y="10181"/>
                    <a:pt x="11229" y="11525"/>
                  </a:cubicBezTo>
                  <a:cubicBezTo>
                    <a:pt x="9182" y="7141"/>
                    <a:pt x="6864" y="4565"/>
                    <a:pt x="51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2859257" y="3872505"/>
              <a:ext cx="93820" cy="171847"/>
            </a:xfrm>
            <a:custGeom>
              <a:rect b="b" l="l" r="r" t="t"/>
              <a:pathLst>
                <a:path extrusionOk="0" h="5288" w="2887">
                  <a:moveTo>
                    <a:pt x="268" y="1"/>
                  </a:moveTo>
                  <a:cubicBezTo>
                    <a:pt x="192" y="1"/>
                    <a:pt x="118" y="38"/>
                    <a:pt x="73" y="106"/>
                  </a:cubicBezTo>
                  <a:cubicBezTo>
                    <a:pt x="0" y="212"/>
                    <a:pt x="27" y="356"/>
                    <a:pt x="132" y="431"/>
                  </a:cubicBezTo>
                  <a:cubicBezTo>
                    <a:pt x="223" y="491"/>
                    <a:pt x="2347" y="1966"/>
                    <a:pt x="1581" y="4993"/>
                  </a:cubicBezTo>
                  <a:cubicBezTo>
                    <a:pt x="1549" y="5118"/>
                    <a:pt x="1625" y="5247"/>
                    <a:pt x="1751" y="5280"/>
                  </a:cubicBezTo>
                  <a:cubicBezTo>
                    <a:pt x="1770" y="5284"/>
                    <a:pt x="1790" y="5285"/>
                    <a:pt x="1809" y="5287"/>
                  </a:cubicBezTo>
                  <a:cubicBezTo>
                    <a:pt x="1918" y="5285"/>
                    <a:pt x="2011" y="5213"/>
                    <a:pt x="2037" y="5109"/>
                  </a:cubicBezTo>
                  <a:cubicBezTo>
                    <a:pt x="2887" y="1751"/>
                    <a:pt x="420" y="54"/>
                    <a:pt x="394" y="37"/>
                  </a:cubicBezTo>
                  <a:cubicBezTo>
                    <a:pt x="355" y="12"/>
                    <a:pt x="3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2881063" y="3618180"/>
              <a:ext cx="414863" cy="474269"/>
            </a:xfrm>
            <a:custGeom>
              <a:rect b="b" l="l" r="r" t="t"/>
              <a:pathLst>
                <a:path extrusionOk="0" h="14594" w="12766">
                  <a:moveTo>
                    <a:pt x="3894" y="0"/>
                  </a:moveTo>
                  <a:cubicBezTo>
                    <a:pt x="3894" y="0"/>
                    <a:pt x="1435" y="1606"/>
                    <a:pt x="0" y="7297"/>
                  </a:cubicBezTo>
                  <a:cubicBezTo>
                    <a:pt x="0" y="7297"/>
                    <a:pt x="4316" y="13972"/>
                    <a:pt x="8732" y="14594"/>
                  </a:cubicBezTo>
                  <a:lnTo>
                    <a:pt x="12766" y="1971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3844191" y="3579897"/>
              <a:ext cx="288415" cy="1210337"/>
            </a:xfrm>
            <a:custGeom>
              <a:rect b="b" l="l" r="r" t="t"/>
              <a:pathLst>
                <a:path extrusionOk="0" h="37244" w="8875">
                  <a:moveTo>
                    <a:pt x="3601" y="0"/>
                  </a:moveTo>
                  <a:cubicBezTo>
                    <a:pt x="3563" y="0"/>
                    <a:pt x="3526" y="2"/>
                    <a:pt x="3489" y="6"/>
                  </a:cubicBezTo>
                  <a:lnTo>
                    <a:pt x="0" y="11226"/>
                  </a:lnTo>
                  <a:lnTo>
                    <a:pt x="2761" y="37243"/>
                  </a:lnTo>
                  <a:lnTo>
                    <a:pt x="8874" y="36905"/>
                  </a:lnTo>
                  <a:lnTo>
                    <a:pt x="8460" y="7935"/>
                  </a:lnTo>
                  <a:cubicBezTo>
                    <a:pt x="7750" y="4899"/>
                    <a:pt x="5513" y="0"/>
                    <a:pt x="36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2944173" y="3456310"/>
              <a:ext cx="1224538" cy="555122"/>
            </a:xfrm>
            <a:custGeom>
              <a:rect b="b" l="l" r="r" t="t"/>
              <a:pathLst>
                <a:path extrusionOk="0" h="17082" w="37681">
                  <a:moveTo>
                    <a:pt x="12594" y="0"/>
                  </a:moveTo>
                  <a:cubicBezTo>
                    <a:pt x="9457" y="0"/>
                    <a:pt x="3252" y="659"/>
                    <a:pt x="1695" y="5696"/>
                  </a:cubicBezTo>
                  <a:cubicBezTo>
                    <a:pt x="0" y="11187"/>
                    <a:pt x="1695" y="15824"/>
                    <a:pt x="1695" y="15824"/>
                  </a:cubicBezTo>
                  <a:lnTo>
                    <a:pt x="37246" y="17082"/>
                  </a:lnTo>
                  <a:cubicBezTo>
                    <a:pt x="37246" y="17082"/>
                    <a:pt x="37681" y="294"/>
                    <a:pt x="22430" y="81"/>
                  </a:cubicBezTo>
                  <a:lnTo>
                    <a:pt x="14430" y="83"/>
                  </a:lnTo>
                  <a:cubicBezTo>
                    <a:pt x="14430" y="83"/>
                    <a:pt x="13704" y="0"/>
                    <a:pt x="12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3077965" y="3745700"/>
              <a:ext cx="1009307" cy="1048272"/>
            </a:xfrm>
            <a:custGeom>
              <a:rect b="b" l="l" r="r" t="t"/>
              <a:pathLst>
                <a:path extrusionOk="0" h="32257" w="31058">
                  <a:moveTo>
                    <a:pt x="26858" y="0"/>
                  </a:moveTo>
                  <a:lnTo>
                    <a:pt x="1" y="2537"/>
                  </a:lnTo>
                  <a:lnTo>
                    <a:pt x="2606" y="19614"/>
                  </a:lnTo>
                  <a:cubicBezTo>
                    <a:pt x="2650" y="19899"/>
                    <a:pt x="2650" y="20189"/>
                    <a:pt x="2604" y="20474"/>
                  </a:cubicBezTo>
                  <a:lnTo>
                    <a:pt x="900" y="31450"/>
                  </a:lnTo>
                  <a:cubicBezTo>
                    <a:pt x="4649" y="32081"/>
                    <a:pt x="10593" y="32257"/>
                    <a:pt x="16031" y="32257"/>
                  </a:cubicBezTo>
                  <a:cubicBezTo>
                    <a:pt x="22796" y="32257"/>
                    <a:pt x="28777" y="31986"/>
                    <a:pt x="28777" y="31986"/>
                  </a:cubicBezTo>
                  <a:lnTo>
                    <a:pt x="27559" y="18852"/>
                  </a:lnTo>
                  <a:cubicBezTo>
                    <a:pt x="27559" y="18852"/>
                    <a:pt x="31057" y="16678"/>
                    <a:pt x="30130" y="11559"/>
                  </a:cubicBezTo>
                  <a:cubicBezTo>
                    <a:pt x="29727" y="9334"/>
                    <a:pt x="26858" y="0"/>
                    <a:pt x="26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3228331" y="3364309"/>
              <a:ext cx="404074" cy="459645"/>
            </a:xfrm>
            <a:custGeom>
              <a:rect b="b" l="l" r="r" t="t"/>
              <a:pathLst>
                <a:path extrusionOk="0" h="14144" w="12434">
                  <a:moveTo>
                    <a:pt x="5741" y="1"/>
                  </a:moveTo>
                  <a:lnTo>
                    <a:pt x="1" y="3130"/>
                  </a:lnTo>
                  <a:lnTo>
                    <a:pt x="7088" y="8527"/>
                  </a:lnTo>
                  <a:lnTo>
                    <a:pt x="4649" y="9830"/>
                  </a:lnTo>
                  <a:lnTo>
                    <a:pt x="12434" y="14144"/>
                  </a:lnTo>
                  <a:lnTo>
                    <a:pt x="5686" y="2912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3219947" y="3458487"/>
              <a:ext cx="423052" cy="373136"/>
            </a:xfrm>
            <a:custGeom>
              <a:rect b="b" l="l" r="r" t="t"/>
              <a:pathLst>
                <a:path extrusionOk="0" h="11482" w="13018">
                  <a:moveTo>
                    <a:pt x="263" y="1"/>
                  </a:moveTo>
                  <a:cubicBezTo>
                    <a:pt x="195" y="1"/>
                    <a:pt x="129" y="30"/>
                    <a:pt x="82" y="86"/>
                  </a:cubicBezTo>
                  <a:cubicBezTo>
                    <a:pt x="0" y="185"/>
                    <a:pt x="12" y="331"/>
                    <a:pt x="109" y="415"/>
                  </a:cubicBezTo>
                  <a:lnTo>
                    <a:pt x="4709" y="4219"/>
                  </a:lnTo>
                  <a:lnTo>
                    <a:pt x="2579" y="5357"/>
                  </a:lnTo>
                  <a:cubicBezTo>
                    <a:pt x="2416" y="5444"/>
                    <a:pt x="2412" y="5678"/>
                    <a:pt x="2575" y="5771"/>
                  </a:cubicBezTo>
                  <a:lnTo>
                    <a:pt x="12574" y="11449"/>
                  </a:lnTo>
                  <a:cubicBezTo>
                    <a:pt x="12610" y="11470"/>
                    <a:pt x="12650" y="11481"/>
                    <a:pt x="12690" y="11481"/>
                  </a:cubicBezTo>
                  <a:cubicBezTo>
                    <a:pt x="12690" y="11481"/>
                    <a:pt x="12691" y="11481"/>
                    <a:pt x="12692" y="11481"/>
                  </a:cubicBezTo>
                  <a:cubicBezTo>
                    <a:pt x="12933" y="11481"/>
                    <a:pt x="13018" y="11160"/>
                    <a:pt x="12808" y="11040"/>
                  </a:cubicBezTo>
                  <a:lnTo>
                    <a:pt x="3179" y="5574"/>
                  </a:lnTo>
                  <a:lnTo>
                    <a:pt x="5241" y="4470"/>
                  </a:lnTo>
                  <a:cubicBezTo>
                    <a:pt x="5389" y="4390"/>
                    <a:pt x="5410" y="4187"/>
                    <a:pt x="5281" y="4080"/>
                  </a:cubicBezTo>
                  <a:lnTo>
                    <a:pt x="409" y="52"/>
                  </a:lnTo>
                  <a:cubicBezTo>
                    <a:pt x="366" y="17"/>
                    <a:pt x="31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3632373" y="3374448"/>
              <a:ext cx="182571" cy="449505"/>
            </a:xfrm>
            <a:custGeom>
              <a:rect b="b" l="l" r="r" t="t"/>
              <a:pathLst>
                <a:path extrusionOk="0" h="13832" w="5618">
                  <a:moveTo>
                    <a:pt x="1202" y="0"/>
                  </a:moveTo>
                  <a:lnTo>
                    <a:pt x="1" y="13832"/>
                  </a:lnTo>
                  <a:lnTo>
                    <a:pt x="3752" y="8918"/>
                  </a:lnTo>
                  <a:lnTo>
                    <a:pt x="2448" y="8215"/>
                  </a:lnTo>
                  <a:lnTo>
                    <a:pt x="5618" y="300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622493" y="3464401"/>
              <a:ext cx="201160" cy="367222"/>
            </a:xfrm>
            <a:custGeom>
              <a:rect b="b" l="l" r="r" t="t"/>
              <a:pathLst>
                <a:path extrusionOk="0" h="11300" w="6190">
                  <a:moveTo>
                    <a:pt x="5920" y="1"/>
                  </a:moveTo>
                  <a:cubicBezTo>
                    <a:pt x="5845" y="1"/>
                    <a:pt x="5771" y="38"/>
                    <a:pt x="5726" y="105"/>
                  </a:cubicBezTo>
                  <a:lnTo>
                    <a:pt x="3335" y="3727"/>
                  </a:lnTo>
                  <a:lnTo>
                    <a:pt x="4635" y="4424"/>
                  </a:lnTo>
                  <a:lnTo>
                    <a:pt x="111" y="10929"/>
                  </a:lnTo>
                  <a:cubicBezTo>
                    <a:pt x="1" y="11085"/>
                    <a:pt x="113" y="11299"/>
                    <a:pt x="303" y="11299"/>
                  </a:cubicBezTo>
                  <a:cubicBezTo>
                    <a:pt x="381" y="11299"/>
                    <a:pt x="453" y="11261"/>
                    <a:pt x="498" y="11197"/>
                  </a:cubicBezTo>
                  <a:lnTo>
                    <a:pt x="5325" y="4261"/>
                  </a:lnTo>
                  <a:lnTo>
                    <a:pt x="4016" y="3556"/>
                  </a:lnTo>
                  <a:lnTo>
                    <a:pt x="6119" y="364"/>
                  </a:lnTo>
                  <a:cubicBezTo>
                    <a:pt x="6189" y="256"/>
                    <a:pt x="6159" y="111"/>
                    <a:pt x="6051" y="41"/>
                  </a:cubicBezTo>
                  <a:cubicBezTo>
                    <a:pt x="6010" y="14"/>
                    <a:pt x="5965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3777116" y="3758926"/>
              <a:ext cx="138667" cy="181466"/>
            </a:xfrm>
            <a:custGeom>
              <a:rect b="b" l="l" r="r" t="t"/>
              <a:pathLst>
                <a:path extrusionOk="0" h="5584" w="4267">
                  <a:moveTo>
                    <a:pt x="1770" y="0"/>
                  </a:moveTo>
                  <a:cubicBezTo>
                    <a:pt x="1620" y="0"/>
                    <a:pt x="1471" y="28"/>
                    <a:pt x="1327" y="87"/>
                  </a:cubicBezTo>
                  <a:cubicBezTo>
                    <a:pt x="396" y="469"/>
                    <a:pt x="1" y="1987"/>
                    <a:pt x="445" y="3481"/>
                  </a:cubicBezTo>
                  <a:cubicBezTo>
                    <a:pt x="823" y="4744"/>
                    <a:pt x="1678" y="5584"/>
                    <a:pt x="2498" y="5584"/>
                  </a:cubicBezTo>
                  <a:cubicBezTo>
                    <a:pt x="2647" y="5584"/>
                    <a:pt x="2796" y="5556"/>
                    <a:pt x="2940" y="5497"/>
                  </a:cubicBezTo>
                  <a:cubicBezTo>
                    <a:pt x="3871" y="5117"/>
                    <a:pt x="4267" y="3597"/>
                    <a:pt x="3822" y="2103"/>
                  </a:cubicBezTo>
                  <a:cubicBezTo>
                    <a:pt x="3446" y="841"/>
                    <a:pt x="2589" y="0"/>
                    <a:pt x="1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3803797" y="3769488"/>
              <a:ext cx="109582" cy="150463"/>
            </a:xfrm>
            <a:custGeom>
              <a:rect b="b" l="l" r="r" t="t"/>
              <a:pathLst>
                <a:path extrusionOk="0" h="4630" w="3372">
                  <a:moveTo>
                    <a:pt x="1339" y="1"/>
                  </a:moveTo>
                  <a:cubicBezTo>
                    <a:pt x="1229" y="1"/>
                    <a:pt x="1121" y="21"/>
                    <a:pt x="1015" y="64"/>
                  </a:cubicBezTo>
                  <a:cubicBezTo>
                    <a:pt x="289" y="361"/>
                    <a:pt x="1" y="1609"/>
                    <a:pt x="371" y="2852"/>
                  </a:cubicBezTo>
                  <a:cubicBezTo>
                    <a:pt x="688" y="3914"/>
                    <a:pt x="1384" y="4629"/>
                    <a:pt x="2033" y="4629"/>
                  </a:cubicBezTo>
                  <a:cubicBezTo>
                    <a:pt x="2143" y="4629"/>
                    <a:pt x="2251" y="4609"/>
                    <a:pt x="2357" y="4566"/>
                  </a:cubicBezTo>
                  <a:cubicBezTo>
                    <a:pt x="3083" y="4269"/>
                    <a:pt x="3371" y="3021"/>
                    <a:pt x="3001" y="1778"/>
                  </a:cubicBezTo>
                  <a:cubicBezTo>
                    <a:pt x="2684" y="716"/>
                    <a:pt x="1988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840162" y="3803513"/>
              <a:ext cx="55311" cy="74874"/>
            </a:xfrm>
            <a:custGeom>
              <a:rect b="b" l="l" r="r" t="t"/>
              <a:pathLst>
                <a:path extrusionOk="0" h="2304" w="1702">
                  <a:moveTo>
                    <a:pt x="666" y="1"/>
                  </a:moveTo>
                  <a:cubicBezTo>
                    <a:pt x="604" y="1"/>
                    <a:pt x="542" y="14"/>
                    <a:pt x="483" y="42"/>
                  </a:cubicBezTo>
                  <a:cubicBezTo>
                    <a:pt x="126" y="209"/>
                    <a:pt x="1" y="841"/>
                    <a:pt x="206" y="1455"/>
                  </a:cubicBezTo>
                  <a:cubicBezTo>
                    <a:pt x="376" y="1966"/>
                    <a:pt x="720" y="2304"/>
                    <a:pt x="1038" y="2304"/>
                  </a:cubicBezTo>
                  <a:cubicBezTo>
                    <a:pt x="1100" y="2304"/>
                    <a:pt x="1162" y="2290"/>
                    <a:pt x="1221" y="2263"/>
                  </a:cubicBezTo>
                  <a:cubicBezTo>
                    <a:pt x="1578" y="2096"/>
                    <a:pt x="1701" y="1463"/>
                    <a:pt x="1498" y="849"/>
                  </a:cubicBezTo>
                  <a:cubicBezTo>
                    <a:pt x="1327" y="338"/>
                    <a:pt x="983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277305" y="3305879"/>
              <a:ext cx="601691" cy="542221"/>
            </a:xfrm>
            <a:custGeom>
              <a:rect b="b" l="l" r="r" t="t"/>
              <a:pathLst>
                <a:path extrusionOk="0" h="16685" w="18515">
                  <a:moveTo>
                    <a:pt x="8642" y="1"/>
                  </a:moveTo>
                  <a:cubicBezTo>
                    <a:pt x="7937" y="1"/>
                    <a:pt x="7213" y="92"/>
                    <a:pt x="6490" y="282"/>
                  </a:cubicBezTo>
                  <a:cubicBezTo>
                    <a:pt x="2497" y="1335"/>
                    <a:pt x="1" y="5040"/>
                    <a:pt x="924" y="8541"/>
                  </a:cubicBezTo>
                  <a:lnTo>
                    <a:pt x="2117" y="13069"/>
                  </a:lnTo>
                  <a:cubicBezTo>
                    <a:pt x="2146" y="13176"/>
                    <a:pt x="2242" y="13245"/>
                    <a:pt x="2347" y="13245"/>
                  </a:cubicBezTo>
                  <a:cubicBezTo>
                    <a:pt x="2367" y="13245"/>
                    <a:pt x="2386" y="13243"/>
                    <a:pt x="2406" y="13238"/>
                  </a:cubicBezTo>
                  <a:cubicBezTo>
                    <a:pt x="2532" y="13204"/>
                    <a:pt x="2608" y="13074"/>
                    <a:pt x="2573" y="12949"/>
                  </a:cubicBezTo>
                  <a:lnTo>
                    <a:pt x="1380" y="8421"/>
                  </a:lnTo>
                  <a:cubicBezTo>
                    <a:pt x="523" y="5172"/>
                    <a:pt x="2870" y="1727"/>
                    <a:pt x="6611" y="740"/>
                  </a:cubicBezTo>
                  <a:cubicBezTo>
                    <a:pt x="7296" y="560"/>
                    <a:pt x="7980" y="473"/>
                    <a:pt x="8647" y="473"/>
                  </a:cubicBezTo>
                  <a:cubicBezTo>
                    <a:pt x="11624" y="473"/>
                    <a:pt x="14249" y="2188"/>
                    <a:pt x="14949" y="4843"/>
                  </a:cubicBezTo>
                  <a:lnTo>
                    <a:pt x="18026" y="16508"/>
                  </a:lnTo>
                  <a:cubicBezTo>
                    <a:pt x="18052" y="16611"/>
                    <a:pt x="18145" y="16683"/>
                    <a:pt x="18254" y="16685"/>
                  </a:cubicBezTo>
                  <a:cubicBezTo>
                    <a:pt x="18273" y="16683"/>
                    <a:pt x="18294" y="16681"/>
                    <a:pt x="18315" y="16675"/>
                  </a:cubicBezTo>
                  <a:cubicBezTo>
                    <a:pt x="18440" y="16643"/>
                    <a:pt x="18514" y="16514"/>
                    <a:pt x="18482" y="16386"/>
                  </a:cubicBezTo>
                  <a:lnTo>
                    <a:pt x="15405" y="4721"/>
                  </a:lnTo>
                  <a:cubicBezTo>
                    <a:pt x="14649" y="1855"/>
                    <a:pt x="11830" y="1"/>
                    <a:pt x="8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413112" y="3224342"/>
              <a:ext cx="258323" cy="234599"/>
            </a:xfrm>
            <a:custGeom>
              <a:rect b="b" l="l" r="r" t="t"/>
              <a:pathLst>
                <a:path extrusionOk="0" h="7219" w="7949">
                  <a:moveTo>
                    <a:pt x="0" y="0"/>
                  </a:moveTo>
                  <a:lnTo>
                    <a:pt x="0" y="7219"/>
                  </a:lnTo>
                  <a:lnTo>
                    <a:pt x="7949" y="7219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414899" y="3299672"/>
              <a:ext cx="258193" cy="107892"/>
            </a:xfrm>
            <a:custGeom>
              <a:rect b="b" l="l" r="r" t="t"/>
              <a:pathLst>
                <a:path extrusionOk="0" h="3320" w="7945">
                  <a:moveTo>
                    <a:pt x="0" y="0"/>
                  </a:moveTo>
                  <a:lnTo>
                    <a:pt x="0" y="1990"/>
                  </a:lnTo>
                  <a:lnTo>
                    <a:pt x="1644" y="2573"/>
                  </a:lnTo>
                  <a:cubicBezTo>
                    <a:pt x="3033" y="3068"/>
                    <a:pt x="4494" y="3319"/>
                    <a:pt x="5963" y="3319"/>
                  </a:cubicBezTo>
                  <a:cubicBezTo>
                    <a:pt x="6378" y="3319"/>
                    <a:pt x="6793" y="3299"/>
                    <a:pt x="7208" y="3259"/>
                  </a:cubicBezTo>
                  <a:lnTo>
                    <a:pt x="7945" y="3187"/>
                  </a:lnTo>
                  <a:lnTo>
                    <a:pt x="7943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786378" y="3133187"/>
              <a:ext cx="71040" cy="80074"/>
            </a:xfrm>
            <a:custGeom>
              <a:rect b="b" l="l" r="r" t="t"/>
              <a:pathLst>
                <a:path extrusionOk="0" h="2464" w="2186">
                  <a:moveTo>
                    <a:pt x="1071" y="1"/>
                  </a:moveTo>
                  <a:cubicBezTo>
                    <a:pt x="1054" y="1"/>
                    <a:pt x="1037" y="1"/>
                    <a:pt x="1019" y="2"/>
                  </a:cubicBezTo>
                  <a:lnTo>
                    <a:pt x="1046" y="474"/>
                  </a:lnTo>
                  <a:cubicBezTo>
                    <a:pt x="1054" y="473"/>
                    <a:pt x="1063" y="473"/>
                    <a:pt x="1071" y="473"/>
                  </a:cubicBezTo>
                  <a:cubicBezTo>
                    <a:pt x="1395" y="473"/>
                    <a:pt x="1672" y="790"/>
                    <a:pt x="1694" y="1198"/>
                  </a:cubicBezTo>
                  <a:cubicBezTo>
                    <a:pt x="1709" y="1397"/>
                    <a:pt x="1654" y="1597"/>
                    <a:pt x="1536" y="1760"/>
                  </a:cubicBezTo>
                  <a:cubicBezTo>
                    <a:pt x="1430" y="1899"/>
                    <a:pt x="1287" y="1982"/>
                    <a:pt x="1133" y="1990"/>
                  </a:cubicBezTo>
                  <a:cubicBezTo>
                    <a:pt x="1124" y="1990"/>
                    <a:pt x="1115" y="1991"/>
                    <a:pt x="1105" y="1991"/>
                  </a:cubicBezTo>
                  <a:cubicBezTo>
                    <a:pt x="785" y="1991"/>
                    <a:pt x="507" y="1672"/>
                    <a:pt x="485" y="1266"/>
                  </a:cubicBezTo>
                  <a:cubicBezTo>
                    <a:pt x="478" y="1154"/>
                    <a:pt x="497" y="1085"/>
                    <a:pt x="575" y="947"/>
                  </a:cubicBezTo>
                  <a:lnTo>
                    <a:pt x="160" y="719"/>
                  </a:lnTo>
                  <a:cubicBezTo>
                    <a:pt x="61" y="901"/>
                    <a:pt x="1" y="1063"/>
                    <a:pt x="14" y="1293"/>
                  </a:cubicBezTo>
                  <a:cubicBezTo>
                    <a:pt x="52" y="1950"/>
                    <a:pt x="537" y="2463"/>
                    <a:pt x="1107" y="2463"/>
                  </a:cubicBezTo>
                  <a:cubicBezTo>
                    <a:pt x="1124" y="2463"/>
                    <a:pt x="1143" y="2463"/>
                    <a:pt x="1160" y="2461"/>
                  </a:cubicBezTo>
                  <a:cubicBezTo>
                    <a:pt x="1454" y="2444"/>
                    <a:pt x="1722" y="2296"/>
                    <a:pt x="1912" y="2043"/>
                  </a:cubicBezTo>
                  <a:cubicBezTo>
                    <a:pt x="2097" y="1790"/>
                    <a:pt x="2186" y="1483"/>
                    <a:pt x="2165" y="1171"/>
                  </a:cubicBezTo>
                  <a:cubicBezTo>
                    <a:pt x="2128" y="513"/>
                    <a:pt x="164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214325" y="3080866"/>
              <a:ext cx="171749" cy="167980"/>
            </a:xfrm>
            <a:custGeom>
              <a:rect b="b" l="l" r="r" t="t"/>
              <a:pathLst>
                <a:path extrusionOk="0" h="5169" w="5285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214325" y="3080866"/>
              <a:ext cx="171749" cy="167980"/>
            </a:xfrm>
            <a:custGeom>
              <a:rect b="b" l="l" r="r" t="t"/>
              <a:pathLst>
                <a:path extrusionOk="0" h="5169" w="5285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244905" y="3132667"/>
              <a:ext cx="68862" cy="81211"/>
            </a:xfrm>
            <a:custGeom>
              <a:rect b="b" l="l" r="r" t="t"/>
              <a:pathLst>
                <a:path extrusionOk="0" h="2499" w="2119">
                  <a:moveTo>
                    <a:pt x="243" y="1"/>
                  </a:moveTo>
                  <a:cubicBezTo>
                    <a:pt x="121" y="1"/>
                    <a:pt x="17" y="95"/>
                    <a:pt x="8" y="220"/>
                  </a:cubicBezTo>
                  <a:cubicBezTo>
                    <a:pt x="0" y="349"/>
                    <a:pt x="97" y="461"/>
                    <a:pt x="228" y="471"/>
                  </a:cubicBezTo>
                  <a:cubicBezTo>
                    <a:pt x="262" y="474"/>
                    <a:pt x="1011" y="539"/>
                    <a:pt x="1435" y="1162"/>
                  </a:cubicBezTo>
                  <a:cubicBezTo>
                    <a:pt x="1123" y="1263"/>
                    <a:pt x="690" y="1459"/>
                    <a:pt x="595" y="1795"/>
                  </a:cubicBezTo>
                  <a:cubicBezTo>
                    <a:pt x="553" y="1943"/>
                    <a:pt x="559" y="2175"/>
                    <a:pt x="829" y="2432"/>
                  </a:cubicBezTo>
                  <a:cubicBezTo>
                    <a:pt x="872" y="2473"/>
                    <a:pt x="931" y="2496"/>
                    <a:pt x="990" y="2496"/>
                  </a:cubicBezTo>
                  <a:lnTo>
                    <a:pt x="992" y="2498"/>
                  </a:lnTo>
                  <a:cubicBezTo>
                    <a:pt x="1205" y="2498"/>
                    <a:pt x="1309" y="2238"/>
                    <a:pt x="1153" y="2090"/>
                  </a:cubicBezTo>
                  <a:cubicBezTo>
                    <a:pt x="1081" y="2021"/>
                    <a:pt x="1041" y="1957"/>
                    <a:pt x="1051" y="1924"/>
                  </a:cubicBezTo>
                  <a:cubicBezTo>
                    <a:pt x="1087" y="1791"/>
                    <a:pt x="1494" y="1614"/>
                    <a:pt x="1834" y="1544"/>
                  </a:cubicBezTo>
                  <a:lnTo>
                    <a:pt x="2119" y="1485"/>
                  </a:lnTo>
                  <a:lnTo>
                    <a:pt x="2003" y="1219"/>
                  </a:lnTo>
                  <a:cubicBezTo>
                    <a:pt x="1515" y="98"/>
                    <a:pt x="312" y="3"/>
                    <a:pt x="260" y="1"/>
                  </a:cubicBezTo>
                  <a:cubicBezTo>
                    <a:pt x="255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3279027" y="2682349"/>
              <a:ext cx="570851" cy="692782"/>
            </a:xfrm>
            <a:custGeom>
              <a:rect b="b" l="l" r="r" t="t"/>
              <a:pathLst>
                <a:path extrusionOk="0" h="21318" w="17566">
                  <a:moveTo>
                    <a:pt x="9197" y="1"/>
                  </a:moveTo>
                  <a:cubicBezTo>
                    <a:pt x="8810" y="1"/>
                    <a:pt x="8413" y="46"/>
                    <a:pt x="8008" y="141"/>
                  </a:cubicBezTo>
                  <a:cubicBezTo>
                    <a:pt x="2897" y="1342"/>
                    <a:pt x="1" y="7200"/>
                    <a:pt x="643" y="12682"/>
                  </a:cubicBezTo>
                  <a:cubicBezTo>
                    <a:pt x="1256" y="17931"/>
                    <a:pt x="5580" y="21318"/>
                    <a:pt x="10527" y="21318"/>
                  </a:cubicBezTo>
                  <a:cubicBezTo>
                    <a:pt x="10746" y="21318"/>
                    <a:pt x="10967" y="21311"/>
                    <a:pt x="11189" y="21297"/>
                  </a:cubicBezTo>
                  <a:cubicBezTo>
                    <a:pt x="14733" y="21081"/>
                    <a:pt x="16859" y="19462"/>
                    <a:pt x="17262" y="14348"/>
                  </a:cubicBezTo>
                  <a:cubicBezTo>
                    <a:pt x="17359" y="13113"/>
                    <a:pt x="16660" y="11240"/>
                    <a:pt x="16660" y="11240"/>
                  </a:cubicBezTo>
                  <a:cubicBezTo>
                    <a:pt x="17566" y="7416"/>
                    <a:pt x="14171" y="1"/>
                    <a:pt x="919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3299923" y="2956693"/>
              <a:ext cx="513103" cy="418178"/>
            </a:xfrm>
            <a:custGeom>
              <a:rect b="b" l="l" r="r" t="t"/>
              <a:pathLst>
                <a:path extrusionOk="0" h="12868" w="15789">
                  <a:moveTo>
                    <a:pt x="1239" y="1"/>
                  </a:moveTo>
                  <a:lnTo>
                    <a:pt x="0" y="4240"/>
                  </a:lnTo>
                  <a:cubicBezTo>
                    <a:pt x="545" y="9245"/>
                    <a:pt x="4688" y="12868"/>
                    <a:pt x="9969" y="12868"/>
                  </a:cubicBezTo>
                  <a:cubicBezTo>
                    <a:pt x="10215" y="12868"/>
                    <a:pt x="10464" y="12860"/>
                    <a:pt x="10715" y="12844"/>
                  </a:cubicBezTo>
                  <a:cubicBezTo>
                    <a:pt x="12328" y="12741"/>
                    <a:pt x="14761" y="11772"/>
                    <a:pt x="15789" y="10140"/>
                  </a:cubicBezTo>
                  <a:lnTo>
                    <a:pt x="15789" y="10140"/>
                  </a:lnTo>
                  <a:cubicBezTo>
                    <a:pt x="15757" y="10153"/>
                    <a:pt x="15758" y="10153"/>
                    <a:pt x="15758" y="10153"/>
                  </a:cubicBezTo>
                  <a:cubicBezTo>
                    <a:pt x="15758" y="10153"/>
                    <a:pt x="15758" y="10153"/>
                    <a:pt x="15726" y="10167"/>
                  </a:cubicBezTo>
                  <a:cubicBezTo>
                    <a:pt x="14193" y="10794"/>
                    <a:pt x="12809" y="11066"/>
                    <a:pt x="11563" y="11066"/>
                  </a:cubicBezTo>
                  <a:cubicBezTo>
                    <a:pt x="3604" y="11066"/>
                    <a:pt x="1239" y="1"/>
                    <a:pt x="1239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3712056" y="2924228"/>
              <a:ext cx="57716" cy="29215"/>
            </a:xfrm>
            <a:custGeom>
              <a:rect b="b" l="l" r="r" t="t"/>
              <a:pathLst>
                <a:path extrusionOk="0" h="899" w="1776">
                  <a:moveTo>
                    <a:pt x="984" y="0"/>
                  </a:moveTo>
                  <a:cubicBezTo>
                    <a:pt x="913" y="0"/>
                    <a:pt x="836" y="6"/>
                    <a:pt x="754" y="17"/>
                  </a:cubicBezTo>
                  <a:cubicBezTo>
                    <a:pt x="353" y="74"/>
                    <a:pt x="161" y="329"/>
                    <a:pt x="68" y="553"/>
                  </a:cubicBezTo>
                  <a:cubicBezTo>
                    <a:pt x="1" y="717"/>
                    <a:pt x="122" y="898"/>
                    <a:pt x="291" y="898"/>
                  </a:cubicBezTo>
                  <a:cubicBezTo>
                    <a:pt x="298" y="898"/>
                    <a:pt x="306" y="898"/>
                    <a:pt x="313" y="897"/>
                  </a:cubicBezTo>
                  <a:cubicBezTo>
                    <a:pt x="796" y="853"/>
                    <a:pt x="1644" y="753"/>
                    <a:pt x="1702" y="576"/>
                  </a:cubicBezTo>
                  <a:cubicBezTo>
                    <a:pt x="1775" y="358"/>
                    <a:pt x="1564" y="0"/>
                    <a:pt x="984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469008" y="2949608"/>
              <a:ext cx="49851" cy="38997"/>
            </a:xfrm>
            <a:custGeom>
              <a:rect b="b" l="l" r="r" t="t"/>
              <a:pathLst>
                <a:path extrusionOk="0" h="1200" w="1534">
                  <a:moveTo>
                    <a:pt x="1038" y="1"/>
                  </a:moveTo>
                  <a:cubicBezTo>
                    <a:pt x="877" y="1"/>
                    <a:pt x="679" y="52"/>
                    <a:pt x="450" y="185"/>
                  </a:cubicBezTo>
                  <a:cubicBezTo>
                    <a:pt x="97" y="390"/>
                    <a:pt x="9" y="700"/>
                    <a:pt x="4" y="943"/>
                  </a:cubicBezTo>
                  <a:cubicBezTo>
                    <a:pt x="1" y="1090"/>
                    <a:pt x="118" y="1199"/>
                    <a:pt x="247" y="1199"/>
                  </a:cubicBezTo>
                  <a:cubicBezTo>
                    <a:pt x="283" y="1199"/>
                    <a:pt x="320" y="1191"/>
                    <a:pt x="355" y="1173"/>
                  </a:cubicBezTo>
                  <a:cubicBezTo>
                    <a:pt x="785" y="952"/>
                    <a:pt x="1533" y="540"/>
                    <a:pt x="1526" y="354"/>
                  </a:cubicBezTo>
                  <a:cubicBezTo>
                    <a:pt x="1518" y="184"/>
                    <a:pt x="1343" y="1"/>
                    <a:pt x="1038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547587" y="3149013"/>
              <a:ext cx="116439" cy="51574"/>
            </a:xfrm>
            <a:custGeom>
              <a:rect b="b" l="l" r="r" t="t"/>
              <a:pathLst>
                <a:path extrusionOk="0" h="1587" w="3583">
                  <a:moveTo>
                    <a:pt x="269" y="0"/>
                  </a:moveTo>
                  <a:cubicBezTo>
                    <a:pt x="229" y="0"/>
                    <a:pt x="188" y="11"/>
                    <a:pt x="151" y="32"/>
                  </a:cubicBezTo>
                  <a:cubicBezTo>
                    <a:pt x="41" y="97"/>
                    <a:pt x="1" y="234"/>
                    <a:pt x="60" y="346"/>
                  </a:cubicBezTo>
                  <a:cubicBezTo>
                    <a:pt x="69" y="363"/>
                    <a:pt x="803" y="1587"/>
                    <a:pt x="2186" y="1587"/>
                  </a:cubicBezTo>
                  <a:cubicBezTo>
                    <a:pt x="2551" y="1587"/>
                    <a:pt x="2959" y="1501"/>
                    <a:pt x="3413" y="1288"/>
                  </a:cubicBezTo>
                  <a:cubicBezTo>
                    <a:pt x="3531" y="1233"/>
                    <a:pt x="3583" y="1092"/>
                    <a:pt x="3526" y="975"/>
                  </a:cubicBezTo>
                  <a:cubicBezTo>
                    <a:pt x="3486" y="888"/>
                    <a:pt x="3401" y="838"/>
                    <a:pt x="3313" y="838"/>
                  </a:cubicBezTo>
                  <a:cubicBezTo>
                    <a:pt x="3279" y="838"/>
                    <a:pt x="3245" y="845"/>
                    <a:pt x="3212" y="861"/>
                  </a:cubicBezTo>
                  <a:cubicBezTo>
                    <a:pt x="2830" y="1041"/>
                    <a:pt x="2487" y="1113"/>
                    <a:pt x="2183" y="1113"/>
                  </a:cubicBezTo>
                  <a:cubicBezTo>
                    <a:pt x="1076" y="1113"/>
                    <a:pt x="499" y="162"/>
                    <a:pt x="468" y="108"/>
                  </a:cubicBezTo>
                  <a:cubicBezTo>
                    <a:pt x="423" y="38"/>
                    <a:pt x="34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3150110" y="2680042"/>
              <a:ext cx="494579" cy="416618"/>
            </a:xfrm>
            <a:custGeom>
              <a:rect b="b" l="l" r="r" t="t"/>
              <a:pathLst>
                <a:path extrusionOk="0" h="12820" w="15219">
                  <a:moveTo>
                    <a:pt x="12450" y="1"/>
                  </a:moveTo>
                  <a:cubicBezTo>
                    <a:pt x="1" y="1"/>
                    <a:pt x="3160" y="12820"/>
                    <a:pt x="3160" y="12820"/>
                  </a:cubicBezTo>
                  <a:cubicBezTo>
                    <a:pt x="14400" y="9654"/>
                    <a:pt x="15219" y="187"/>
                    <a:pt x="15219" y="187"/>
                  </a:cubicBezTo>
                  <a:cubicBezTo>
                    <a:pt x="14220" y="60"/>
                    <a:pt x="13299" y="1"/>
                    <a:pt x="1245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3569522" y="2682414"/>
              <a:ext cx="426530" cy="313666"/>
            </a:xfrm>
            <a:custGeom>
              <a:rect b="b" l="l" r="r" t="t"/>
              <a:pathLst>
                <a:path extrusionOk="0" h="9652" w="13125">
                  <a:moveTo>
                    <a:pt x="0" y="0"/>
                  </a:moveTo>
                  <a:cubicBezTo>
                    <a:pt x="0" y="0"/>
                    <a:pt x="5659" y="3033"/>
                    <a:pt x="7865" y="9651"/>
                  </a:cubicBezTo>
                  <a:cubicBezTo>
                    <a:pt x="7865" y="9651"/>
                    <a:pt x="13125" y="0"/>
                    <a:pt x="0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254589" y="2690376"/>
              <a:ext cx="372519" cy="403521"/>
            </a:xfrm>
            <a:custGeom>
              <a:rect b="b" l="l" r="r" t="t"/>
              <a:pathLst>
                <a:path extrusionOk="0" h="12417" w="11463">
                  <a:moveTo>
                    <a:pt x="9637" y="0"/>
                  </a:moveTo>
                  <a:cubicBezTo>
                    <a:pt x="8175" y="0"/>
                    <a:pt x="5961" y="311"/>
                    <a:pt x="4004" y="1861"/>
                  </a:cubicBezTo>
                  <a:cubicBezTo>
                    <a:pt x="1475" y="3860"/>
                    <a:pt x="130" y="7329"/>
                    <a:pt x="4" y="12175"/>
                  </a:cubicBezTo>
                  <a:cubicBezTo>
                    <a:pt x="0" y="12304"/>
                    <a:pt x="103" y="12412"/>
                    <a:pt x="234" y="12416"/>
                  </a:cubicBezTo>
                  <a:lnTo>
                    <a:pt x="240" y="12416"/>
                  </a:lnTo>
                  <a:cubicBezTo>
                    <a:pt x="369" y="12416"/>
                    <a:pt x="474" y="12313"/>
                    <a:pt x="477" y="12186"/>
                  </a:cubicBezTo>
                  <a:cubicBezTo>
                    <a:pt x="599" y="7491"/>
                    <a:pt x="1882" y="4143"/>
                    <a:pt x="4293" y="2233"/>
                  </a:cubicBezTo>
                  <a:cubicBezTo>
                    <a:pt x="6141" y="769"/>
                    <a:pt x="8279" y="482"/>
                    <a:pt x="9672" y="482"/>
                  </a:cubicBezTo>
                  <a:cubicBezTo>
                    <a:pt x="10558" y="482"/>
                    <a:pt x="11142" y="598"/>
                    <a:pt x="11156" y="601"/>
                  </a:cubicBezTo>
                  <a:cubicBezTo>
                    <a:pt x="11173" y="604"/>
                    <a:pt x="11189" y="606"/>
                    <a:pt x="11205" y="606"/>
                  </a:cubicBezTo>
                  <a:cubicBezTo>
                    <a:pt x="11315" y="606"/>
                    <a:pt x="11412" y="529"/>
                    <a:pt x="11436" y="418"/>
                  </a:cubicBezTo>
                  <a:cubicBezTo>
                    <a:pt x="11462" y="291"/>
                    <a:pt x="11381" y="166"/>
                    <a:pt x="11253" y="139"/>
                  </a:cubicBezTo>
                  <a:cubicBezTo>
                    <a:pt x="11190" y="126"/>
                    <a:pt x="10565" y="0"/>
                    <a:pt x="9637" y="0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3254102" y="2717934"/>
              <a:ext cx="386135" cy="365889"/>
            </a:xfrm>
            <a:custGeom>
              <a:rect b="b" l="l" r="r" t="t"/>
              <a:pathLst>
                <a:path extrusionOk="0" h="11259" w="11882">
                  <a:moveTo>
                    <a:pt x="11633" y="1"/>
                  </a:moveTo>
                  <a:cubicBezTo>
                    <a:pt x="11626" y="1"/>
                    <a:pt x="11619" y="1"/>
                    <a:pt x="11612" y="2"/>
                  </a:cubicBezTo>
                  <a:cubicBezTo>
                    <a:pt x="8293" y="399"/>
                    <a:pt x="5239" y="2419"/>
                    <a:pt x="2778" y="5847"/>
                  </a:cubicBezTo>
                  <a:cubicBezTo>
                    <a:pt x="931" y="8423"/>
                    <a:pt x="51" y="10920"/>
                    <a:pt x="42" y="10945"/>
                  </a:cubicBezTo>
                  <a:cubicBezTo>
                    <a:pt x="0" y="11066"/>
                    <a:pt x="65" y="11201"/>
                    <a:pt x="188" y="11245"/>
                  </a:cubicBezTo>
                  <a:cubicBezTo>
                    <a:pt x="213" y="11253"/>
                    <a:pt x="240" y="11256"/>
                    <a:pt x="266" y="11258"/>
                  </a:cubicBezTo>
                  <a:cubicBezTo>
                    <a:pt x="365" y="11256"/>
                    <a:pt x="454" y="11194"/>
                    <a:pt x="489" y="11099"/>
                  </a:cubicBezTo>
                  <a:cubicBezTo>
                    <a:pt x="521" y="11002"/>
                    <a:pt x="3956" y="1391"/>
                    <a:pt x="11667" y="471"/>
                  </a:cubicBezTo>
                  <a:cubicBezTo>
                    <a:pt x="11795" y="452"/>
                    <a:pt x="11882" y="336"/>
                    <a:pt x="11867" y="209"/>
                  </a:cubicBezTo>
                  <a:cubicBezTo>
                    <a:pt x="11852" y="90"/>
                    <a:pt x="11752" y="1"/>
                    <a:pt x="11633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3629155" y="2708835"/>
              <a:ext cx="219066" cy="294882"/>
            </a:xfrm>
            <a:custGeom>
              <a:rect b="b" l="l" r="r" t="t"/>
              <a:pathLst>
                <a:path extrusionOk="0" h="9074" w="6741">
                  <a:moveTo>
                    <a:pt x="782" y="1"/>
                  </a:moveTo>
                  <a:cubicBezTo>
                    <a:pt x="458" y="1"/>
                    <a:pt x="250" y="27"/>
                    <a:pt x="221" y="31"/>
                  </a:cubicBezTo>
                  <a:cubicBezTo>
                    <a:pt x="92" y="48"/>
                    <a:pt x="1" y="166"/>
                    <a:pt x="18" y="295"/>
                  </a:cubicBezTo>
                  <a:cubicBezTo>
                    <a:pt x="34" y="414"/>
                    <a:pt x="134" y="500"/>
                    <a:pt x="251" y="500"/>
                  </a:cubicBezTo>
                  <a:cubicBezTo>
                    <a:pt x="261" y="500"/>
                    <a:pt x="272" y="500"/>
                    <a:pt x="282" y="498"/>
                  </a:cubicBezTo>
                  <a:cubicBezTo>
                    <a:pt x="289" y="498"/>
                    <a:pt x="463" y="477"/>
                    <a:pt x="747" y="477"/>
                  </a:cubicBezTo>
                  <a:cubicBezTo>
                    <a:pt x="1540" y="477"/>
                    <a:pt x="3190" y="641"/>
                    <a:pt x="4409" y="1874"/>
                  </a:cubicBezTo>
                  <a:cubicBezTo>
                    <a:pt x="5785" y="3267"/>
                    <a:pt x="6251" y="5598"/>
                    <a:pt x="5796" y="8804"/>
                  </a:cubicBezTo>
                  <a:cubicBezTo>
                    <a:pt x="5779" y="8933"/>
                    <a:pt x="5869" y="9053"/>
                    <a:pt x="5998" y="9072"/>
                  </a:cubicBezTo>
                  <a:cubicBezTo>
                    <a:pt x="6009" y="9074"/>
                    <a:pt x="6021" y="9074"/>
                    <a:pt x="6032" y="9074"/>
                  </a:cubicBezTo>
                  <a:cubicBezTo>
                    <a:pt x="6148" y="9074"/>
                    <a:pt x="6249" y="8986"/>
                    <a:pt x="6264" y="8870"/>
                  </a:cubicBezTo>
                  <a:cubicBezTo>
                    <a:pt x="6741" y="5507"/>
                    <a:pt x="6228" y="3041"/>
                    <a:pt x="4742" y="1540"/>
                  </a:cubicBezTo>
                  <a:cubicBezTo>
                    <a:pt x="3408" y="193"/>
                    <a:pt x="1665" y="1"/>
                    <a:pt x="782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3287932" y="3054705"/>
              <a:ext cx="50599" cy="85598"/>
            </a:xfrm>
            <a:custGeom>
              <a:rect b="b" l="l" r="r" t="t"/>
              <a:pathLst>
                <a:path extrusionOk="0" h="2634" w="1557">
                  <a:moveTo>
                    <a:pt x="1557" y="0"/>
                  </a:moveTo>
                  <a:lnTo>
                    <a:pt x="0" y="434"/>
                  </a:lnTo>
                  <a:lnTo>
                    <a:pt x="633" y="2634"/>
                  </a:lnTo>
                  <a:cubicBezTo>
                    <a:pt x="1211" y="2130"/>
                    <a:pt x="1557" y="0"/>
                    <a:pt x="1557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3275518" y="3214268"/>
              <a:ext cx="71105" cy="80041"/>
            </a:xfrm>
            <a:custGeom>
              <a:rect b="b" l="l" r="r" t="t"/>
              <a:pathLst>
                <a:path extrusionOk="0" h="2463" w="2188">
                  <a:moveTo>
                    <a:pt x="1115" y="1"/>
                  </a:moveTo>
                  <a:cubicBezTo>
                    <a:pt x="545" y="1"/>
                    <a:pt x="58" y="514"/>
                    <a:pt x="21" y="1171"/>
                  </a:cubicBezTo>
                  <a:cubicBezTo>
                    <a:pt x="1" y="1482"/>
                    <a:pt x="90" y="1792"/>
                    <a:pt x="274" y="2043"/>
                  </a:cubicBezTo>
                  <a:cubicBezTo>
                    <a:pt x="464" y="2296"/>
                    <a:pt x="732" y="2446"/>
                    <a:pt x="1027" y="2463"/>
                  </a:cubicBezTo>
                  <a:lnTo>
                    <a:pt x="1082" y="2463"/>
                  </a:lnTo>
                  <a:cubicBezTo>
                    <a:pt x="1652" y="2463"/>
                    <a:pt x="2136" y="1952"/>
                    <a:pt x="2174" y="1294"/>
                  </a:cubicBezTo>
                  <a:cubicBezTo>
                    <a:pt x="2188" y="1063"/>
                    <a:pt x="2129" y="903"/>
                    <a:pt x="2026" y="719"/>
                  </a:cubicBezTo>
                  <a:lnTo>
                    <a:pt x="1614" y="947"/>
                  </a:lnTo>
                  <a:cubicBezTo>
                    <a:pt x="1690" y="1087"/>
                    <a:pt x="1709" y="1156"/>
                    <a:pt x="1703" y="1268"/>
                  </a:cubicBezTo>
                  <a:cubicBezTo>
                    <a:pt x="1679" y="1677"/>
                    <a:pt x="1401" y="1992"/>
                    <a:pt x="1075" y="1992"/>
                  </a:cubicBezTo>
                  <a:cubicBezTo>
                    <a:pt x="1069" y="1992"/>
                    <a:pt x="1062" y="1992"/>
                    <a:pt x="1055" y="1992"/>
                  </a:cubicBezTo>
                  <a:cubicBezTo>
                    <a:pt x="899" y="1982"/>
                    <a:pt x="757" y="1901"/>
                    <a:pt x="650" y="1760"/>
                  </a:cubicBezTo>
                  <a:cubicBezTo>
                    <a:pt x="533" y="1596"/>
                    <a:pt x="477" y="1399"/>
                    <a:pt x="493" y="1197"/>
                  </a:cubicBezTo>
                  <a:cubicBezTo>
                    <a:pt x="515" y="791"/>
                    <a:pt x="790" y="473"/>
                    <a:pt x="1113" y="473"/>
                  </a:cubicBezTo>
                  <a:cubicBezTo>
                    <a:pt x="1122" y="473"/>
                    <a:pt x="1131" y="473"/>
                    <a:pt x="1141" y="473"/>
                  </a:cubicBezTo>
                  <a:lnTo>
                    <a:pt x="1167" y="2"/>
                  </a:lnTo>
                  <a:cubicBezTo>
                    <a:pt x="1150" y="1"/>
                    <a:pt x="113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413112" y="3458909"/>
              <a:ext cx="259980" cy="365044"/>
            </a:xfrm>
            <a:custGeom>
              <a:rect b="b" l="l" r="r" t="t"/>
              <a:pathLst>
                <a:path extrusionOk="0" h="11233" w="8000">
                  <a:moveTo>
                    <a:pt x="0" y="1"/>
                  </a:moveTo>
                  <a:lnTo>
                    <a:pt x="6748" y="11233"/>
                  </a:lnTo>
                  <a:lnTo>
                    <a:pt x="8000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331641" y="3701243"/>
              <a:ext cx="49006" cy="60835"/>
            </a:xfrm>
            <a:custGeom>
              <a:rect b="b" l="l" r="r" t="t"/>
              <a:pathLst>
                <a:path extrusionOk="0" h="1872" w="1508">
                  <a:moveTo>
                    <a:pt x="750" y="0"/>
                  </a:moveTo>
                  <a:cubicBezTo>
                    <a:pt x="715" y="0"/>
                    <a:pt x="679" y="6"/>
                    <a:pt x="643" y="17"/>
                  </a:cubicBezTo>
                  <a:lnTo>
                    <a:pt x="286" y="133"/>
                  </a:lnTo>
                  <a:cubicBezTo>
                    <a:pt x="102" y="194"/>
                    <a:pt x="1" y="391"/>
                    <a:pt x="62" y="578"/>
                  </a:cubicBezTo>
                  <a:lnTo>
                    <a:pt x="483" y="1872"/>
                  </a:lnTo>
                  <a:lnTo>
                    <a:pt x="1508" y="1537"/>
                  </a:lnTo>
                  <a:lnTo>
                    <a:pt x="1086" y="243"/>
                  </a:lnTo>
                  <a:cubicBezTo>
                    <a:pt x="1037" y="95"/>
                    <a:pt x="899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262681" y="3742482"/>
              <a:ext cx="334334" cy="398874"/>
            </a:xfrm>
            <a:custGeom>
              <a:rect b="b" l="l" r="r" t="t"/>
              <a:pathLst>
                <a:path extrusionOk="0" h="12274" w="10288">
                  <a:moveTo>
                    <a:pt x="4297" y="1"/>
                  </a:moveTo>
                  <a:cubicBezTo>
                    <a:pt x="3903" y="1"/>
                    <a:pt x="3503" y="62"/>
                    <a:pt x="3109" y="190"/>
                  </a:cubicBezTo>
                  <a:cubicBezTo>
                    <a:pt x="1099" y="844"/>
                    <a:pt x="0" y="3006"/>
                    <a:pt x="654" y="5017"/>
                  </a:cubicBezTo>
                  <a:lnTo>
                    <a:pt x="2966" y="12110"/>
                  </a:lnTo>
                  <a:cubicBezTo>
                    <a:pt x="2997" y="12207"/>
                    <a:pt x="3088" y="12272"/>
                    <a:pt x="3191" y="12273"/>
                  </a:cubicBezTo>
                  <a:lnTo>
                    <a:pt x="3191" y="12272"/>
                  </a:lnTo>
                  <a:cubicBezTo>
                    <a:pt x="3350" y="12272"/>
                    <a:pt x="3462" y="12116"/>
                    <a:pt x="3415" y="11964"/>
                  </a:cubicBezTo>
                  <a:lnTo>
                    <a:pt x="1104" y="4870"/>
                  </a:lnTo>
                  <a:cubicBezTo>
                    <a:pt x="530" y="3111"/>
                    <a:pt x="1496" y="1213"/>
                    <a:pt x="3255" y="639"/>
                  </a:cubicBezTo>
                  <a:cubicBezTo>
                    <a:pt x="3601" y="526"/>
                    <a:pt x="3952" y="472"/>
                    <a:pt x="4297" y="472"/>
                  </a:cubicBezTo>
                  <a:cubicBezTo>
                    <a:pt x="5711" y="472"/>
                    <a:pt x="7026" y="1374"/>
                    <a:pt x="7489" y="2790"/>
                  </a:cubicBezTo>
                  <a:lnTo>
                    <a:pt x="9800" y="9883"/>
                  </a:lnTo>
                  <a:cubicBezTo>
                    <a:pt x="9831" y="9982"/>
                    <a:pt x="9923" y="10045"/>
                    <a:pt x="10022" y="10045"/>
                  </a:cubicBezTo>
                  <a:cubicBezTo>
                    <a:pt x="10046" y="10045"/>
                    <a:pt x="10071" y="10042"/>
                    <a:pt x="10096" y="10033"/>
                  </a:cubicBezTo>
                  <a:cubicBezTo>
                    <a:pt x="10221" y="9993"/>
                    <a:pt x="10288" y="9860"/>
                    <a:pt x="10248" y="9737"/>
                  </a:cubicBezTo>
                  <a:lnTo>
                    <a:pt x="7937" y="2643"/>
                  </a:lnTo>
                  <a:cubicBezTo>
                    <a:pt x="7410" y="1027"/>
                    <a:pt x="5910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3288289" y="3821191"/>
              <a:ext cx="301999" cy="307816"/>
            </a:xfrm>
            <a:custGeom>
              <a:rect b="b" l="l" r="r" t="t"/>
              <a:pathLst>
                <a:path extrusionOk="0" h="9472" w="9293">
                  <a:moveTo>
                    <a:pt x="4296" y="0"/>
                  </a:moveTo>
                  <a:cubicBezTo>
                    <a:pt x="3903" y="0"/>
                    <a:pt x="3503" y="61"/>
                    <a:pt x="3110" y="189"/>
                  </a:cubicBezTo>
                  <a:cubicBezTo>
                    <a:pt x="1103" y="845"/>
                    <a:pt x="1" y="3009"/>
                    <a:pt x="656" y="5017"/>
                  </a:cubicBezTo>
                  <a:lnTo>
                    <a:pt x="2055" y="9310"/>
                  </a:lnTo>
                  <a:cubicBezTo>
                    <a:pt x="2085" y="9407"/>
                    <a:pt x="2177" y="9471"/>
                    <a:pt x="2279" y="9471"/>
                  </a:cubicBezTo>
                  <a:cubicBezTo>
                    <a:pt x="2304" y="9471"/>
                    <a:pt x="2329" y="9468"/>
                    <a:pt x="2351" y="9460"/>
                  </a:cubicBezTo>
                  <a:cubicBezTo>
                    <a:pt x="2477" y="9420"/>
                    <a:pt x="2543" y="9287"/>
                    <a:pt x="2503" y="9164"/>
                  </a:cubicBezTo>
                  <a:lnTo>
                    <a:pt x="1105" y="4871"/>
                  </a:lnTo>
                  <a:cubicBezTo>
                    <a:pt x="531" y="3112"/>
                    <a:pt x="1496" y="1211"/>
                    <a:pt x="3256" y="639"/>
                  </a:cubicBezTo>
                  <a:cubicBezTo>
                    <a:pt x="3602" y="526"/>
                    <a:pt x="3953" y="473"/>
                    <a:pt x="4298" y="473"/>
                  </a:cubicBezTo>
                  <a:cubicBezTo>
                    <a:pt x="5712" y="473"/>
                    <a:pt x="7027" y="1373"/>
                    <a:pt x="7489" y="2790"/>
                  </a:cubicBezTo>
                  <a:lnTo>
                    <a:pt x="8804" y="6826"/>
                  </a:lnTo>
                  <a:cubicBezTo>
                    <a:pt x="8836" y="6925"/>
                    <a:pt x="8928" y="6989"/>
                    <a:pt x="9027" y="6989"/>
                  </a:cubicBezTo>
                  <a:cubicBezTo>
                    <a:pt x="9051" y="6989"/>
                    <a:pt x="9076" y="6985"/>
                    <a:pt x="9101" y="6977"/>
                  </a:cubicBezTo>
                  <a:cubicBezTo>
                    <a:pt x="9226" y="6937"/>
                    <a:pt x="9293" y="6804"/>
                    <a:pt x="9253" y="6680"/>
                  </a:cubicBezTo>
                  <a:lnTo>
                    <a:pt x="7938" y="2644"/>
                  </a:lnTo>
                  <a:cubicBezTo>
                    <a:pt x="7411" y="1027"/>
                    <a:pt x="5910" y="0"/>
                    <a:pt x="4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3343990" y="4092416"/>
              <a:ext cx="73347" cy="85468"/>
            </a:xfrm>
            <a:custGeom>
              <a:rect b="b" l="l" r="r" t="t"/>
              <a:pathLst>
                <a:path extrusionOk="0" h="2630" w="2257">
                  <a:moveTo>
                    <a:pt x="921" y="0"/>
                  </a:moveTo>
                  <a:cubicBezTo>
                    <a:pt x="850" y="0"/>
                    <a:pt x="780" y="11"/>
                    <a:pt x="712" y="33"/>
                  </a:cubicBezTo>
                  <a:cubicBezTo>
                    <a:pt x="216" y="194"/>
                    <a:pt x="1" y="899"/>
                    <a:pt x="231" y="1606"/>
                  </a:cubicBezTo>
                  <a:cubicBezTo>
                    <a:pt x="430" y="2216"/>
                    <a:pt x="893" y="2629"/>
                    <a:pt x="1335" y="2629"/>
                  </a:cubicBezTo>
                  <a:cubicBezTo>
                    <a:pt x="1406" y="2629"/>
                    <a:pt x="1477" y="2619"/>
                    <a:pt x="1546" y="2596"/>
                  </a:cubicBezTo>
                  <a:cubicBezTo>
                    <a:pt x="2042" y="2435"/>
                    <a:pt x="2256" y="1730"/>
                    <a:pt x="2025" y="1023"/>
                  </a:cubicBezTo>
                  <a:cubicBezTo>
                    <a:pt x="1826" y="412"/>
                    <a:pt x="1362" y="0"/>
                    <a:pt x="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3536895" y="4029533"/>
              <a:ext cx="73347" cy="85501"/>
            </a:xfrm>
            <a:custGeom>
              <a:rect b="b" l="l" r="r" t="t"/>
              <a:pathLst>
                <a:path extrusionOk="0" h="2631" w="2257">
                  <a:moveTo>
                    <a:pt x="922" y="0"/>
                  </a:moveTo>
                  <a:cubicBezTo>
                    <a:pt x="851" y="0"/>
                    <a:pt x="780" y="11"/>
                    <a:pt x="712" y="33"/>
                  </a:cubicBezTo>
                  <a:cubicBezTo>
                    <a:pt x="216" y="195"/>
                    <a:pt x="1" y="900"/>
                    <a:pt x="231" y="1607"/>
                  </a:cubicBezTo>
                  <a:cubicBezTo>
                    <a:pt x="430" y="2217"/>
                    <a:pt x="895" y="2630"/>
                    <a:pt x="1335" y="2630"/>
                  </a:cubicBezTo>
                  <a:cubicBezTo>
                    <a:pt x="1407" y="2630"/>
                    <a:pt x="1477" y="2619"/>
                    <a:pt x="1546" y="2597"/>
                  </a:cubicBezTo>
                  <a:cubicBezTo>
                    <a:pt x="2042" y="2435"/>
                    <a:pt x="2256" y="1730"/>
                    <a:pt x="2027" y="1023"/>
                  </a:cubicBezTo>
                  <a:cubicBezTo>
                    <a:pt x="1827" y="413"/>
                    <a:pt x="1363" y="0"/>
                    <a:pt x="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3300541" y="3738713"/>
              <a:ext cx="129568" cy="61355"/>
            </a:xfrm>
            <a:custGeom>
              <a:rect b="b" l="l" r="r" t="t"/>
              <a:pathLst>
                <a:path extrusionOk="0" h="1888" w="3987">
                  <a:moveTo>
                    <a:pt x="3135" y="0"/>
                  </a:moveTo>
                  <a:cubicBezTo>
                    <a:pt x="2028" y="0"/>
                    <a:pt x="961" y="465"/>
                    <a:pt x="205" y="1296"/>
                  </a:cubicBezTo>
                  <a:cubicBezTo>
                    <a:pt x="0" y="1524"/>
                    <a:pt x="162" y="1887"/>
                    <a:pt x="468" y="1887"/>
                  </a:cubicBezTo>
                  <a:cubicBezTo>
                    <a:pt x="470" y="1887"/>
                    <a:pt x="472" y="1887"/>
                    <a:pt x="474" y="1887"/>
                  </a:cubicBezTo>
                  <a:cubicBezTo>
                    <a:pt x="572" y="1887"/>
                    <a:pt x="665" y="1844"/>
                    <a:pt x="730" y="1771"/>
                  </a:cubicBezTo>
                  <a:cubicBezTo>
                    <a:pt x="1110" y="1353"/>
                    <a:pt x="1591" y="1042"/>
                    <a:pt x="2128" y="867"/>
                  </a:cubicBezTo>
                  <a:cubicBezTo>
                    <a:pt x="2452" y="760"/>
                    <a:pt x="2790" y="707"/>
                    <a:pt x="3129" y="707"/>
                  </a:cubicBezTo>
                  <a:cubicBezTo>
                    <a:pt x="3273" y="707"/>
                    <a:pt x="3418" y="717"/>
                    <a:pt x="3561" y="736"/>
                  </a:cubicBezTo>
                  <a:cubicBezTo>
                    <a:pt x="3577" y="738"/>
                    <a:pt x="3593" y="739"/>
                    <a:pt x="3609" y="739"/>
                  </a:cubicBezTo>
                  <a:cubicBezTo>
                    <a:pt x="3784" y="739"/>
                    <a:pt x="3936" y="609"/>
                    <a:pt x="3960" y="432"/>
                  </a:cubicBezTo>
                  <a:cubicBezTo>
                    <a:pt x="3987" y="240"/>
                    <a:pt x="3850" y="61"/>
                    <a:pt x="3656" y="35"/>
                  </a:cubicBezTo>
                  <a:cubicBezTo>
                    <a:pt x="3482" y="11"/>
                    <a:pt x="3308" y="0"/>
                    <a:pt x="3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3449899" y="3320795"/>
              <a:ext cx="229562" cy="63923"/>
            </a:xfrm>
            <a:custGeom>
              <a:rect b="b" l="l" r="r" t="t"/>
              <a:pathLst>
                <a:path extrusionOk="0" h="1967" w="7064">
                  <a:moveTo>
                    <a:pt x="269" y="0"/>
                  </a:moveTo>
                  <a:cubicBezTo>
                    <a:pt x="191" y="0"/>
                    <a:pt x="114" y="39"/>
                    <a:pt x="69" y="110"/>
                  </a:cubicBezTo>
                  <a:cubicBezTo>
                    <a:pt x="1" y="222"/>
                    <a:pt x="35" y="367"/>
                    <a:pt x="145" y="437"/>
                  </a:cubicBezTo>
                  <a:cubicBezTo>
                    <a:pt x="2211" y="1727"/>
                    <a:pt x="4327" y="1967"/>
                    <a:pt x="5618" y="1967"/>
                  </a:cubicBezTo>
                  <a:cubicBezTo>
                    <a:pt x="6342" y="1967"/>
                    <a:pt x="6805" y="1893"/>
                    <a:pt x="6856" y="1883"/>
                  </a:cubicBezTo>
                  <a:cubicBezTo>
                    <a:pt x="6982" y="1858"/>
                    <a:pt x="7064" y="1739"/>
                    <a:pt x="7043" y="1611"/>
                  </a:cubicBezTo>
                  <a:cubicBezTo>
                    <a:pt x="7024" y="1497"/>
                    <a:pt x="6923" y="1415"/>
                    <a:pt x="6809" y="1415"/>
                  </a:cubicBezTo>
                  <a:cubicBezTo>
                    <a:pt x="6798" y="1415"/>
                    <a:pt x="6788" y="1416"/>
                    <a:pt x="6777" y="1418"/>
                  </a:cubicBezTo>
                  <a:cubicBezTo>
                    <a:pt x="6765" y="1420"/>
                    <a:pt x="6338" y="1489"/>
                    <a:pt x="5653" y="1489"/>
                  </a:cubicBezTo>
                  <a:cubicBezTo>
                    <a:pt x="4423" y="1489"/>
                    <a:pt x="2364" y="1266"/>
                    <a:pt x="394" y="36"/>
                  </a:cubicBezTo>
                  <a:cubicBezTo>
                    <a:pt x="355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3672345" y="3034134"/>
              <a:ext cx="43189" cy="93560"/>
            </a:xfrm>
            <a:custGeom>
              <a:rect b="b" l="l" r="r" t="t"/>
              <a:pathLst>
                <a:path extrusionOk="0" h="2879" w="1329">
                  <a:moveTo>
                    <a:pt x="355" y="1"/>
                  </a:moveTo>
                  <a:lnTo>
                    <a:pt x="0" y="2864"/>
                  </a:lnTo>
                  <a:cubicBezTo>
                    <a:pt x="47" y="2874"/>
                    <a:pt x="94" y="2878"/>
                    <a:pt x="141" y="2878"/>
                  </a:cubicBezTo>
                  <a:cubicBezTo>
                    <a:pt x="518" y="2878"/>
                    <a:pt x="901" y="2590"/>
                    <a:pt x="1127" y="2252"/>
                  </a:cubicBezTo>
                  <a:cubicBezTo>
                    <a:pt x="1328" y="1952"/>
                    <a:pt x="1313" y="1557"/>
                    <a:pt x="1125" y="1249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3664253" y="3026303"/>
              <a:ext cx="59113" cy="109062"/>
            </a:xfrm>
            <a:custGeom>
              <a:rect b="b" l="l" r="r" t="t"/>
              <a:pathLst>
                <a:path extrusionOk="0" h="3356" w="1819">
                  <a:moveTo>
                    <a:pt x="601" y="1"/>
                  </a:moveTo>
                  <a:cubicBezTo>
                    <a:pt x="559" y="1"/>
                    <a:pt x="516" y="12"/>
                    <a:pt x="477" y="36"/>
                  </a:cubicBezTo>
                  <a:cubicBezTo>
                    <a:pt x="365" y="107"/>
                    <a:pt x="331" y="255"/>
                    <a:pt x="403" y="365"/>
                  </a:cubicBezTo>
                  <a:lnTo>
                    <a:pt x="1171" y="1613"/>
                  </a:lnTo>
                  <a:cubicBezTo>
                    <a:pt x="1319" y="1855"/>
                    <a:pt x="1323" y="2147"/>
                    <a:pt x="1180" y="2362"/>
                  </a:cubicBezTo>
                  <a:cubicBezTo>
                    <a:pt x="997" y="2634"/>
                    <a:pt x="680" y="2883"/>
                    <a:pt x="392" y="2883"/>
                  </a:cubicBezTo>
                  <a:cubicBezTo>
                    <a:pt x="360" y="2883"/>
                    <a:pt x="328" y="2880"/>
                    <a:pt x="297" y="2873"/>
                  </a:cubicBezTo>
                  <a:cubicBezTo>
                    <a:pt x="283" y="2871"/>
                    <a:pt x="270" y="2870"/>
                    <a:pt x="257" y="2870"/>
                  </a:cubicBezTo>
                  <a:cubicBezTo>
                    <a:pt x="147" y="2870"/>
                    <a:pt x="49" y="2947"/>
                    <a:pt x="25" y="3060"/>
                  </a:cubicBezTo>
                  <a:cubicBezTo>
                    <a:pt x="0" y="3183"/>
                    <a:pt x="78" y="3307"/>
                    <a:pt x="202" y="3335"/>
                  </a:cubicBezTo>
                  <a:cubicBezTo>
                    <a:pt x="264" y="3348"/>
                    <a:pt x="329" y="3356"/>
                    <a:pt x="393" y="3356"/>
                  </a:cubicBezTo>
                  <a:cubicBezTo>
                    <a:pt x="869" y="3356"/>
                    <a:pt x="1317" y="3008"/>
                    <a:pt x="1573" y="2622"/>
                  </a:cubicBezTo>
                  <a:cubicBezTo>
                    <a:pt x="1819" y="2258"/>
                    <a:pt x="1819" y="1764"/>
                    <a:pt x="1573" y="1366"/>
                  </a:cubicBezTo>
                  <a:lnTo>
                    <a:pt x="806" y="118"/>
                  </a:lnTo>
                  <a:cubicBezTo>
                    <a:pt x="762" y="43"/>
                    <a:pt x="68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156512" y="3899218"/>
              <a:ext cx="46731" cy="200900"/>
            </a:xfrm>
            <a:custGeom>
              <a:rect b="b" l="l" r="r" t="t"/>
              <a:pathLst>
                <a:path extrusionOk="0" h="6182" w="1438">
                  <a:moveTo>
                    <a:pt x="1183" y="1"/>
                  </a:moveTo>
                  <a:cubicBezTo>
                    <a:pt x="1069" y="1"/>
                    <a:pt x="970" y="83"/>
                    <a:pt x="951" y="198"/>
                  </a:cubicBezTo>
                  <a:lnTo>
                    <a:pt x="22" y="5908"/>
                  </a:lnTo>
                  <a:cubicBezTo>
                    <a:pt x="1" y="6037"/>
                    <a:pt x="88" y="6158"/>
                    <a:pt x="218" y="6179"/>
                  </a:cubicBezTo>
                  <a:cubicBezTo>
                    <a:pt x="231" y="6179"/>
                    <a:pt x="242" y="6181"/>
                    <a:pt x="256" y="6181"/>
                  </a:cubicBezTo>
                  <a:cubicBezTo>
                    <a:pt x="371" y="6181"/>
                    <a:pt x="470" y="6098"/>
                    <a:pt x="489" y="5984"/>
                  </a:cubicBezTo>
                  <a:lnTo>
                    <a:pt x="1417" y="274"/>
                  </a:lnTo>
                  <a:cubicBezTo>
                    <a:pt x="1437" y="146"/>
                    <a:pt x="1350" y="25"/>
                    <a:pt x="1221" y="4"/>
                  </a:cubicBezTo>
                  <a:cubicBezTo>
                    <a:pt x="1208" y="2"/>
                    <a:pt x="1195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69469" y="3820476"/>
              <a:ext cx="68472" cy="187998"/>
            </a:xfrm>
            <a:custGeom>
              <a:rect b="b" l="l" r="r" t="t"/>
              <a:pathLst>
                <a:path extrusionOk="0" h="5785" w="2107">
                  <a:moveTo>
                    <a:pt x="263" y="0"/>
                  </a:moveTo>
                  <a:cubicBezTo>
                    <a:pt x="241" y="0"/>
                    <a:pt x="219" y="3"/>
                    <a:pt x="196" y="10"/>
                  </a:cubicBezTo>
                  <a:cubicBezTo>
                    <a:pt x="71" y="48"/>
                    <a:pt x="1" y="179"/>
                    <a:pt x="37" y="302"/>
                  </a:cubicBezTo>
                  <a:lnTo>
                    <a:pt x="1608" y="5615"/>
                  </a:lnTo>
                  <a:cubicBezTo>
                    <a:pt x="1637" y="5716"/>
                    <a:pt x="1730" y="5784"/>
                    <a:pt x="1834" y="5784"/>
                  </a:cubicBezTo>
                  <a:cubicBezTo>
                    <a:pt x="1992" y="5784"/>
                    <a:pt x="2106" y="5632"/>
                    <a:pt x="2060" y="5482"/>
                  </a:cubicBezTo>
                  <a:lnTo>
                    <a:pt x="489" y="169"/>
                  </a:lnTo>
                  <a:cubicBezTo>
                    <a:pt x="459" y="66"/>
                    <a:pt x="3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2915023" y="3733481"/>
              <a:ext cx="277659" cy="240839"/>
            </a:xfrm>
            <a:custGeom>
              <a:rect b="b" l="l" r="r" t="t"/>
              <a:pathLst>
                <a:path extrusionOk="0" h="7411" w="8544">
                  <a:moveTo>
                    <a:pt x="265" y="0"/>
                  </a:moveTo>
                  <a:cubicBezTo>
                    <a:pt x="214" y="0"/>
                    <a:pt x="163" y="17"/>
                    <a:pt x="120" y="51"/>
                  </a:cubicBezTo>
                  <a:cubicBezTo>
                    <a:pt x="17" y="131"/>
                    <a:pt x="0" y="279"/>
                    <a:pt x="80" y="382"/>
                  </a:cubicBezTo>
                  <a:cubicBezTo>
                    <a:pt x="306" y="669"/>
                    <a:pt x="5636" y="7411"/>
                    <a:pt x="8314" y="7411"/>
                  </a:cubicBezTo>
                  <a:cubicBezTo>
                    <a:pt x="8443" y="7407"/>
                    <a:pt x="8544" y="7302"/>
                    <a:pt x="8544" y="7175"/>
                  </a:cubicBezTo>
                  <a:cubicBezTo>
                    <a:pt x="8544" y="7048"/>
                    <a:pt x="8443" y="6943"/>
                    <a:pt x="8314" y="6939"/>
                  </a:cubicBezTo>
                  <a:cubicBezTo>
                    <a:pt x="5864" y="6939"/>
                    <a:pt x="506" y="160"/>
                    <a:pt x="451" y="91"/>
                  </a:cubicBezTo>
                  <a:cubicBezTo>
                    <a:pt x="404" y="32"/>
                    <a:pt x="335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93615" y="3888039"/>
              <a:ext cx="159173" cy="26583"/>
            </a:xfrm>
            <a:custGeom>
              <a:rect b="b" l="l" r="r" t="t"/>
              <a:pathLst>
                <a:path extrusionOk="0" h="818" w="4898">
                  <a:moveTo>
                    <a:pt x="4646" y="0"/>
                  </a:moveTo>
                  <a:cubicBezTo>
                    <a:pt x="4637" y="0"/>
                    <a:pt x="4628" y="1"/>
                    <a:pt x="4618" y="2"/>
                  </a:cubicBezTo>
                  <a:cubicBezTo>
                    <a:pt x="4590" y="6"/>
                    <a:pt x="1760" y="344"/>
                    <a:pt x="240" y="344"/>
                  </a:cubicBezTo>
                  <a:lnTo>
                    <a:pt x="236" y="344"/>
                  </a:lnTo>
                  <a:cubicBezTo>
                    <a:pt x="105" y="346"/>
                    <a:pt x="1" y="452"/>
                    <a:pt x="3" y="581"/>
                  </a:cubicBezTo>
                  <a:cubicBezTo>
                    <a:pt x="3" y="713"/>
                    <a:pt x="109" y="817"/>
                    <a:pt x="240" y="817"/>
                  </a:cubicBezTo>
                  <a:cubicBezTo>
                    <a:pt x="1789" y="817"/>
                    <a:pt x="4557" y="485"/>
                    <a:pt x="4675" y="469"/>
                  </a:cubicBezTo>
                  <a:cubicBezTo>
                    <a:pt x="4804" y="454"/>
                    <a:pt x="4897" y="336"/>
                    <a:pt x="4880" y="207"/>
                  </a:cubicBezTo>
                  <a:cubicBezTo>
                    <a:pt x="4866" y="87"/>
                    <a:pt x="4764" y="0"/>
                    <a:pt x="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2580071" y="3396937"/>
              <a:ext cx="55928" cy="112539"/>
            </a:xfrm>
            <a:custGeom>
              <a:rect b="b" l="l" r="r" t="t"/>
              <a:pathLst>
                <a:path extrusionOk="0" h="3463" w="1721">
                  <a:moveTo>
                    <a:pt x="1456" y="1"/>
                  </a:moveTo>
                  <a:cubicBezTo>
                    <a:pt x="1413" y="1"/>
                    <a:pt x="1368" y="13"/>
                    <a:pt x="1329" y="38"/>
                  </a:cubicBezTo>
                  <a:cubicBezTo>
                    <a:pt x="1274" y="78"/>
                    <a:pt x="1" y="1034"/>
                    <a:pt x="267" y="3255"/>
                  </a:cubicBezTo>
                  <a:cubicBezTo>
                    <a:pt x="280" y="3373"/>
                    <a:pt x="381" y="3462"/>
                    <a:pt x="501" y="3462"/>
                  </a:cubicBezTo>
                  <a:cubicBezTo>
                    <a:pt x="510" y="3462"/>
                    <a:pt x="520" y="3460"/>
                    <a:pt x="529" y="3458"/>
                  </a:cubicBezTo>
                  <a:cubicBezTo>
                    <a:pt x="658" y="3443"/>
                    <a:pt x="749" y="3325"/>
                    <a:pt x="734" y="3196"/>
                  </a:cubicBezTo>
                  <a:cubicBezTo>
                    <a:pt x="504" y="1266"/>
                    <a:pt x="1561" y="452"/>
                    <a:pt x="1608" y="418"/>
                  </a:cubicBezTo>
                  <a:cubicBezTo>
                    <a:pt x="1703" y="338"/>
                    <a:pt x="1720" y="198"/>
                    <a:pt x="1646" y="97"/>
                  </a:cubicBezTo>
                  <a:cubicBezTo>
                    <a:pt x="1600" y="34"/>
                    <a:pt x="1529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490716" y="3051683"/>
              <a:ext cx="83226" cy="25576"/>
            </a:xfrm>
            <a:custGeom>
              <a:rect b="b" l="l" r="r" t="t"/>
              <a:pathLst>
                <a:path extrusionOk="0" h="787" w="2561">
                  <a:moveTo>
                    <a:pt x="1182" y="1"/>
                  </a:moveTo>
                  <a:cubicBezTo>
                    <a:pt x="584" y="1"/>
                    <a:pt x="170" y="259"/>
                    <a:pt x="143" y="276"/>
                  </a:cubicBezTo>
                  <a:cubicBezTo>
                    <a:pt x="33" y="346"/>
                    <a:pt x="1" y="492"/>
                    <a:pt x="71" y="603"/>
                  </a:cubicBezTo>
                  <a:cubicBezTo>
                    <a:pt x="116" y="673"/>
                    <a:pt x="193" y="712"/>
                    <a:pt x="270" y="712"/>
                  </a:cubicBezTo>
                  <a:cubicBezTo>
                    <a:pt x="313" y="712"/>
                    <a:pt x="357" y="700"/>
                    <a:pt x="396" y="675"/>
                  </a:cubicBezTo>
                  <a:cubicBezTo>
                    <a:pt x="402" y="671"/>
                    <a:pt x="717" y="476"/>
                    <a:pt x="1180" y="476"/>
                  </a:cubicBezTo>
                  <a:cubicBezTo>
                    <a:pt x="1450" y="476"/>
                    <a:pt x="1771" y="543"/>
                    <a:pt x="2110" y="753"/>
                  </a:cubicBezTo>
                  <a:cubicBezTo>
                    <a:pt x="2146" y="775"/>
                    <a:pt x="2190" y="787"/>
                    <a:pt x="2233" y="787"/>
                  </a:cubicBezTo>
                  <a:cubicBezTo>
                    <a:pt x="2471" y="787"/>
                    <a:pt x="2560" y="475"/>
                    <a:pt x="2359" y="352"/>
                  </a:cubicBezTo>
                  <a:cubicBezTo>
                    <a:pt x="1931" y="86"/>
                    <a:pt x="1526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733537" y="3041024"/>
              <a:ext cx="70422" cy="27428"/>
            </a:xfrm>
            <a:custGeom>
              <a:rect b="b" l="l" r="r" t="t"/>
              <a:pathLst>
                <a:path extrusionOk="0" h="844" w="2167">
                  <a:moveTo>
                    <a:pt x="1211" y="0"/>
                  </a:moveTo>
                  <a:cubicBezTo>
                    <a:pt x="703" y="0"/>
                    <a:pt x="313" y="256"/>
                    <a:pt x="137" y="450"/>
                  </a:cubicBezTo>
                  <a:cubicBezTo>
                    <a:pt x="0" y="602"/>
                    <a:pt x="108" y="843"/>
                    <a:pt x="312" y="843"/>
                  </a:cubicBezTo>
                  <a:cubicBezTo>
                    <a:pt x="378" y="843"/>
                    <a:pt x="441" y="817"/>
                    <a:pt x="485" y="769"/>
                  </a:cubicBezTo>
                  <a:cubicBezTo>
                    <a:pt x="500" y="753"/>
                    <a:pt x="768" y="472"/>
                    <a:pt x="1208" y="472"/>
                  </a:cubicBezTo>
                  <a:cubicBezTo>
                    <a:pt x="1377" y="472"/>
                    <a:pt x="1571" y="513"/>
                    <a:pt x="1786" y="627"/>
                  </a:cubicBezTo>
                  <a:cubicBezTo>
                    <a:pt x="1821" y="644"/>
                    <a:pt x="1858" y="653"/>
                    <a:pt x="1895" y="653"/>
                  </a:cubicBezTo>
                  <a:cubicBezTo>
                    <a:pt x="1980" y="653"/>
                    <a:pt x="2063" y="607"/>
                    <a:pt x="2106" y="526"/>
                  </a:cubicBezTo>
                  <a:cubicBezTo>
                    <a:pt x="2166" y="412"/>
                    <a:pt x="2123" y="269"/>
                    <a:pt x="2007" y="209"/>
                  </a:cubicBezTo>
                  <a:cubicBezTo>
                    <a:pt x="1722" y="58"/>
                    <a:pt x="1453" y="0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42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42"/>
          <p:cNvSpPr txBox="1"/>
          <p:nvPr>
            <p:ph type="title"/>
          </p:nvPr>
        </p:nvSpPr>
        <p:spPr>
          <a:xfrm>
            <a:off x="2623975" y="2945500"/>
            <a:ext cx="5806800" cy="1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DW </a:t>
            </a:r>
            <a:r>
              <a:rPr lang="en" sz="4900">
                <a:highlight>
                  <a:schemeClr val="lt2"/>
                </a:highlight>
              </a:rPr>
              <a:t>Architecture &amp; Data </a:t>
            </a:r>
            <a:r>
              <a:rPr lang="en" sz="4900"/>
              <a:t>Profiling</a:t>
            </a:r>
            <a:r>
              <a:rPr lang="en">
                <a:highlight>
                  <a:schemeClr val="lt2"/>
                </a:highlight>
              </a:rPr>
              <a:t> 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07" name="Google Shape;1907;p42"/>
          <p:cNvSpPr txBox="1"/>
          <p:nvPr>
            <p:ph idx="2" type="title"/>
          </p:nvPr>
        </p:nvSpPr>
        <p:spPr>
          <a:xfrm>
            <a:off x="6982675" y="1290450"/>
            <a:ext cx="14481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908" name="Google Shape;1908;p42"/>
          <p:cNvCxnSpPr/>
          <p:nvPr/>
        </p:nvCxnSpPr>
        <p:spPr>
          <a:xfrm>
            <a:off x="4086225" y="4069363"/>
            <a:ext cx="41817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9" name="Google Shape;1909;p42"/>
          <p:cNvSpPr/>
          <p:nvPr/>
        </p:nvSpPr>
        <p:spPr>
          <a:xfrm rot="-2004035">
            <a:off x="3280920" y="16876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0" name="Google Shape;1910;p42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1911" name="Google Shape;1911;p42"/>
            <p:cNvSpPr/>
            <p:nvPr/>
          </p:nvSpPr>
          <p:spPr>
            <a:xfrm>
              <a:off x="5590675" y="3198675"/>
              <a:ext cx="354800" cy="528450"/>
            </a:xfrm>
            <a:custGeom>
              <a:rect b="b" l="l" r="r" t="t"/>
              <a:pathLst>
                <a:path extrusionOk="0" h="21138" w="14192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5618575" y="3041050"/>
              <a:ext cx="1177400" cy="666450"/>
            </a:xfrm>
            <a:custGeom>
              <a:rect b="b" l="l" r="r" t="t"/>
              <a:pathLst>
                <a:path extrusionOk="0" h="26658" w="47096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5691575" y="3361600"/>
              <a:ext cx="979050" cy="1015725"/>
            </a:xfrm>
            <a:custGeom>
              <a:rect b="b" l="l" r="r" t="t"/>
              <a:pathLst>
                <a:path extrusionOk="0" h="40629" w="39162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5884400" y="2956300"/>
              <a:ext cx="365050" cy="415250"/>
            </a:xfrm>
            <a:custGeom>
              <a:rect b="b" l="l" r="r" t="t"/>
              <a:pathLst>
                <a:path extrusionOk="0" h="16610" w="14602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5879250" y="3044600"/>
              <a:ext cx="375275" cy="330650"/>
            </a:xfrm>
            <a:custGeom>
              <a:rect b="b" l="l" r="r" t="t"/>
              <a:pathLst>
                <a:path extrusionOk="0" h="13226" w="15011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6249425" y="2965475"/>
              <a:ext cx="164950" cy="406075"/>
            </a:xfrm>
            <a:custGeom>
              <a:rect b="b" l="l" r="r" t="t"/>
              <a:pathLst>
                <a:path extrusionOk="0" h="16243" w="6598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6245250" y="3049950"/>
              <a:ext cx="174000" cy="325275"/>
            </a:xfrm>
            <a:custGeom>
              <a:rect b="b" l="l" r="r" t="t"/>
              <a:pathLst>
                <a:path extrusionOk="0" h="13011" w="696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5975425" y="3404425"/>
              <a:ext cx="111900" cy="165575"/>
            </a:xfrm>
            <a:custGeom>
              <a:rect b="b" l="l" r="r" t="t"/>
              <a:pathLst>
                <a:path extrusionOk="0" h="6623" w="4476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5975825" y="3417825"/>
              <a:ext cx="87475" cy="137775"/>
            </a:xfrm>
            <a:custGeom>
              <a:rect b="b" l="l" r="r" t="t"/>
              <a:pathLst>
                <a:path extrusionOk="0" h="5511" w="3499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5988000" y="3452225"/>
              <a:ext cx="44775" cy="68825"/>
            </a:xfrm>
            <a:custGeom>
              <a:rect b="b" l="l" r="r" t="t"/>
              <a:pathLst>
                <a:path extrusionOk="0" h="2753" w="1791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5969375" y="2925575"/>
              <a:ext cx="448050" cy="564750"/>
            </a:xfrm>
            <a:custGeom>
              <a:rect b="b" l="l" r="r" t="t"/>
              <a:pathLst>
                <a:path extrusionOk="0" h="22590" w="17922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6051325" y="2829850"/>
              <a:ext cx="233375" cy="211975"/>
            </a:xfrm>
            <a:custGeom>
              <a:rect b="b" l="l" r="r" t="t"/>
              <a:pathLst>
                <a:path extrusionOk="0" h="8479" w="9335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6049150" y="2891550"/>
              <a:ext cx="237100" cy="142850"/>
            </a:xfrm>
            <a:custGeom>
              <a:rect b="b" l="l" r="r" t="t"/>
              <a:pathLst>
                <a:path extrusionOk="0" h="5714" w="9484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5862875" y="2662775"/>
              <a:ext cx="150900" cy="151875"/>
            </a:xfrm>
            <a:custGeom>
              <a:rect b="b" l="l" r="r" t="t"/>
              <a:pathLst>
                <a:path extrusionOk="0" h="6075" w="6036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5862875" y="2662775"/>
              <a:ext cx="150900" cy="151875"/>
            </a:xfrm>
            <a:custGeom>
              <a:rect b="b" l="l" r="r" t="t"/>
              <a:pathLst>
                <a:path extrusionOk="0" h="6075" w="6036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5936750" y="2440875"/>
              <a:ext cx="493825" cy="529850"/>
            </a:xfrm>
            <a:custGeom>
              <a:rect b="b" l="l" r="r" t="t"/>
              <a:pathLst>
                <a:path extrusionOk="0" h="21194" w="19753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5938350" y="2575875"/>
              <a:ext cx="452575" cy="395000"/>
            </a:xfrm>
            <a:custGeom>
              <a:rect b="b" l="l" r="r" t="t"/>
              <a:pathLst>
                <a:path extrusionOk="0" h="15800" w="18103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6310575" y="2571125"/>
              <a:ext cx="52900" cy="25075"/>
            </a:xfrm>
            <a:custGeom>
              <a:rect b="b" l="l" r="r" t="t"/>
              <a:pathLst>
                <a:path extrusionOk="0" h="1003" w="2116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6115250" y="2610050"/>
              <a:ext cx="46300" cy="33650"/>
            </a:xfrm>
            <a:custGeom>
              <a:rect b="b" l="l" r="r" t="t"/>
              <a:pathLst>
                <a:path extrusionOk="0" h="1346" w="1852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6167725" y="2765325"/>
              <a:ext cx="96125" cy="44175"/>
            </a:xfrm>
            <a:custGeom>
              <a:rect b="b" l="l" r="r" t="t"/>
              <a:pathLst>
                <a:path extrusionOk="0" h="1767" w="3845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6142300" y="2656000"/>
              <a:ext cx="24025" cy="33750"/>
            </a:xfrm>
            <a:custGeom>
              <a:rect b="b" l="l" r="r" t="t"/>
              <a:pathLst>
                <a:path extrusionOk="0" h="1350" w="961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6333225" y="2654675"/>
              <a:ext cx="23950" cy="33750"/>
            </a:xfrm>
            <a:custGeom>
              <a:rect b="b" l="l" r="r" t="t"/>
              <a:pathLst>
                <a:path extrusionOk="0" h="1350" w="958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6051325" y="3041800"/>
              <a:ext cx="233425" cy="329750"/>
            </a:xfrm>
            <a:custGeom>
              <a:rect b="b" l="l" r="r" t="t"/>
              <a:pathLst>
                <a:path extrusionOk="0" h="13190" w="9337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6396025" y="3210300"/>
              <a:ext cx="33075" cy="51100"/>
            </a:xfrm>
            <a:custGeom>
              <a:rect b="b" l="l" r="r" t="t"/>
              <a:pathLst>
                <a:path extrusionOk="0" h="2044" w="1323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6303625" y="3257525"/>
              <a:ext cx="226375" cy="334600"/>
            </a:xfrm>
            <a:custGeom>
              <a:rect b="b" l="l" r="r" t="t"/>
              <a:pathLst>
                <a:path extrusionOk="0" h="13384" w="9055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6305675" y="3332000"/>
              <a:ext cx="224000" cy="242200"/>
            </a:xfrm>
            <a:custGeom>
              <a:rect b="b" l="l" r="r" t="t"/>
              <a:pathLst>
                <a:path extrusionOk="0" h="9688" w="896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6486425" y="3547900"/>
              <a:ext cx="56650" cy="79150"/>
            </a:xfrm>
            <a:custGeom>
              <a:rect b="b" l="l" r="r" t="t"/>
              <a:pathLst>
                <a:path extrusionOk="0" h="3166" w="2266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2"/>
            <p:cNvSpPr/>
            <p:nvPr/>
          </p:nvSpPr>
          <p:spPr>
            <a:xfrm>
              <a:off x="6303000" y="3553700"/>
              <a:ext cx="56700" cy="79150"/>
            </a:xfrm>
            <a:custGeom>
              <a:rect b="b" l="l" r="r" t="t"/>
              <a:pathLst>
                <a:path extrusionOk="0" h="3166" w="2268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2"/>
            <p:cNvSpPr/>
            <p:nvPr/>
          </p:nvSpPr>
          <p:spPr>
            <a:xfrm>
              <a:off x="6355300" y="3251550"/>
              <a:ext cx="118800" cy="31175"/>
            </a:xfrm>
            <a:custGeom>
              <a:rect b="b" l="l" r="r" t="t"/>
              <a:pathLst>
                <a:path extrusionOk="0" h="1247" w="4752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2"/>
            <p:cNvSpPr/>
            <p:nvPr/>
          </p:nvSpPr>
          <p:spPr>
            <a:xfrm>
              <a:off x="6083675" y="2927275"/>
              <a:ext cx="205050" cy="46575"/>
            </a:xfrm>
            <a:custGeom>
              <a:rect b="b" l="l" r="r" t="t"/>
              <a:pathLst>
                <a:path extrusionOk="0" h="1863" w="8202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6269125" y="2637550"/>
              <a:ext cx="59075" cy="122350"/>
            </a:xfrm>
            <a:custGeom>
              <a:rect b="b" l="l" r="r" t="t"/>
              <a:pathLst>
                <a:path extrusionOk="0" h="4894" w="2363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6265050" y="2633875"/>
              <a:ext cx="66200" cy="129675"/>
            </a:xfrm>
            <a:custGeom>
              <a:rect b="b" l="l" r="r" t="t"/>
              <a:pathLst>
                <a:path extrusionOk="0" h="5187" w="2648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2"/>
            <p:cNvSpPr/>
            <p:nvPr/>
          </p:nvSpPr>
          <p:spPr>
            <a:xfrm>
              <a:off x="5802700" y="3382925"/>
              <a:ext cx="64250" cy="344050"/>
            </a:xfrm>
            <a:custGeom>
              <a:rect b="b" l="l" r="r" t="t"/>
              <a:pathLst>
                <a:path extrusionOk="0" h="13762" w="257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2"/>
            <p:cNvSpPr/>
            <p:nvPr/>
          </p:nvSpPr>
          <p:spPr>
            <a:xfrm>
              <a:off x="6558000" y="3357850"/>
              <a:ext cx="31200" cy="351075"/>
            </a:xfrm>
            <a:custGeom>
              <a:rect b="b" l="l" r="r" t="t"/>
              <a:pathLst>
                <a:path extrusionOk="0" h="14043" w="1248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2"/>
            <p:cNvSpPr/>
            <p:nvPr/>
          </p:nvSpPr>
          <p:spPr>
            <a:xfrm>
              <a:off x="5605300" y="3624850"/>
              <a:ext cx="262025" cy="10825"/>
            </a:xfrm>
            <a:custGeom>
              <a:rect b="b" l="l" r="r" t="t"/>
              <a:pathLst>
                <a:path extrusionOk="0" h="433" w="10481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2"/>
            <p:cNvSpPr/>
            <p:nvPr/>
          </p:nvSpPr>
          <p:spPr>
            <a:xfrm>
              <a:off x="6562850" y="3594800"/>
              <a:ext cx="175700" cy="10000"/>
            </a:xfrm>
            <a:custGeom>
              <a:rect b="b" l="l" r="r" t="t"/>
              <a:pathLst>
                <a:path extrusionOk="0" h="400" w="7028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2"/>
            <p:cNvSpPr/>
            <p:nvPr/>
          </p:nvSpPr>
          <p:spPr>
            <a:xfrm>
              <a:off x="5910525" y="2704925"/>
              <a:ext cx="51950" cy="68125"/>
            </a:xfrm>
            <a:custGeom>
              <a:rect b="b" l="l" r="r" t="t"/>
              <a:pathLst>
                <a:path extrusionOk="0" h="2725" w="2078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2"/>
            <p:cNvSpPr/>
            <p:nvPr/>
          </p:nvSpPr>
          <p:spPr>
            <a:xfrm>
              <a:off x="5815100" y="2503550"/>
              <a:ext cx="188500" cy="213075"/>
            </a:xfrm>
            <a:custGeom>
              <a:rect b="b" l="l" r="r" t="t"/>
              <a:pathLst>
                <a:path extrusionOk="0" h="8523" w="754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2"/>
            <p:cNvSpPr/>
            <p:nvPr/>
          </p:nvSpPr>
          <p:spPr>
            <a:xfrm>
              <a:off x="6383775" y="2538700"/>
              <a:ext cx="107575" cy="210925"/>
            </a:xfrm>
            <a:custGeom>
              <a:rect b="b" l="l" r="r" t="t"/>
              <a:pathLst>
                <a:path extrusionOk="0" h="8437" w="4303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2"/>
            <p:cNvSpPr/>
            <p:nvPr/>
          </p:nvSpPr>
          <p:spPr>
            <a:xfrm>
              <a:off x="5592825" y="3650525"/>
              <a:ext cx="832575" cy="328050"/>
            </a:xfrm>
            <a:custGeom>
              <a:rect b="b" l="l" r="r" t="t"/>
              <a:pathLst>
                <a:path extrusionOk="0" h="13122" w="33303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2"/>
            <p:cNvSpPr/>
            <p:nvPr/>
          </p:nvSpPr>
          <p:spPr>
            <a:xfrm>
              <a:off x="6067575" y="2675650"/>
              <a:ext cx="166475" cy="60200"/>
            </a:xfrm>
            <a:custGeom>
              <a:rect b="b" l="l" r="r" t="t"/>
              <a:pathLst>
                <a:path extrusionOk="0" h="2408" w="6659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2"/>
            <p:cNvSpPr/>
            <p:nvPr/>
          </p:nvSpPr>
          <p:spPr>
            <a:xfrm>
              <a:off x="6313125" y="2664900"/>
              <a:ext cx="120075" cy="62275"/>
            </a:xfrm>
            <a:custGeom>
              <a:rect b="b" l="l" r="r" t="t"/>
              <a:pathLst>
                <a:path extrusionOk="0" h="2491" w="4803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6228325" y="2661350"/>
              <a:ext cx="91525" cy="21150"/>
            </a:xfrm>
            <a:custGeom>
              <a:rect b="b" l="l" r="r" t="t"/>
              <a:pathLst>
                <a:path extrusionOk="0" h="846" w="3661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5957850" y="2663150"/>
              <a:ext cx="114875" cy="22725"/>
            </a:xfrm>
            <a:custGeom>
              <a:rect b="b" l="l" r="r" t="t"/>
              <a:pathLst>
                <a:path extrusionOk="0" h="909" w="4595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5951475" y="3650525"/>
              <a:ext cx="809825" cy="310050"/>
            </a:xfrm>
            <a:custGeom>
              <a:rect b="b" l="l" r="r" t="t"/>
              <a:pathLst>
                <a:path extrusionOk="0" h="12402" w="32393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5755625" y="3471550"/>
              <a:ext cx="280300" cy="295100"/>
            </a:xfrm>
            <a:custGeom>
              <a:rect b="b" l="l" r="r" t="t"/>
              <a:pathLst>
                <a:path extrusionOk="0" h="11804" w="11212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5826975" y="3572925"/>
              <a:ext cx="79100" cy="34875"/>
            </a:xfrm>
            <a:custGeom>
              <a:rect b="b" l="l" r="r" t="t"/>
              <a:pathLst>
                <a:path extrusionOk="0" h="1395" w="3164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5796175" y="3602950"/>
              <a:ext cx="93000" cy="40225"/>
            </a:xfrm>
            <a:custGeom>
              <a:rect b="b" l="l" r="r" t="t"/>
              <a:pathLst>
                <a:path extrusionOk="0" h="1609" w="372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6557575" y="3688675"/>
              <a:ext cx="106525" cy="151175"/>
            </a:xfrm>
            <a:custGeom>
              <a:rect b="b" l="l" r="r" t="t"/>
              <a:pathLst>
                <a:path extrusionOk="0" h="6047" w="4261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6226150" y="3634325"/>
              <a:ext cx="251325" cy="109100"/>
            </a:xfrm>
            <a:custGeom>
              <a:rect b="b" l="l" r="r" t="t"/>
              <a:pathLst>
                <a:path extrusionOk="0" h="4364" w="10053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5724125" y="3646875"/>
              <a:ext cx="516450" cy="192975"/>
            </a:xfrm>
            <a:custGeom>
              <a:rect b="b" l="l" r="r" t="t"/>
              <a:pathLst>
                <a:path extrusionOk="0" h="7719" w="20658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6197075" y="3683100"/>
              <a:ext cx="284475" cy="180400"/>
            </a:xfrm>
            <a:custGeom>
              <a:rect b="b" l="l" r="r" t="t"/>
              <a:pathLst>
                <a:path extrusionOk="0" h="7216" w="11379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6004400" y="2822250"/>
              <a:ext cx="418150" cy="172550"/>
            </a:xfrm>
            <a:custGeom>
              <a:rect b="b" l="l" r="r" t="t"/>
              <a:pathLst>
                <a:path extrusionOk="0" h="6902" w="16726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42"/>
          <p:cNvSpPr/>
          <p:nvPr/>
        </p:nvSpPr>
        <p:spPr>
          <a:xfrm rot="3495746">
            <a:off x="-708957" y="1228717"/>
            <a:ext cx="1415945" cy="116214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3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1970" name="Google Shape;1970;p43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1" name="Google Shape;19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50" y="1259950"/>
            <a:ext cx="6984452" cy="25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43"/>
          <p:cNvSpPr txBox="1"/>
          <p:nvPr/>
        </p:nvSpPr>
        <p:spPr>
          <a:xfrm>
            <a:off x="2040900" y="3936775"/>
            <a:ext cx="5062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Workflow visualizing how we plan to move, process, and serve our data.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Data tool illustrates what tools are used in each process.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4"/>
          <p:cNvSpPr txBox="1"/>
          <p:nvPr>
            <p:ph type="title"/>
          </p:nvPr>
        </p:nvSpPr>
        <p:spPr>
          <a:xfrm>
            <a:off x="1910100" y="0"/>
            <a:ext cx="5323800" cy="8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RateMD:</a:t>
            </a:r>
            <a:r>
              <a:rPr lang="en"/>
              <a:t> Data Source</a:t>
            </a:r>
            <a:endParaRPr/>
          </a:p>
        </p:txBody>
      </p:sp>
      <p:sp>
        <p:nvSpPr>
          <p:cNvPr id="1978" name="Google Shape;1978;p44"/>
          <p:cNvSpPr txBox="1"/>
          <p:nvPr>
            <p:ph idx="1" type="body"/>
          </p:nvPr>
        </p:nvSpPr>
        <p:spPr>
          <a:xfrm>
            <a:off x="782475" y="1192450"/>
            <a:ext cx="32673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exend"/>
                <a:ea typeface="Lexend"/>
                <a:cs typeface="Lexend"/>
                <a:sym typeface="Lexend"/>
              </a:rPr>
              <a:t>Data Details:</a:t>
            </a:r>
            <a:endParaRPr b="1" u="sng">
              <a:latin typeface="Lexend"/>
              <a:ea typeface="Lexend"/>
              <a:cs typeface="Lexend"/>
              <a:sym typeface="Lexend"/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SzPts val="600"/>
              <a:buChar char="●"/>
            </a:pPr>
            <a:r>
              <a:rPr lang="en"/>
              <a:t>2.2 million record (approx)</a:t>
            </a:r>
            <a:endParaRPr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/>
              <a:t>2.39 GB (approx)</a:t>
            </a:r>
            <a:endParaRPr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/>
              <a:t>Data </a:t>
            </a:r>
            <a:r>
              <a:rPr lang="en"/>
              <a:t>Dictionary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en"/>
              <a:t>Key values (columns name)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en"/>
              <a:t>Data type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en"/>
              <a:t>Sample value 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en"/>
              <a:t>Description of the data</a:t>
            </a:r>
            <a:endParaRPr b="1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lang="en" u="sng">
                <a:latin typeface="Lexend"/>
                <a:ea typeface="Lexend"/>
                <a:cs typeface="Lexend"/>
                <a:sym typeface="Lexend"/>
              </a:rPr>
              <a:t>ata Usage:</a:t>
            </a:r>
            <a:endParaRPr b="1" u="sng">
              <a:latin typeface="Lexend"/>
              <a:ea typeface="Lexend"/>
              <a:cs typeface="Lexend"/>
              <a:sym typeface="Lexend"/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SzPts val="600"/>
              <a:buChar char="●"/>
            </a:pPr>
            <a:r>
              <a:rPr lang="en"/>
              <a:t>Data Extraction &amp; Aggregation</a:t>
            </a:r>
            <a:endParaRPr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/>
              <a:t>Data Transformation </a:t>
            </a:r>
            <a:endParaRPr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/>
              <a:t>Final Product</a:t>
            </a:r>
            <a:endParaRPr/>
          </a:p>
        </p:txBody>
      </p:sp>
      <p:cxnSp>
        <p:nvCxnSpPr>
          <p:cNvPr id="1979" name="Google Shape;1979;p44"/>
          <p:cNvCxnSpPr/>
          <p:nvPr/>
        </p:nvCxnSpPr>
        <p:spPr>
          <a:xfrm>
            <a:off x="663138" y="1410050"/>
            <a:ext cx="0" cy="24891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Google Shape;1980;p44"/>
          <p:cNvSpPr/>
          <p:nvPr/>
        </p:nvSpPr>
        <p:spPr>
          <a:xfrm rot="-2004035">
            <a:off x="-22830" y="27009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1" name="Google Shape;19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300" y="1005412"/>
            <a:ext cx="4697500" cy="3712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2" name="Google Shape;1982;p44"/>
          <p:cNvCxnSpPr/>
          <p:nvPr/>
        </p:nvCxnSpPr>
        <p:spPr>
          <a:xfrm flipH="1" rot="10800000">
            <a:off x="1988900" y="754950"/>
            <a:ext cx="3912000" cy="84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5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highlight>
                  <a:schemeClr val="lt2"/>
                </a:highlight>
              </a:rPr>
              <a:t>Acquisition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1988" name="Google Shape;1988;p45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9" name="Google Shape;1989;p45"/>
          <p:cNvPicPr preferRelativeResize="0"/>
          <p:nvPr/>
        </p:nvPicPr>
        <p:blipFill rotWithShape="1">
          <a:blip r:embed="rId3">
            <a:alphaModFix/>
          </a:blip>
          <a:srcRect b="0" l="20204" r="0" t="21259"/>
          <a:stretch/>
        </p:blipFill>
        <p:spPr>
          <a:xfrm>
            <a:off x="1377950" y="1182900"/>
            <a:ext cx="5057951" cy="324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45"/>
          <p:cNvPicPr preferRelativeResize="0"/>
          <p:nvPr/>
        </p:nvPicPr>
        <p:blipFill rotWithShape="1">
          <a:blip r:embed="rId4">
            <a:alphaModFix/>
          </a:blip>
          <a:srcRect b="8079" l="33399" r="0" t="27491"/>
          <a:stretch/>
        </p:blipFill>
        <p:spPr>
          <a:xfrm>
            <a:off x="4611875" y="1918100"/>
            <a:ext cx="3247027" cy="30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46"/>
          <p:cNvSpPr txBox="1"/>
          <p:nvPr>
            <p:ph idx="429496729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highlight>
                  <a:schemeClr val="lt2"/>
                </a:highlight>
              </a:rPr>
              <a:t>Model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1996" name="Google Shape;1996;p46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7" name="Google Shape;19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176" y="1314300"/>
            <a:ext cx="4468626" cy="33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46"/>
          <p:cNvSpPr txBox="1"/>
          <p:nvPr/>
        </p:nvSpPr>
        <p:spPr>
          <a:xfrm>
            <a:off x="924600" y="1282975"/>
            <a:ext cx="243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Structuring the Data Warehouse: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Star Schema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 Dimensions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doctor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rating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location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location city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location rating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Fact Table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dimensions as 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foreign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keys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exend Light"/>
              <a:buChar char="○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aggregable ratings as facts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7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</a:t>
            </a:r>
            <a:r>
              <a:rPr lang="en">
                <a:highlight>
                  <a:schemeClr val="lt2"/>
                </a:highlight>
              </a:rPr>
              <a:t>Pipeline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2004" name="Google Shape;2004;p47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5" name="Google Shape;20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3" y="1186225"/>
            <a:ext cx="75900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8"/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8"/>
          <p:cNvSpPr txBox="1"/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Visual</a:t>
            </a:r>
            <a:r>
              <a:rPr lang="en"/>
              <a:t>ization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012" name="Google Shape;2012;p48"/>
          <p:cNvSpPr txBox="1"/>
          <p:nvPr>
            <p:ph idx="2" type="title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013" name="Google Shape;2013;p48"/>
          <p:cNvCxnSpPr/>
          <p:nvPr/>
        </p:nvCxnSpPr>
        <p:spPr>
          <a:xfrm>
            <a:off x="818000" y="3292513"/>
            <a:ext cx="41817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48"/>
          <p:cNvSpPr/>
          <p:nvPr/>
        </p:nvSpPr>
        <p:spPr>
          <a:xfrm rot="133253">
            <a:off x="4288131" y="3786710"/>
            <a:ext cx="1381104" cy="1133550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48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2016" name="Google Shape;2016;p48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8" name="Google Shape;2018;p48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9" name="Google Shape;2019;p48"/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2020" name="Google Shape;2020;p48"/>
            <p:cNvSpPr/>
            <p:nvPr/>
          </p:nvSpPr>
          <p:spPr>
            <a:xfrm>
              <a:off x="2493500" y="2866275"/>
              <a:ext cx="110125" cy="106625"/>
            </a:xfrm>
            <a:custGeom>
              <a:rect b="b" l="l" r="r" t="t"/>
              <a:pathLst>
                <a:path extrusionOk="0" h="4265" w="4405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519675" y="2866525"/>
              <a:ext cx="49950" cy="74500"/>
            </a:xfrm>
            <a:custGeom>
              <a:rect b="b" l="l" r="r" t="t"/>
              <a:pathLst>
                <a:path extrusionOk="0" h="2980" w="1998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524650" y="2858525"/>
              <a:ext cx="83500" cy="78025"/>
            </a:xfrm>
            <a:custGeom>
              <a:rect b="b" l="l" r="r" t="t"/>
              <a:pathLst>
                <a:path extrusionOk="0" h="3121" w="334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2557475" y="2875825"/>
              <a:ext cx="33800" cy="29000"/>
            </a:xfrm>
            <a:custGeom>
              <a:rect b="b" l="l" r="r" t="t"/>
              <a:pathLst>
                <a:path extrusionOk="0" h="1160" w="1352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2512875" y="2932600"/>
              <a:ext cx="20075" cy="27625"/>
            </a:xfrm>
            <a:custGeom>
              <a:rect b="b" l="l" r="r" t="t"/>
              <a:pathLst>
                <a:path extrusionOk="0" h="1105" w="803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2637275" y="3202075"/>
              <a:ext cx="263725" cy="1145925"/>
            </a:xfrm>
            <a:custGeom>
              <a:rect b="b" l="l" r="r" t="t"/>
              <a:pathLst>
                <a:path extrusionOk="0" h="45837" w="10549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2559700" y="3228875"/>
              <a:ext cx="375600" cy="510700"/>
            </a:xfrm>
            <a:custGeom>
              <a:rect b="b" l="l" r="r" t="t"/>
              <a:pathLst>
                <a:path extrusionOk="0" h="20428" w="15024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825575" y="3196300"/>
              <a:ext cx="267000" cy="1156700"/>
            </a:xfrm>
            <a:custGeom>
              <a:rect b="b" l="l" r="r" t="t"/>
              <a:pathLst>
                <a:path extrusionOk="0" h="46268" w="1068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757600" y="3090925"/>
              <a:ext cx="1101900" cy="630125"/>
            </a:xfrm>
            <a:custGeom>
              <a:rect b="b" l="l" r="r" t="t"/>
              <a:pathLst>
                <a:path extrusionOk="0" h="25205" w="44076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1963825" y="3379225"/>
              <a:ext cx="726925" cy="973775"/>
            </a:xfrm>
            <a:custGeom>
              <a:rect b="b" l="l" r="r" t="t"/>
              <a:pathLst>
                <a:path extrusionOk="0" h="38951" w="29077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2273075" y="3012550"/>
              <a:ext cx="344275" cy="391700"/>
            </a:xfrm>
            <a:custGeom>
              <a:rect b="b" l="l" r="r" t="t"/>
              <a:pathLst>
                <a:path extrusionOk="0" h="15668" w="13771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2264850" y="3093450"/>
              <a:ext cx="358925" cy="316675"/>
            </a:xfrm>
            <a:custGeom>
              <a:rect b="b" l="l" r="r" t="t"/>
              <a:pathLst>
                <a:path extrusionOk="0" h="12667" w="14357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2117450" y="3021200"/>
              <a:ext cx="155650" cy="383050"/>
            </a:xfrm>
            <a:custGeom>
              <a:rect b="b" l="l" r="r" t="t"/>
              <a:pathLst>
                <a:path extrusionOk="0" h="15322" w="6226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2110700" y="3098450"/>
              <a:ext cx="169900" cy="311675"/>
            </a:xfrm>
            <a:custGeom>
              <a:rect b="b" l="l" r="r" t="t"/>
              <a:pathLst>
                <a:path extrusionOk="0" h="12467" w="6796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2425975" y="3435200"/>
              <a:ext cx="105550" cy="156200"/>
            </a:xfrm>
            <a:custGeom>
              <a:rect b="b" l="l" r="r" t="t"/>
              <a:pathLst>
                <a:path extrusionOk="0" h="6248" w="4222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2448625" y="3447850"/>
              <a:ext cx="82475" cy="129950"/>
            </a:xfrm>
            <a:custGeom>
              <a:rect b="b" l="l" r="r" t="t"/>
              <a:pathLst>
                <a:path extrusionOk="0" h="5198" w="3299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2478250" y="3479975"/>
              <a:ext cx="40250" cy="64925"/>
            </a:xfrm>
            <a:custGeom>
              <a:rect b="b" l="l" r="r" t="t"/>
              <a:pathLst>
                <a:path extrusionOk="0" h="2597" w="161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2112025" y="2981150"/>
              <a:ext cx="427675" cy="537525"/>
            </a:xfrm>
            <a:custGeom>
              <a:rect b="b" l="l" r="r" t="t"/>
              <a:pathLst>
                <a:path extrusionOk="0" h="21501" w="17107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2239775" y="2893250"/>
              <a:ext cx="220100" cy="199975"/>
            </a:xfrm>
            <a:custGeom>
              <a:rect b="b" l="l" r="r" t="t"/>
              <a:pathLst>
                <a:path extrusionOk="0" h="7999" w="8804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2238350" y="2957450"/>
              <a:ext cx="220025" cy="91950"/>
            </a:xfrm>
            <a:custGeom>
              <a:rect b="b" l="l" r="r" t="t"/>
              <a:pathLst>
                <a:path extrusionOk="0" h="3678" w="8801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2495300" y="2735650"/>
              <a:ext cx="142350" cy="143275"/>
            </a:xfrm>
            <a:custGeom>
              <a:rect b="b" l="l" r="r" t="t"/>
              <a:pathLst>
                <a:path extrusionOk="0" h="5731" w="5694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2495300" y="2735650"/>
              <a:ext cx="142350" cy="143275"/>
            </a:xfrm>
            <a:custGeom>
              <a:rect b="b" l="l" r="r" t="t"/>
              <a:pathLst>
                <a:path extrusionOk="0" h="5731" w="5694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2102250" y="2452100"/>
              <a:ext cx="465700" cy="574075"/>
            </a:xfrm>
            <a:custGeom>
              <a:rect b="b" l="l" r="r" t="t"/>
              <a:pathLst>
                <a:path extrusionOk="0" h="22963" w="18628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2139575" y="2653750"/>
              <a:ext cx="422975" cy="372550"/>
            </a:xfrm>
            <a:custGeom>
              <a:rect b="b" l="l" r="r" t="t"/>
              <a:pathLst>
                <a:path extrusionOk="0" h="14902" w="16919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2151725" y="2649250"/>
              <a:ext cx="49950" cy="23625"/>
            </a:xfrm>
            <a:custGeom>
              <a:rect b="b" l="l" r="r" t="t"/>
              <a:pathLst>
                <a:path extrusionOk="0" h="945" w="1998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2355975" y="2675400"/>
              <a:ext cx="43600" cy="31775"/>
            </a:xfrm>
            <a:custGeom>
              <a:rect b="b" l="l" r="r" t="t"/>
              <a:pathLst>
                <a:path extrusionOk="0" h="1271" w="1744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2256825" y="2830025"/>
              <a:ext cx="96075" cy="46550"/>
            </a:xfrm>
            <a:custGeom>
              <a:rect b="b" l="l" r="r" t="t"/>
              <a:pathLst>
                <a:path extrusionOk="0" h="1862" w="3843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2348650" y="2733625"/>
              <a:ext cx="22625" cy="31850"/>
            </a:xfrm>
            <a:custGeom>
              <a:rect b="b" l="l" r="r" t="t"/>
              <a:pathLst>
                <a:path extrusionOk="0" h="1274" w="905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2168550" y="2732350"/>
              <a:ext cx="22650" cy="31875"/>
            </a:xfrm>
            <a:custGeom>
              <a:rect b="b" l="l" r="r" t="t"/>
              <a:pathLst>
                <a:path extrusionOk="0" h="1275" w="906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2242000" y="2450450"/>
              <a:ext cx="407875" cy="296100"/>
            </a:xfrm>
            <a:custGeom>
              <a:rect b="b" l="l" r="r" t="t"/>
              <a:pathLst>
                <a:path extrusionOk="0" h="11844" w="16315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2059125" y="2449650"/>
              <a:ext cx="314200" cy="216150"/>
            </a:xfrm>
            <a:custGeom>
              <a:rect b="b" l="l" r="r" t="t"/>
              <a:pathLst>
                <a:path extrusionOk="0" h="8646" w="12568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8"/>
            <p:cNvSpPr/>
            <p:nvPr/>
          </p:nvSpPr>
          <p:spPr>
            <a:xfrm>
              <a:off x="2493025" y="2721150"/>
              <a:ext cx="44725" cy="78650"/>
            </a:xfrm>
            <a:custGeom>
              <a:rect b="b" l="l" r="r" t="t"/>
              <a:pathLst>
                <a:path extrusionOk="0" h="3146" w="1789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8"/>
            <p:cNvSpPr/>
            <p:nvPr/>
          </p:nvSpPr>
          <p:spPr>
            <a:xfrm>
              <a:off x="2238350" y="3093200"/>
              <a:ext cx="221525" cy="311050"/>
            </a:xfrm>
            <a:custGeom>
              <a:rect b="b" l="l" r="r" t="t"/>
              <a:pathLst>
                <a:path extrusionOk="0" h="12442" w="8861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2103575" y="3252200"/>
              <a:ext cx="31150" cy="48100"/>
            </a:xfrm>
            <a:custGeom>
              <a:rect b="b" l="l" r="r" t="t"/>
              <a:pathLst>
                <a:path extrusionOk="0" h="1924" w="1246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8"/>
            <p:cNvSpPr/>
            <p:nvPr/>
          </p:nvSpPr>
          <p:spPr>
            <a:xfrm>
              <a:off x="2005900" y="3294000"/>
              <a:ext cx="218600" cy="320675"/>
            </a:xfrm>
            <a:custGeom>
              <a:rect b="b" l="l" r="r" t="t"/>
              <a:pathLst>
                <a:path extrusionOk="0" h="12827" w="8744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2006250" y="3364450"/>
              <a:ext cx="216250" cy="233375"/>
            </a:xfrm>
            <a:custGeom>
              <a:rect b="b" l="l" r="r" t="t"/>
              <a:pathLst>
                <a:path extrusionOk="0" h="9335" w="865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1996225" y="3570900"/>
              <a:ext cx="53450" cy="74675"/>
            </a:xfrm>
            <a:custGeom>
              <a:rect b="b" l="l" r="r" t="t"/>
              <a:pathLst>
                <a:path extrusionOk="0" h="2987" w="2138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2169075" y="3575975"/>
              <a:ext cx="53425" cy="74675"/>
            </a:xfrm>
            <a:custGeom>
              <a:rect b="b" l="l" r="r" t="t"/>
              <a:pathLst>
                <a:path extrusionOk="0" h="2987" w="2137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8"/>
            <p:cNvSpPr/>
            <p:nvPr/>
          </p:nvSpPr>
          <p:spPr>
            <a:xfrm>
              <a:off x="2058625" y="3291000"/>
              <a:ext cx="114700" cy="29425"/>
            </a:xfrm>
            <a:custGeom>
              <a:rect b="b" l="l" r="r" t="t"/>
              <a:pathLst>
                <a:path extrusionOk="0" h="1177" w="4588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8"/>
            <p:cNvSpPr/>
            <p:nvPr/>
          </p:nvSpPr>
          <p:spPr>
            <a:xfrm>
              <a:off x="2233250" y="2982800"/>
              <a:ext cx="198750" cy="49050"/>
            </a:xfrm>
            <a:custGeom>
              <a:rect b="b" l="l" r="r" t="t"/>
              <a:pathLst>
                <a:path extrusionOk="0" h="1962" w="795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2216300" y="2687325"/>
              <a:ext cx="38175" cy="140200"/>
            </a:xfrm>
            <a:custGeom>
              <a:rect b="b" l="l" r="r" t="t"/>
              <a:pathLst>
                <a:path extrusionOk="0" h="5608" w="1527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2210750" y="2681400"/>
              <a:ext cx="50175" cy="152025"/>
            </a:xfrm>
            <a:custGeom>
              <a:rect b="b" l="l" r="r" t="t"/>
              <a:pathLst>
                <a:path extrusionOk="0" h="6081" w="2007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2631400" y="3412475"/>
              <a:ext cx="65825" cy="329425"/>
            </a:xfrm>
            <a:custGeom>
              <a:rect b="b" l="l" r="r" t="t"/>
              <a:pathLst>
                <a:path extrusionOk="0" h="13177" w="2633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949750" y="3388725"/>
              <a:ext cx="34700" cy="336175"/>
            </a:xfrm>
            <a:custGeom>
              <a:rect b="b" l="l" r="r" t="t"/>
              <a:pathLst>
                <a:path extrusionOk="0" h="13447" w="1388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2630925" y="3640675"/>
              <a:ext cx="292875" cy="15100"/>
            </a:xfrm>
            <a:custGeom>
              <a:rect b="b" l="l" r="r" t="t"/>
              <a:pathLst>
                <a:path extrusionOk="0" h="604" w="11715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809250" y="3612275"/>
              <a:ext cx="170650" cy="14375"/>
            </a:xfrm>
            <a:custGeom>
              <a:rect b="b" l="l" r="r" t="t"/>
              <a:pathLst>
                <a:path extrusionOk="0" h="575" w="6826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2540375" y="2772975"/>
              <a:ext cx="54900" cy="69200"/>
            </a:xfrm>
            <a:custGeom>
              <a:rect b="b" l="l" r="r" t="t"/>
              <a:pathLst>
                <a:path extrusionOk="0" h="2768" w="2196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2098225" y="2442475"/>
              <a:ext cx="600925" cy="271575"/>
            </a:xfrm>
            <a:custGeom>
              <a:rect b="b" l="l" r="r" t="t"/>
              <a:pathLst>
                <a:path extrusionOk="0" h="10863" w="24037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2356625" y="2539175"/>
              <a:ext cx="36175" cy="36175"/>
            </a:xfrm>
            <a:custGeom>
              <a:rect b="b" l="l" r="r" t="t"/>
              <a:pathLst>
                <a:path extrusionOk="0" h="1447" w="1447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434625" y="2478450"/>
              <a:ext cx="37600" cy="36175"/>
            </a:xfrm>
            <a:custGeom>
              <a:rect b="b" l="l" r="r" t="t"/>
              <a:pathLst>
                <a:path extrusionOk="0" h="1447" w="1504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2561225" y="2646100"/>
              <a:ext cx="26625" cy="36175"/>
            </a:xfrm>
            <a:custGeom>
              <a:rect b="b" l="l" r="r" t="t"/>
              <a:pathLst>
                <a:path extrusionOk="0" h="1447" w="1065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466600" y="2584525"/>
              <a:ext cx="37600" cy="36225"/>
            </a:xfrm>
            <a:custGeom>
              <a:rect b="b" l="l" r="r" t="t"/>
              <a:pathLst>
                <a:path extrusionOk="0" h="1449" w="1504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2549450" y="2533325"/>
              <a:ext cx="31850" cy="36125"/>
            </a:xfrm>
            <a:custGeom>
              <a:rect b="b" l="l" r="r" t="t"/>
              <a:pathLst>
                <a:path extrusionOk="0" h="1445" w="1274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2207900" y="2526000"/>
              <a:ext cx="37600" cy="36175"/>
            </a:xfrm>
            <a:custGeom>
              <a:rect b="b" l="l" r="r" t="t"/>
              <a:pathLst>
                <a:path extrusionOk="0" h="1447" w="1504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2304800" y="2459175"/>
              <a:ext cx="37600" cy="36175"/>
            </a:xfrm>
            <a:custGeom>
              <a:rect b="b" l="l" r="r" t="t"/>
              <a:pathLst>
                <a:path extrusionOk="0" h="1447" w="1504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2117450" y="2548375"/>
              <a:ext cx="23150" cy="35225"/>
            </a:xfrm>
            <a:custGeom>
              <a:rect b="b" l="l" r="r" t="t"/>
              <a:pathLst>
                <a:path extrusionOk="0" h="1409" w="926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2209500" y="2453525"/>
              <a:ext cx="33475" cy="20400"/>
            </a:xfrm>
            <a:custGeom>
              <a:rect b="b" l="l" r="r" t="t"/>
              <a:pathLst>
                <a:path extrusionOk="0" h="816" w="1339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48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2078" name="Google Shape;2078;p4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3" name="Google Shape;2093;p48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49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highlight>
                  <a:schemeClr val="lt2"/>
                </a:highlight>
              </a:rPr>
              <a:t>Visuals(Main View)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2099" name="Google Shape;2099;p49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0" name="Google Shape;21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50" y="1449100"/>
            <a:ext cx="7851474" cy="30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50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highlight>
                  <a:schemeClr val="lt2"/>
                </a:highlight>
              </a:rPr>
              <a:t>Visuals(Users)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6" name="Google Shape;2106;p50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7" name="Google Shape;21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13" y="1419000"/>
            <a:ext cx="7831173" cy="25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51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highlight>
                  <a:schemeClr val="lt2"/>
                </a:highlight>
              </a:rPr>
              <a:t>Visuals(Users)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3" name="Google Shape;2113;p51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4" name="Google Shape;21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5" y="1613800"/>
            <a:ext cx="8148849" cy="259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4"/>
          <p:cNvSpPr txBox="1"/>
          <p:nvPr>
            <p:ph type="title"/>
          </p:nvPr>
        </p:nvSpPr>
        <p:spPr>
          <a:xfrm>
            <a:off x="3149839" y="1717025"/>
            <a:ext cx="694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1627" name="Google Shape;1627;p34"/>
          <p:cNvSpPr txBox="1"/>
          <p:nvPr>
            <p:ph idx="8" type="subTitle"/>
          </p:nvPr>
        </p:nvSpPr>
        <p:spPr>
          <a:xfrm>
            <a:off x="1979700" y="2335896"/>
            <a:ext cx="3034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 sz="1800"/>
          </a:p>
        </p:txBody>
      </p:sp>
      <p:sp>
        <p:nvSpPr>
          <p:cNvPr id="1628" name="Google Shape;1628;p34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highlight>
                  <a:schemeClr val="lt2"/>
                </a:highlight>
              </a:rPr>
              <a:t>contents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1629" name="Google Shape;1629;p34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0" name="Google Shape;1630;p34"/>
          <p:cNvSpPr txBox="1"/>
          <p:nvPr>
            <p:ph idx="2" type="title"/>
          </p:nvPr>
        </p:nvSpPr>
        <p:spPr>
          <a:xfrm>
            <a:off x="5217683" y="1717025"/>
            <a:ext cx="694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1631" name="Google Shape;1631;p34"/>
          <p:cNvSpPr txBox="1"/>
          <p:nvPr>
            <p:ph idx="9" type="subTitle"/>
          </p:nvPr>
        </p:nvSpPr>
        <p:spPr>
          <a:xfrm>
            <a:off x="4047543" y="2335896"/>
            <a:ext cx="3034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Architecture</a:t>
            </a:r>
            <a:endParaRPr sz="1800"/>
          </a:p>
        </p:txBody>
      </p:sp>
      <p:sp>
        <p:nvSpPr>
          <p:cNvPr id="1632" name="Google Shape;1632;p34"/>
          <p:cNvSpPr txBox="1"/>
          <p:nvPr>
            <p:ph type="title"/>
          </p:nvPr>
        </p:nvSpPr>
        <p:spPr>
          <a:xfrm>
            <a:off x="3149839" y="3401535"/>
            <a:ext cx="694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1633" name="Google Shape;1633;p34"/>
          <p:cNvSpPr txBox="1"/>
          <p:nvPr>
            <p:ph idx="8" type="subTitle"/>
          </p:nvPr>
        </p:nvSpPr>
        <p:spPr>
          <a:xfrm>
            <a:off x="1979700" y="4020406"/>
            <a:ext cx="3034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Visualization</a:t>
            </a:r>
            <a:endParaRPr sz="1800"/>
          </a:p>
        </p:txBody>
      </p:sp>
      <p:sp>
        <p:nvSpPr>
          <p:cNvPr id="1634" name="Google Shape;1634;p34"/>
          <p:cNvSpPr txBox="1"/>
          <p:nvPr>
            <p:ph idx="2" type="title"/>
          </p:nvPr>
        </p:nvSpPr>
        <p:spPr>
          <a:xfrm>
            <a:off x="5217683" y="3401535"/>
            <a:ext cx="694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endParaRPr sz="2400"/>
          </a:p>
        </p:txBody>
      </p:sp>
      <p:sp>
        <p:nvSpPr>
          <p:cNvPr id="1635" name="Google Shape;1635;p34"/>
          <p:cNvSpPr txBox="1"/>
          <p:nvPr>
            <p:ph idx="9" type="subTitle"/>
          </p:nvPr>
        </p:nvSpPr>
        <p:spPr>
          <a:xfrm>
            <a:off x="4047543" y="4020406"/>
            <a:ext cx="3034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52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highlight>
                  <a:schemeClr val="lt2"/>
                </a:highlight>
              </a:rPr>
              <a:t>Visuals (Providers)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0" name="Google Shape;2120;p52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1" name="Google Shape;21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95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53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3"/>
          <p:cNvSpPr txBox="1"/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</a:t>
            </a:r>
            <a:r>
              <a:rPr lang="en">
                <a:highlight>
                  <a:schemeClr val="lt2"/>
                </a:highlight>
              </a:rPr>
              <a:t>lusion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128" name="Google Shape;2128;p53"/>
          <p:cNvSpPr txBox="1"/>
          <p:nvPr>
            <p:ph idx="2" type="title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129" name="Google Shape;2129;p53"/>
          <p:cNvCxnSpPr/>
          <p:nvPr/>
        </p:nvCxnSpPr>
        <p:spPr>
          <a:xfrm>
            <a:off x="4249075" y="3292513"/>
            <a:ext cx="41817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0" name="Google Shape;2130;p53"/>
          <p:cNvSpPr/>
          <p:nvPr/>
        </p:nvSpPr>
        <p:spPr>
          <a:xfrm rot="-2004035">
            <a:off x="3280920" y="16876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53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2132" name="Google Shape;2132;p53"/>
            <p:cNvSpPr/>
            <p:nvPr/>
          </p:nvSpPr>
          <p:spPr>
            <a:xfrm>
              <a:off x="5590675" y="3198675"/>
              <a:ext cx="354800" cy="528450"/>
            </a:xfrm>
            <a:custGeom>
              <a:rect b="b" l="l" r="r" t="t"/>
              <a:pathLst>
                <a:path extrusionOk="0" h="21138" w="14192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3"/>
            <p:cNvSpPr/>
            <p:nvPr/>
          </p:nvSpPr>
          <p:spPr>
            <a:xfrm>
              <a:off x="5618575" y="3041050"/>
              <a:ext cx="1177400" cy="666450"/>
            </a:xfrm>
            <a:custGeom>
              <a:rect b="b" l="l" r="r" t="t"/>
              <a:pathLst>
                <a:path extrusionOk="0" h="26658" w="47096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3"/>
            <p:cNvSpPr/>
            <p:nvPr/>
          </p:nvSpPr>
          <p:spPr>
            <a:xfrm>
              <a:off x="5691575" y="3361600"/>
              <a:ext cx="979050" cy="1015725"/>
            </a:xfrm>
            <a:custGeom>
              <a:rect b="b" l="l" r="r" t="t"/>
              <a:pathLst>
                <a:path extrusionOk="0" h="40629" w="39162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3"/>
            <p:cNvSpPr/>
            <p:nvPr/>
          </p:nvSpPr>
          <p:spPr>
            <a:xfrm>
              <a:off x="5884400" y="2956300"/>
              <a:ext cx="365050" cy="415250"/>
            </a:xfrm>
            <a:custGeom>
              <a:rect b="b" l="l" r="r" t="t"/>
              <a:pathLst>
                <a:path extrusionOk="0" h="16610" w="14602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3"/>
            <p:cNvSpPr/>
            <p:nvPr/>
          </p:nvSpPr>
          <p:spPr>
            <a:xfrm>
              <a:off x="5879250" y="3044600"/>
              <a:ext cx="375275" cy="330650"/>
            </a:xfrm>
            <a:custGeom>
              <a:rect b="b" l="l" r="r" t="t"/>
              <a:pathLst>
                <a:path extrusionOk="0" h="13226" w="15011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3"/>
            <p:cNvSpPr/>
            <p:nvPr/>
          </p:nvSpPr>
          <p:spPr>
            <a:xfrm>
              <a:off x="6249425" y="2965475"/>
              <a:ext cx="164950" cy="406075"/>
            </a:xfrm>
            <a:custGeom>
              <a:rect b="b" l="l" r="r" t="t"/>
              <a:pathLst>
                <a:path extrusionOk="0" h="16243" w="6598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3"/>
            <p:cNvSpPr/>
            <p:nvPr/>
          </p:nvSpPr>
          <p:spPr>
            <a:xfrm>
              <a:off x="6245250" y="3049950"/>
              <a:ext cx="174000" cy="325275"/>
            </a:xfrm>
            <a:custGeom>
              <a:rect b="b" l="l" r="r" t="t"/>
              <a:pathLst>
                <a:path extrusionOk="0" h="13011" w="696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3"/>
            <p:cNvSpPr/>
            <p:nvPr/>
          </p:nvSpPr>
          <p:spPr>
            <a:xfrm>
              <a:off x="5975425" y="3404425"/>
              <a:ext cx="111900" cy="165575"/>
            </a:xfrm>
            <a:custGeom>
              <a:rect b="b" l="l" r="r" t="t"/>
              <a:pathLst>
                <a:path extrusionOk="0" h="6623" w="4476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3"/>
            <p:cNvSpPr/>
            <p:nvPr/>
          </p:nvSpPr>
          <p:spPr>
            <a:xfrm>
              <a:off x="5975825" y="3417825"/>
              <a:ext cx="87475" cy="137775"/>
            </a:xfrm>
            <a:custGeom>
              <a:rect b="b" l="l" r="r" t="t"/>
              <a:pathLst>
                <a:path extrusionOk="0" h="5511" w="3499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3"/>
            <p:cNvSpPr/>
            <p:nvPr/>
          </p:nvSpPr>
          <p:spPr>
            <a:xfrm>
              <a:off x="5988000" y="3452225"/>
              <a:ext cx="44775" cy="68825"/>
            </a:xfrm>
            <a:custGeom>
              <a:rect b="b" l="l" r="r" t="t"/>
              <a:pathLst>
                <a:path extrusionOk="0" h="2753" w="1791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3"/>
            <p:cNvSpPr/>
            <p:nvPr/>
          </p:nvSpPr>
          <p:spPr>
            <a:xfrm>
              <a:off x="5969375" y="2925575"/>
              <a:ext cx="448050" cy="564750"/>
            </a:xfrm>
            <a:custGeom>
              <a:rect b="b" l="l" r="r" t="t"/>
              <a:pathLst>
                <a:path extrusionOk="0" h="22590" w="17922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3"/>
            <p:cNvSpPr/>
            <p:nvPr/>
          </p:nvSpPr>
          <p:spPr>
            <a:xfrm>
              <a:off x="6051325" y="2829850"/>
              <a:ext cx="233375" cy="211975"/>
            </a:xfrm>
            <a:custGeom>
              <a:rect b="b" l="l" r="r" t="t"/>
              <a:pathLst>
                <a:path extrusionOk="0" h="8479" w="9335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3"/>
            <p:cNvSpPr/>
            <p:nvPr/>
          </p:nvSpPr>
          <p:spPr>
            <a:xfrm>
              <a:off x="6049150" y="2891550"/>
              <a:ext cx="237100" cy="142850"/>
            </a:xfrm>
            <a:custGeom>
              <a:rect b="b" l="l" r="r" t="t"/>
              <a:pathLst>
                <a:path extrusionOk="0" h="5714" w="9484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3"/>
            <p:cNvSpPr/>
            <p:nvPr/>
          </p:nvSpPr>
          <p:spPr>
            <a:xfrm>
              <a:off x="5862875" y="2662775"/>
              <a:ext cx="150900" cy="151875"/>
            </a:xfrm>
            <a:custGeom>
              <a:rect b="b" l="l" r="r" t="t"/>
              <a:pathLst>
                <a:path extrusionOk="0" h="6075" w="6036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3"/>
            <p:cNvSpPr/>
            <p:nvPr/>
          </p:nvSpPr>
          <p:spPr>
            <a:xfrm>
              <a:off x="5862875" y="2662775"/>
              <a:ext cx="150900" cy="151875"/>
            </a:xfrm>
            <a:custGeom>
              <a:rect b="b" l="l" r="r" t="t"/>
              <a:pathLst>
                <a:path extrusionOk="0" h="6075" w="6036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3"/>
            <p:cNvSpPr/>
            <p:nvPr/>
          </p:nvSpPr>
          <p:spPr>
            <a:xfrm>
              <a:off x="5936750" y="2440875"/>
              <a:ext cx="493825" cy="529850"/>
            </a:xfrm>
            <a:custGeom>
              <a:rect b="b" l="l" r="r" t="t"/>
              <a:pathLst>
                <a:path extrusionOk="0" h="21194" w="19753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3"/>
            <p:cNvSpPr/>
            <p:nvPr/>
          </p:nvSpPr>
          <p:spPr>
            <a:xfrm>
              <a:off x="5938350" y="2575875"/>
              <a:ext cx="452575" cy="395000"/>
            </a:xfrm>
            <a:custGeom>
              <a:rect b="b" l="l" r="r" t="t"/>
              <a:pathLst>
                <a:path extrusionOk="0" h="15800" w="18103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3"/>
            <p:cNvSpPr/>
            <p:nvPr/>
          </p:nvSpPr>
          <p:spPr>
            <a:xfrm>
              <a:off x="6310575" y="2571125"/>
              <a:ext cx="52900" cy="25075"/>
            </a:xfrm>
            <a:custGeom>
              <a:rect b="b" l="l" r="r" t="t"/>
              <a:pathLst>
                <a:path extrusionOk="0" h="1003" w="2116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3"/>
            <p:cNvSpPr/>
            <p:nvPr/>
          </p:nvSpPr>
          <p:spPr>
            <a:xfrm>
              <a:off x="6115250" y="2610050"/>
              <a:ext cx="46300" cy="33650"/>
            </a:xfrm>
            <a:custGeom>
              <a:rect b="b" l="l" r="r" t="t"/>
              <a:pathLst>
                <a:path extrusionOk="0" h="1346" w="1852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6167725" y="2765325"/>
              <a:ext cx="96125" cy="44175"/>
            </a:xfrm>
            <a:custGeom>
              <a:rect b="b" l="l" r="r" t="t"/>
              <a:pathLst>
                <a:path extrusionOk="0" h="1767" w="3845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3"/>
            <p:cNvSpPr/>
            <p:nvPr/>
          </p:nvSpPr>
          <p:spPr>
            <a:xfrm>
              <a:off x="6142300" y="2656000"/>
              <a:ext cx="24025" cy="33750"/>
            </a:xfrm>
            <a:custGeom>
              <a:rect b="b" l="l" r="r" t="t"/>
              <a:pathLst>
                <a:path extrusionOk="0" h="1350" w="961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3"/>
            <p:cNvSpPr/>
            <p:nvPr/>
          </p:nvSpPr>
          <p:spPr>
            <a:xfrm>
              <a:off x="6333225" y="2654675"/>
              <a:ext cx="23950" cy="33750"/>
            </a:xfrm>
            <a:custGeom>
              <a:rect b="b" l="l" r="r" t="t"/>
              <a:pathLst>
                <a:path extrusionOk="0" h="1350" w="958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3"/>
            <p:cNvSpPr/>
            <p:nvPr/>
          </p:nvSpPr>
          <p:spPr>
            <a:xfrm>
              <a:off x="6051325" y="3041800"/>
              <a:ext cx="233425" cy="329750"/>
            </a:xfrm>
            <a:custGeom>
              <a:rect b="b" l="l" r="r" t="t"/>
              <a:pathLst>
                <a:path extrusionOk="0" h="13190" w="9337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3"/>
            <p:cNvSpPr/>
            <p:nvPr/>
          </p:nvSpPr>
          <p:spPr>
            <a:xfrm>
              <a:off x="6396025" y="3210300"/>
              <a:ext cx="33075" cy="51100"/>
            </a:xfrm>
            <a:custGeom>
              <a:rect b="b" l="l" r="r" t="t"/>
              <a:pathLst>
                <a:path extrusionOk="0" h="2044" w="1323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3"/>
            <p:cNvSpPr/>
            <p:nvPr/>
          </p:nvSpPr>
          <p:spPr>
            <a:xfrm>
              <a:off x="6303625" y="3257525"/>
              <a:ext cx="226375" cy="334600"/>
            </a:xfrm>
            <a:custGeom>
              <a:rect b="b" l="l" r="r" t="t"/>
              <a:pathLst>
                <a:path extrusionOk="0" h="13384" w="9055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3"/>
            <p:cNvSpPr/>
            <p:nvPr/>
          </p:nvSpPr>
          <p:spPr>
            <a:xfrm>
              <a:off x="6305675" y="3332000"/>
              <a:ext cx="224000" cy="242200"/>
            </a:xfrm>
            <a:custGeom>
              <a:rect b="b" l="l" r="r" t="t"/>
              <a:pathLst>
                <a:path extrusionOk="0" h="9688" w="896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3"/>
            <p:cNvSpPr/>
            <p:nvPr/>
          </p:nvSpPr>
          <p:spPr>
            <a:xfrm>
              <a:off x="6486425" y="3547900"/>
              <a:ext cx="56650" cy="79150"/>
            </a:xfrm>
            <a:custGeom>
              <a:rect b="b" l="l" r="r" t="t"/>
              <a:pathLst>
                <a:path extrusionOk="0" h="3166" w="2266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3"/>
            <p:cNvSpPr/>
            <p:nvPr/>
          </p:nvSpPr>
          <p:spPr>
            <a:xfrm>
              <a:off x="6303000" y="3553700"/>
              <a:ext cx="56700" cy="79150"/>
            </a:xfrm>
            <a:custGeom>
              <a:rect b="b" l="l" r="r" t="t"/>
              <a:pathLst>
                <a:path extrusionOk="0" h="3166" w="2268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3"/>
            <p:cNvSpPr/>
            <p:nvPr/>
          </p:nvSpPr>
          <p:spPr>
            <a:xfrm>
              <a:off x="6355300" y="3251550"/>
              <a:ext cx="118800" cy="31175"/>
            </a:xfrm>
            <a:custGeom>
              <a:rect b="b" l="l" r="r" t="t"/>
              <a:pathLst>
                <a:path extrusionOk="0" h="1247" w="4752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3"/>
            <p:cNvSpPr/>
            <p:nvPr/>
          </p:nvSpPr>
          <p:spPr>
            <a:xfrm>
              <a:off x="6083675" y="2927275"/>
              <a:ext cx="205050" cy="46575"/>
            </a:xfrm>
            <a:custGeom>
              <a:rect b="b" l="l" r="r" t="t"/>
              <a:pathLst>
                <a:path extrusionOk="0" h="1863" w="8202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3"/>
            <p:cNvSpPr/>
            <p:nvPr/>
          </p:nvSpPr>
          <p:spPr>
            <a:xfrm>
              <a:off x="6269125" y="2637550"/>
              <a:ext cx="59075" cy="122350"/>
            </a:xfrm>
            <a:custGeom>
              <a:rect b="b" l="l" r="r" t="t"/>
              <a:pathLst>
                <a:path extrusionOk="0" h="4894" w="2363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3"/>
            <p:cNvSpPr/>
            <p:nvPr/>
          </p:nvSpPr>
          <p:spPr>
            <a:xfrm>
              <a:off x="6265050" y="2633875"/>
              <a:ext cx="66200" cy="129675"/>
            </a:xfrm>
            <a:custGeom>
              <a:rect b="b" l="l" r="r" t="t"/>
              <a:pathLst>
                <a:path extrusionOk="0" h="5187" w="2648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3"/>
            <p:cNvSpPr/>
            <p:nvPr/>
          </p:nvSpPr>
          <p:spPr>
            <a:xfrm>
              <a:off x="5802700" y="3382925"/>
              <a:ext cx="64250" cy="344050"/>
            </a:xfrm>
            <a:custGeom>
              <a:rect b="b" l="l" r="r" t="t"/>
              <a:pathLst>
                <a:path extrusionOk="0" h="13762" w="257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3"/>
            <p:cNvSpPr/>
            <p:nvPr/>
          </p:nvSpPr>
          <p:spPr>
            <a:xfrm>
              <a:off x="6558000" y="3357850"/>
              <a:ext cx="31200" cy="351075"/>
            </a:xfrm>
            <a:custGeom>
              <a:rect b="b" l="l" r="r" t="t"/>
              <a:pathLst>
                <a:path extrusionOk="0" h="14043" w="1248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3"/>
            <p:cNvSpPr/>
            <p:nvPr/>
          </p:nvSpPr>
          <p:spPr>
            <a:xfrm>
              <a:off x="5605300" y="3624850"/>
              <a:ext cx="262025" cy="10825"/>
            </a:xfrm>
            <a:custGeom>
              <a:rect b="b" l="l" r="r" t="t"/>
              <a:pathLst>
                <a:path extrusionOk="0" h="433" w="10481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6562850" y="3594800"/>
              <a:ext cx="175700" cy="10000"/>
            </a:xfrm>
            <a:custGeom>
              <a:rect b="b" l="l" r="r" t="t"/>
              <a:pathLst>
                <a:path extrusionOk="0" h="400" w="7028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5910525" y="2704925"/>
              <a:ext cx="51950" cy="68125"/>
            </a:xfrm>
            <a:custGeom>
              <a:rect b="b" l="l" r="r" t="t"/>
              <a:pathLst>
                <a:path extrusionOk="0" h="2725" w="2078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5815100" y="2503550"/>
              <a:ext cx="188500" cy="213075"/>
            </a:xfrm>
            <a:custGeom>
              <a:rect b="b" l="l" r="r" t="t"/>
              <a:pathLst>
                <a:path extrusionOk="0" h="8523" w="754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6383775" y="2538700"/>
              <a:ext cx="107575" cy="210925"/>
            </a:xfrm>
            <a:custGeom>
              <a:rect b="b" l="l" r="r" t="t"/>
              <a:pathLst>
                <a:path extrusionOk="0" h="8437" w="4303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5592825" y="3650525"/>
              <a:ext cx="832575" cy="328050"/>
            </a:xfrm>
            <a:custGeom>
              <a:rect b="b" l="l" r="r" t="t"/>
              <a:pathLst>
                <a:path extrusionOk="0" h="13122" w="33303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6067575" y="2675650"/>
              <a:ext cx="166475" cy="60200"/>
            </a:xfrm>
            <a:custGeom>
              <a:rect b="b" l="l" r="r" t="t"/>
              <a:pathLst>
                <a:path extrusionOk="0" h="2408" w="6659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3"/>
            <p:cNvSpPr/>
            <p:nvPr/>
          </p:nvSpPr>
          <p:spPr>
            <a:xfrm>
              <a:off x="6313125" y="2664900"/>
              <a:ext cx="120075" cy="62275"/>
            </a:xfrm>
            <a:custGeom>
              <a:rect b="b" l="l" r="r" t="t"/>
              <a:pathLst>
                <a:path extrusionOk="0" h="2491" w="4803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3"/>
            <p:cNvSpPr/>
            <p:nvPr/>
          </p:nvSpPr>
          <p:spPr>
            <a:xfrm>
              <a:off x="6228325" y="2661350"/>
              <a:ext cx="91525" cy="21150"/>
            </a:xfrm>
            <a:custGeom>
              <a:rect b="b" l="l" r="r" t="t"/>
              <a:pathLst>
                <a:path extrusionOk="0" h="846" w="3661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3"/>
            <p:cNvSpPr/>
            <p:nvPr/>
          </p:nvSpPr>
          <p:spPr>
            <a:xfrm>
              <a:off x="5957850" y="2663150"/>
              <a:ext cx="114875" cy="22725"/>
            </a:xfrm>
            <a:custGeom>
              <a:rect b="b" l="l" r="r" t="t"/>
              <a:pathLst>
                <a:path extrusionOk="0" h="909" w="4595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5951475" y="3650525"/>
              <a:ext cx="809825" cy="310050"/>
            </a:xfrm>
            <a:custGeom>
              <a:rect b="b" l="l" r="r" t="t"/>
              <a:pathLst>
                <a:path extrusionOk="0" h="12402" w="32393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5755625" y="3471550"/>
              <a:ext cx="280300" cy="295100"/>
            </a:xfrm>
            <a:custGeom>
              <a:rect b="b" l="l" r="r" t="t"/>
              <a:pathLst>
                <a:path extrusionOk="0" h="11804" w="11212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5826975" y="3572925"/>
              <a:ext cx="79100" cy="34875"/>
            </a:xfrm>
            <a:custGeom>
              <a:rect b="b" l="l" r="r" t="t"/>
              <a:pathLst>
                <a:path extrusionOk="0" h="1395" w="3164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5796175" y="3602950"/>
              <a:ext cx="93000" cy="40225"/>
            </a:xfrm>
            <a:custGeom>
              <a:rect b="b" l="l" r="r" t="t"/>
              <a:pathLst>
                <a:path extrusionOk="0" h="1609" w="372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6557575" y="3688675"/>
              <a:ext cx="106525" cy="151175"/>
            </a:xfrm>
            <a:custGeom>
              <a:rect b="b" l="l" r="r" t="t"/>
              <a:pathLst>
                <a:path extrusionOk="0" h="6047" w="4261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6226150" y="3634325"/>
              <a:ext cx="251325" cy="109100"/>
            </a:xfrm>
            <a:custGeom>
              <a:rect b="b" l="l" r="r" t="t"/>
              <a:pathLst>
                <a:path extrusionOk="0" h="4364" w="10053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5724125" y="3646875"/>
              <a:ext cx="516450" cy="192975"/>
            </a:xfrm>
            <a:custGeom>
              <a:rect b="b" l="l" r="r" t="t"/>
              <a:pathLst>
                <a:path extrusionOk="0" h="7719" w="20658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6197075" y="3683100"/>
              <a:ext cx="284475" cy="180400"/>
            </a:xfrm>
            <a:custGeom>
              <a:rect b="b" l="l" r="r" t="t"/>
              <a:pathLst>
                <a:path extrusionOk="0" h="7216" w="11379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6004400" y="2822250"/>
              <a:ext cx="418150" cy="172550"/>
            </a:xfrm>
            <a:custGeom>
              <a:rect b="b" l="l" r="r" t="t"/>
              <a:pathLst>
                <a:path extrusionOk="0" h="6902" w="16726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53"/>
          <p:cNvSpPr/>
          <p:nvPr/>
        </p:nvSpPr>
        <p:spPr>
          <a:xfrm rot="3495746">
            <a:off x="-708957" y="1228717"/>
            <a:ext cx="1415945" cy="116214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Conclusion</a:t>
            </a:r>
            <a:r>
              <a:rPr lang="en"/>
              <a:t> and </a:t>
            </a:r>
            <a:r>
              <a:rPr lang="en">
                <a:highlight>
                  <a:schemeClr val="lt2"/>
                </a:highlight>
              </a:rPr>
              <a:t>Next Steps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191" name="Google Shape;2191;p54"/>
          <p:cNvSpPr txBox="1"/>
          <p:nvPr>
            <p:ph idx="2" type="ctrTitle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2" name="Google Shape;2192;p54"/>
          <p:cNvSpPr txBox="1"/>
          <p:nvPr>
            <p:ph idx="1" type="subTitle"/>
          </p:nvPr>
        </p:nvSpPr>
        <p:spPr>
          <a:xfrm flipH="1">
            <a:off x="1375500" y="2997475"/>
            <a:ext cx="30249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 company delivering insights on healthcare providers. By developing a data warehouse and an interface, we are able to streamline information to clients for improved decision-making.</a:t>
            </a:r>
            <a:endParaRPr/>
          </a:p>
        </p:txBody>
      </p:sp>
      <p:sp>
        <p:nvSpPr>
          <p:cNvPr id="2193" name="Google Shape;2193;p54"/>
          <p:cNvSpPr txBox="1"/>
          <p:nvPr>
            <p:ph idx="3" type="ctrTitle"/>
          </p:nvPr>
        </p:nvSpPr>
        <p:spPr>
          <a:xfrm flipH="1">
            <a:off x="4743606" y="2638425"/>
            <a:ext cx="30249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94" name="Google Shape;2194;p54"/>
          <p:cNvSpPr txBox="1"/>
          <p:nvPr>
            <p:ph idx="4" type="subTitle"/>
          </p:nvPr>
        </p:nvSpPr>
        <p:spPr>
          <a:xfrm flipH="1">
            <a:off x="4743600" y="2997475"/>
            <a:ext cx="30249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correspondence</a:t>
            </a:r>
            <a:r>
              <a:rPr lang="en"/>
              <a:t> to new healthcare providers, we will continue integrating new data and data sources. It is also integral to continue monitoring and optimizing the performance of our data warehouse.</a:t>
            </a:r>
            <a:endParaRPr/>
          </a:p>
        </p:txBody>
      </p:sp>
      <p:cxnSp>
        <p:nvCxnSpPr>
          <p:cNvPr id="2195" name="Google Shape;2195;p54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6" name="Google Shape;2196;p54"/>
          <p:cNvSpPr/>
          <p:nvPr/>
        </p:nvSpPr>
        <p:spPr>
          <a:xfrm>
            <a:off x="2493761" y="167640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4"/>
          <p:cNvSpPr/>
          <p:nvPr/>
        </p:nvSpPr>
        <p:spPr>
          <a:xfrm>
            <a:off x="5861856" y="167640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8" name="Google Shape;2198;p54"/>
          <p:cNvGrpSpPr/>
          <p:nvPr/>
        </p:nvGrpSpPr>
        <p:grpSpPr>
          <a:xfrm>
            <a:off x="6051917" y="1839365"/>
            <a:ext cx="408278" cy="462473"/>
            <a:chOff x="1740950" y="4370850"/>
            <a:chExt cx="426400" cy="483000"/>
          </a:xfrm>
        </p:grpSpPr>
        <p:sp>
          <p:nvSpPr>
            <p:cNvPr id="2199" name="Google Shape;2199;p54"/>
            <p:cNvSpPr/>
            <p:nvPr/>
          </p:nvSpPr>
          <p:spPr>
            <a:xfrm>
              <a:off x="1918750" y="4403675"/>
              <a:ext cx="71050" cy="71050"/>
            </a:xfrm>
            <a:custGeom>
              <a:rect b="b" l="l" r="r" t="t"/>
              <a:pathLst>
                <a:path extrusionOk="0" h="2842" w="2842">
                  <a:moveTo>
                    <a:pt x="1421" y="1"/>
                  </a:moveTo>
                  <a:cubicBezTo>
                    <a:pt x="1209" y="1"/>
                    <a:pt x="1039" y="175"/>
                    <a:pt x="1044" y="387"/>
                  </a:cubicBezTo>
                  <a:lnTo>
                    <a:pt x="1044" y="1052"/>
                  </a:lnTo>
                  <a:lnTo>
                    <a:pt x="378" y="1052"/>
                  </a:lnTo>
                  <a:cubicBezTo>
                    <a:pt x="170" y="1052"/>
                    <a:pt x="1" y="1221"/>
                    <a:pt x="1" y="1429"/>
                  </a:cubicBezTo>
                  <a:cubicBezTo>
                    <a:pt x="1" y="1638"/>
                    <a:pt x="170" y="1807"/>
                    <a:pt x="378" y="1807"/>
                  </a:cubicBezTo>
                  <a:lnTo>
                    <a:pt x="1044" y="1807"/>
                  </a:lnTo>
                  <a:lnTo>
                    <a:pt x="1044" y="2474"/>
                  </a:lnTo>
                  <a:cubicBezTo>
                    <a:pt x="1049" y="2677"/>
                    <a:pt x="1216" y="2841"/>
                    <a:pt x="1421" y="2841"/>
                  </a:cubicBezTo>
                  <a:cubicBezTo>
                    <a:pt x="1626" y="2841"/>
                    <a:pt x="1793" y="2677"/>
                    <a:pt x="1798" y="2474"/>
                  </a:cubicBezTo>
                  <a:lnTo>
                    <a:pt x="1798" y="1807"/>
                  </a:lnTo>
                  <a:lnTo>
                    <a:pt x="2464" y="1807"/>
                  </a:lnTo>
                  <a:cubicBezTo>
                    <a:pt x="2672" y="1807"/>
                    <a:pt x="2841" y="1638"/>
                    <a:pt x="2841" y="1429"/>
                  </a:cubicBezTo>
                  <a:cubicBezTo>
                    <a:pt x="2841" y="1221"/>
                    <a:pt x="2672" y="1052"/>
                    <a:pt x="2464" y="1052"/>
                  </a:cubicBezTo>
                  <a:lnTo>
                    <a:pt x="1798" y="1052"/>
                  </a:lnTo>
                  <a:lnTo>
                    <a:pt x="1798" y="387"/>
                  </a:lnTo>
                  <a:cubicBezTo>
                    <a:pt x="1803" y="175"/>
                    <a:pt x="1633" y="1"/>
                    <a:pt x="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4"/>
            <p:cNvSpPr/>
            <p:nvPr/>
          </p:nvSpPr>
          <p:spPr>
            <a:xfrm>
              <a:off x="1740950" y="4370850"/>
              <a:ext cx="426400" cy="483000"/>
            </a:xfrm>
            <a:custGeom>
              <a:rect b="b" l="l" r="r" t="t"/>
              <a:pathLst>
                <a:path extrusionOk="0" h="19320" w="17056">
                  <a:moveTo>
                    <a:pt x="8528" y="764"/>
                  </a:moveTo>
                  <a:cubicBezTo>
                    <a:pt x="9872" y="764"/>
                    <a:pt x="11216" y="1184"/>
                    <a:pt x="12338" y="2024"/>
                  </a:cubicBezTo>
                  <a:lnTo>
                    <a:pt x="11632" y="4730"/>
                  </a:lnTo>
                  <a:lnTo>
                    <a:pt x="5423" y="4730"/>
                  </a:lnTo>
                  <a:lnTo>
                    <a:pt x="4718" y="2024"/>
                  </a:lnTo>
                  <a:cubicBezTo>
                    <a:pt x="5840" y="1184"/>
                    <a:pt x="7184" y="764"/>
                    <a:pt x="8528" y="764"/>
                  </a:cubicBezTo>
                  <a:close/>
                  <a:moveTo>
                    <a:pt x="11539" y="5485"/>
                  </a:moveTo>
                  <a:lnTo>
                    <a:pt x="11539" y="6443"/>
                  </a:lnTo>
                  <a:cubicBezTo>
                    <a:pt x="11027" y="6311"/>
                    <a:pt x="10544" y="6088"/>
                    <a:pt x="10112" y="5785"/>
                  </a:cubicBezTo>
                  <a:lnTo>
                    <a:pt x="10052" y="5743"/>
                  </a:lnTo>
                  <a:cubicBezTo>
                    <a:pt x="10114" y="5661"/>
                    <a:pt x="10173" y="5574"/>
                    <a:pt x="10231" y="5485"/>
                  </a:cubicBezTo>
                  <a:close/>
                  <a:moveTo>
                    <a:pt x="9291" y="5485"/>
                  </a:moveTo>
                  <a:cubicBezTo>
                    <a:pt x="8689" y="6179"/>
                    <a:pt x="7829" y="6599"/>
                    <a:pt x="6912" y="6650"/>
                  </a:cubicBezTo>
                  <a:lnTo>
                    <a:pt x="5515" y="6733"/>
                  </a:lnTo>
                  <a:lnTo>
                    <a:pt x="5515" y="6733"/>
                  </a:lnTo>
                  <a:lnTo>
                    <a:pt x="5517" y="5485"/>
                  </a:lnTo>
                  <a:close/>
                  <a:moveTo>
                    <a:pt x="9544" y="6308"/>
                  </a:moveTo>
                  <a:lnTo>
                    <a:pt x="9678" y="6402"/>
                  </a:lnTo>
                  <a:cubicBezTo>
                    <a:pt x="10238" y="6794"/>
                    <a:pt x="10870" y="7072"/>
                    <a:pt x="11539" y="7220"/>
                  </a:cubicBezTo>
                  <a:lnTo>
                    <a:pt x="11539" y="7337"/>
                  </a:lnTo>
                  <a:cubicBezTo>
                    <a:pt x="11539" y="9080"/>
                    <a:pt x="10248" y="10572"/>
                    <a:pt x="8528" y="10826"/>
                  </a:cubicBezTo>
                  <a:cubicBezTo>
                    <a:pt x="6858" y="10578"/>
                    <a:pt x="5593" y="9166"/>
                    <a:pt x="5520" y="7488"/>
                  </a:cubicBezTo>
                  <a:lnTo>
                    <a:pt x="6957" y="7403"/>
                  </a:lnTo>
                  <a:cubicBezTo>
                    <a:pt x="7921" y="7349"/>
                    <a:pt x="8834" y="6962"/>
                    <a:pt x="9544" y="6308"/>
                  </a:cubicBezTo>
                  <a:close/>
                  <a:moveTo>
                    <a:pt x="6490" y="11459"/>
                  </a:moveTo>
                  <a:lnTo>
                    <a:pt x="6490" y="13190"/>
                  </a:lnTo>
                  <a:lnTo>
                    <a:pt x="5246" y="14110"/>
                  </a:lnTo>
                  <a:lnTo>
                    <a:pt x="5678" y="12002"/>
                  </a:lnTo>
                  <a:lnTo>
                    <a:pt x="6490" y="11459"/>
                  </a:lnTo>
                  <a:close/>
                  <a:moveTo>
                    <a:pt x="10566" y="11459"/>
                  </a:moveTo>
                  <a:lnTo>
                    <a:pt x="11378" y="12002"/>
                  </a:lnTo>
                  <a:lnTo>
                    <a:pt x="11810" y="14110"/>
                  </a:lnTo>
                  <a:lnTo>
                    <a:pt x="10566" y="13190"/>
                  </a:lnTo>
                  <a:lnTo>
                    <a:pt x="10566" y="11459"/>
                  </a:lnTo>
                  <a:close/>
                  <a:moveTo>
                    <a:pt x="9811" y="11222"/>
                  </a:moveTo>
                  <a:lnTo>
                    <a:pt x="9811" y="13271"/>
                  </a:lnTo>
                  <a:lnTo>
                    <a:pt x="8528" y="15299"/>
                  </a:lnTo>
                  <a:lnTo>
                    <a:pt x="7245" y="13270"/>
                  </a:lnTo>
                  <a:lnTo>
                    <a:pt x="7245" y="11222"/>
                  </a:lnTo>
                  <a:cubicBezTo>
                    <a:pt x="7636" y="11403"/>
                    <a:pt x="8051" y="11523"/>
                    <a:pt x="8478" y="11581"/>
                  </a:cubicBezTo>
                  <a:cubicBezTo>
                    <a:pt x="8495" y="11583"/>
                    <a:pt x="8511" y="11585"/>
                    <a:pt x="8528" y="11585"/>
                  </a:cubicBezTo>
                  <a:cubicBezTo>
                    <a:pt x="8545" y="11585"/>
                    <a:pt x="8561" y="11583"/>
                    <a:pt x="8578" y="11581"/>
                  </a:cubicBezTo>
                  <a:cubicBezTo>
                    <a:pt x="9005" y="11525"/>
                    <a:pt x="9420" y="11404"/>
                    <a:pt x="9811" y="11222"/>
                  </a:cubicBezTo>
                  <a:close/>
                  <a:moveTo>
                    <a:pt x="6765" y="13923"/>
                  </a:moveTo>
                  <a:lnTo>
                    <a:pt x="8151" y="16113"/>
                  </a:lnTo>
                  <a:lnTo>
                    <a:pt x="8151" y="17759"/>
                  </a:lnTo>
                  <a:lnTo>
                    <a:pt x="5890" y="14572"/>
                  </a:lnTo>
                  <a:lnTo>
                    <a:pt x="6765" y="13923"/>
                  </a:lnTo>
                  <a:close/>
                  <a:moveTo>
                    <a:pt x="10289" y="13925"/>
                  </a:moveTo>
                  <a:lnTo>
                    <a:pt x="11219" y="14612"/>
                  </a:lnTo>
                  <a:lnTo>
                    <a:pt x="8905" y="17871"/>
                  </a:lnTo>
                  <a:lnTo>
                    <a:pt x="8905" y="16115"/>
                  </a:lnTo>
                  <a:lnTo>
                    <a:pt x="10289" y="13925"/>
                  </a:lnTo>
                  <a:close/>
                  <a:moveTo>
                    <a:pt x="4807" y="12483"/>
                  </a:moveTo>
                  <a:lnTo>
                    <a:pt x="4309" y="14923"/>
                  </a:lnTo>
                  <a:cubicBezTo>
                    <a:pt x="4257" y="15177"/>
                    <a:pt x="4459" y="15377"/>
                    <a:pt x="4680" y="15377"/>
                  </a:cubicBezTo>
                  <a:cubicBezTo>
                    <a:pt x="4755" y="15377"/>
                    <a:pt x="4833" y="15354"/>
                    <a:pt x="4903" y="15302"/>
                  </a:cubicBezTo>
                  <a:lnTo>
                    <a:pt x="5282" y="15022"/>
                  </a:lnTo>
                  <a:lnTo>
                    <a:pt x="7796" y="18565"/>
                  </a:lnTo>
                  <a:lnTo>
                    <a:pt x="755" y="18565"/>
                  </a:lnTo>
                  <a:lnTo>
                    <a:pt x="755" y="15378"/>
                  </a:lnTo>
                  <a:cubicBezTo>
                    <a:pt x="755" y="14478"/>
                    <a:pt x="1328" y="13677"/>
                    <a:pt x="2180" y="13384"/>
                  </a:cubicBezTo>
                  <a:lnTo>
                    <a:pt x="4807" y="12483"/>
                  </a:lnTo>
                  <a:close/>
                  <a:moveTo>
                    <a:pt x="8528" y="0"/>
                  </a:moveTo>
                  <a:cubicBezTo>
                    <a:pt x="6943" y="0"/>
                    <a:pt x="5357" y="528"/>
                    <a:pt x="4052" y="1585"/>
                  </a:cubicBezTo>
                  <a:cubicBezTo>
                    <a:pt x="3936" y="1678"/>
                    <a:pt x="3887" y="1830"/>
                    <a:pt x="3925" y="1974"/>
                  </a:cubicBezTo>
                  <a:lnTo>
                    <a:pt x="4767" y="5202"/>
                  </a:lnTo>
                  <a:cubicBezTo>
                    <a:pt x="4771" y="5215"/>
                    <a:pt x="4776" y="5229"/>
                    <a:pt x="4781" y="5242"/>
                  </a:cubicBezTo>
                  <a:cubicBezTo>
                    <a:pt x="4769" y="5278"/>
                    <a:pt x="4762" y="5316"/>
                    <a:pt x="4762" y="5356"/>
                  </a:cubicBezTo>
                  <a:lnTo>
                    <a:pt x="4762" y="7336"/>
                  </a:lnTo>
                  <a:cubicBezTo>
                    <a:pt x="4762" y="8623"/>
                    <a:pt x="5340" y="9842"/>
                    <a:pt x="6338" y="10654"/>
                  </a:cubicBezTo>
                  <a:lnTo>
                    <a:pt x="5130" y="11459"/>
                  </a:lnTo>
                  <a:cubicBezTo>
                    <a:pt x="5069" y="11500"/>
                    <a:pt x="5022" y="11556"/>
                    <a:pt x="4992" y="11623"/>
                  </a:cubicBezTo>
                  <a:lnTo>
                    <a:pt x="1935" y="12670"/>
                  </a:lnTo>
                  <a:cubicBezTo>
                    <a:pt x="778" y="13066"/>
                    <a:pt x="0" y="14155"/>
                    <a:pt x="0" y="15378"/>
                  </a:cubicBezTo>
                  <a:lnTo>
                    <a:pt x="0" y="18942"/>
                  </a:lnTo>
                  <a:cubicBezTo>
                    <a:pt x="0" y="19151"/>
                    <a:pt x="169" y="19319"/>
                    <a:pt x="378" y="19319"/>
                  </a:cubicBezTo>
                  <a:lnTo>
                    <a:pt x="11037" y="19319"/>
                  </a:lnTo>
                  <a:cubicBezTo>
                    <a:pt x="11040" y="19320"/>
                    <a:pt x="11043" y="19320"/>
                    <a:pt x="11046" y="19320"/>
                  </a:cubicBezTo>
                  <a:cubicBezTo>
                    <a:pt x="11254" y="19320"/>
                    <a:pt x="11423" y="19151"/>
                    <a:pt x="11423" y="18942"/>
                  </a:cubicBezTo>
                  <a:cubicBezTo>
                    <a:pt x="11423" y="18733"/>
                    <a:pt x="11254" y="18565"/>
                    <a:pt x="11046" y="18565"/>
                  </a:cubicBezTo>
                  <a:cubicBezTo>
                    <a:pt x="11043" y="18565"/>
                    <a:pt x="11040" y="18565"/>
                    <a:pt x="11037" y="18565"/>
                  </a:cubicBezTo>
                  <a:lnTo>
                    <a:pt x="9337" y="18565"/>
                  </a:lnTo>
                  <a:lnTo>
                    <a:pt x="11825" y="15061"/>
                  </a:lnTo>
                  <a:lnTo>
                    <a:pt x="12151" y="15302"/>
                  </a:lnTo>
                  <a:cubicBezTo>
                    <a:pt x="12222" y="15354"/>
                    <a:pt x="12299" y="15377"/>
                    <a:pt x="12374" y="15377"/>
                  </a:cubicBezTo>
                  <a:cubicBezTo>
                    <a:pt x="12596" y="15377"/>
                    <a:pt x="12797" y="15177"/>
                    <a:pt x="12746" y="14923"/>
                  </a:cubicBezTo>
                  <a:lnTo>
                    <a:pt x="12284" y="12665"/>
                  </a:lnTo>
                  <a:lnTo>
                    <a:pt x="14803" y="13429"/>
                  </a:lnTo>
                  <a:cubicBezTo>
                    <a:pt x="15695" y="13695"/>
                    <a:pt x="16304" y="14516"/>
                    <a:pt x="16301" y="15446"/>
                  </a:cubicBezTo>
                  <a:lnTo>
                    <a:pt x="16301" y="18565"/>
                  </a:lnTo>
                  <a:lnTo>
                    <a:pt x="14187" y="18565"/>
                  </a:lnTo>
                  <a:cubicBezTo>
                    <a:pt x="14184" y="18565"/>
                    <a:pt x="14181" y="18565"/>
                    <a:pt x="14178" y="18565"/>
                  </a:cubicBezTo>
                  <a:cubicBezTo>
                    <a:pt x="13970" y="18565"/>
                    <a:pt x="13802" y="18733"/>
                    <a:pt x="13802" y="18942"/>
                  </a:cubicBezTo>
                  <a:cubicBezTo>
                    <a:pt x="13802" y="19151"/>
                    <a:pt x="13970" y="19320"/>
                    <a:pt x="14178" y="19320"/>
                  </a:cubicBezTo>
                  <a:cubicBezTo>
                    <a:pt x="14181" y="19320"/>
                    <a:pt x="14184" y="19320"/>
                    <a:pt x="14187" y="19319"/>
                  </a:cubicBezTo>
                  <a:lnTo>
                    <a:pt x="16678" y="19319"/>
                  </a:lnTo>
                  <a:cubicBezTo>
                    <a:pt x="16885" y="19319"/>
                    <a:pt x="17056" y="19151"/>
                    <a:pt x="17056" y="18942"/>
                  </a:cubicBezTo>
                  <a:lnTo>
                    <a:pt x="17056" y="15448"/>
                  </a:lnTo>
                  <a:cubicBezTo>
                    <a:pt x="17056" y="14832"/>
                    <a:pt x="16859" y="14235"/>
                    <a:pt x="16491" y="13741"/>
                  </a:cubicBezTo>
                  <a:cubicBezTo>
                    <a:pt x="16127" y="13246"/>
                    <a:pt x="15611" y="12884"/>
                    <a:pt x="15023" y="12707"/>
                  </a:cubicBezTo>
                  <a:lnTo>
                    <a:pt x="12113" y="11825"/>
                  </a:lnTo>
                  <a:lnTo>
                    <a:pt x="12087" y="11697"/>
                  </a:lnTo>
                  <a:cubicBezTo>
                    <a:pt x="12067" y="11599"/>
                    <a:pt x="12009" y="11515"/>
                    <a:pt x="11926" y="11459"/>
                  </a:cubicBezTo>
                  <a:lnTo>
                    <a:pt x="10718" y="10654"/>
                  </a:lnTo>
                  <a:cubicBezTo>
                    <a:pt x="11716" y="9842"/>
                    <a:pt x="12294" y="8623"/>
                    <a:pt x="12294" y="7336"/>
                  </a:cubicBezTo>
                  <a:lnTo>
                    <a:pt x="12294" y="5356"/>
                  </a:lnTo>
                  <a:cubicBezTo>
                    <a:pt x="12294" y="5316"/>
                    <a:pt x="12287" y="5278"/>
                    <a:pt x="12275" y="5242"/>
                  </a:cubicBezTo>
                  <a:cubicBezTo>
                    <a:pt x="12280" y="5229"/>
                    <a:pt x="12285" y="5215"/>
                    <a:pt x="12289" y="5202"/>
                  </a:cubicBezTo>
                  <a:lnTo>
                    <a:pt x="13131" y="1974"/>
                  </a:lnTo>
                  <a:cubicBezTo>
                    <a:pt x="13169" y="1830"/>
                    <a:pt x="13120" y="1678"/>
                    <a:pt x="13004" y="1585"/>
                  </a:cubicBezTo>
                  <a:cubicBezTo>
                    <a:pt x="11699" y="528"/>
                    <a:pt x="10113" y="0"/>
                    <a:pt x="8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2044625" y="4834950"/>
              <a:ext cx="19900" cy="18900"/>
            </a:xfrm>
            <a:custGeom>
              <a:rect b="b" l="l" r="r" t="t"/>
              <a:pathLst>
                <a:path extrusionOk="0" h="756" w="796">
                  <a:moveTo>
                    <a:pt x="418" y="1"/>
                  </a:moveTo>
                  <a:cubicBezTo>
                    <a:pt x="346" y="1"/>
                    <a:pt x="272" y="22"/>
                    <a:pt x="208" y="65"/>
                  </a:cubicBezTo>
                  <a:cubicBezTo>
                    <a:pt x="59" y="165"/>
                    <a:pt x="1" y="357"/>
                    <a:pt x="71" y="522"/>
                  </a:cubicBezTo>
                  <a:cubicBezTo>
                    <a:pt x="129" y="666"/>
                    <a:pt x="268" y="756"/>
                    <a:pt x="418" y="756"/>
                  </a:cubicBezTo>
                  <a:cubicBezTo>
                    <a:pt x="442" y="756"/>
                    <a:pt x="467" y="754"/>
                    <a:pt x="491" y="749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9"/>
                    <a:pt x="756" y="183"/>
                    <a:pt x="685" y="112"/>
                  </a:cubicBezTo>
                  <a:cubicBezTo>
                    <a:pt x="612" y="39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2" name="Google Shape;2202;p54"/>
          <p:cNvGrpSpPr/>
          <p:nvPr/>
        </p:nvGrpSpPr>
        <p:grpSpPr>
          <a:xfrm>
            <a:off x="2656737" y="1839588"/>
            <a:ext cx="462449" cy="462018"/>
            <a:chOff x="986000" y="2604500"/>
            <a:chExt cx="482975" cy="482525"/>
          </a:xfrm>
        </p:grpSpPr>
        <p:sp>
          <p:nvSpPr>
            <p:cNvPr id="2203" name="Google Shape;2203;p54"/>
            <p:cNvSpPr/>
            <p:nvPr/>
          </p:nvSpPr>
          <p:spPr>
            <a:xfrm>
              <a:off x="1193525" y="2604500"/>
              <a:ext cx="275450" cy="304725"/>
            </a:xfrm>
            <a:custGeom>
              <a:rect b="b" l="l" r="r" t="t"/>
              <a:pathLst>
                <a:path extrusionOk="0" h="12189" w="11018">
                  <a:moveTo>
                    <a:pt x="2794" y="755"/>
                  </a:moveTo>
                  <a:cubicBezTo>
                    <a:pt x="3041" y="760"/>
                    <a:pt x="3238" y="962"/>
                    <a:pt x="3238" y="1209"/>
                  </a:cubicBezTo>
                  <a:cubicBezTo>
                    <a:pt x="3238" y="1455"/>
                    <a:pt x="3041" y="1656"/>
                    <a:pt x="2794" y="1660"/>
                  </a:cubicBezTo>
                  <a:lnTo>
                    <a:pt x="2341" y="1660"/>
                  </a:lnTo>
                  <a:cubicBezTo>
                    <a:pt x="2094" y="1656"/>
                    <a:pt x="1897" y="1455"/>
                    <a:pt x="1897" y="1209"/>
                  </a:cubicBezTo>
                  <a:cubicBezTo>
                    <a:pt x="1897" y="962"/>
                    <a:pt x="2094" y="760"/>
                    <a:pt x="2341" y="755"/>
                  </a:cubicBezTo>
                  <a:close/>
                  <a:moveTo>
                    <a:pt x="8693" y="755"/>
                  </a:moveTo>
                  <a:cubicBezTo>
                    <a:pt x="8942" y="755"/>
                    <a:pt x="9145" y="957"/>
                    <a:pt x="9145" y="1209"/>
                  </a:cubicBezTo>
                  <a:cubicBezTo>
                    <a:pt x="9145" y="1458"/>
                    <a:pt x="8943" y="1661"/>
                    <a:pt x="8695" y="1661"/>
                  </a:cubicBezTo>
                  <a:cubicBezTo>
                    <a:pt x="8691" y="1661"/>
                    <a:pt x="8687" y="1661"/>
                    <a:pt x="8683" y="1660"/>
                  </a:cubicBezTo>
                  <a:lnTo>
                    <a:pt x="8230" y="1660"/>
                  </a:lnTo>
                  <a:cubicBezTo>
                    <a:pt x="7983" y="1656"/>
                    <a:pt x="7786" y="1455"/>
                    <a:pt x="7786" y="1209"/>
                  </a:cubicBezTo>
                  <a:cubicBezTo>
                    <a:pt x="7786" y="962"/>
                    <a:pt x="7983" y="760"/>
                    <a:pt x="8230" y="755"/>
                  </a:cubicBezTo>
                  <a:lnTo>
                    <a:pt x="8683" y="755"/>
                  </a:lnTo>
                  <a:cubicBezTo>
                    <a:pt x="8686" y="755"/>
                    <a:pt x="8690" y="755"/>
                    <a:pt x="8693" y="755"/>
                  </a:cubicBezTo>
                  <a:close/>
                  <a:moveTo>
                    <a:pt x="909" y="7661"/>
                  </a:moveTo>
                  <a:cubicBezTo>
                    <a:pt x="2327" y="8498"/>
                    <a:pt x="3918" y="8917"/>
                    <a:pt x="5508" y="8917"/>
                  </a:cubicBezTo>
                  <a:cubicBezTo>
                    <a:pt x="7098" y="8917"/>
                    <a:pt x="8688" y="8498"/>
                    <a:pt x="10107" y="7661"/>
                  </a:cubicBezTo>
                  <a:lnTo>
                    <a:pt x="10107" y="7661"/>
                  </a:lnTo>
                  <a:cubicBezTo>
                    <a:pt x="9980" y="7950"/>
                    <a:pt x="9779" y="8202"/>
                    <a:pt x="9524" y="8391"/>
                  </a:cubicBezTo>
                  <a:lnTo>
                    <a:pt x="5509" y="11344"/>
                  </a:lnTo>
                  <a:lnTo>
                    <a:pt x="1491" y="8391"/>
                  </a:lnTo>
                  <a:cubicBezTo>
                    <a:pt x="1237" y="8202"/>
                    <a:pt x="1036" y="7950"/>
                    <a:pt x="909" y="7661"/>
                  </a:cubicBezTo>
                  <a:close/>
                  <a:moveTo>
                    <a:pt x="2341" y="0"/>
                  </a:moveTo>
                  <a:cubicBezTo>
                    <a:pt x="1809" y="0"/>
                    <a:pt x="1341" y="348"/>
                    <a:pt x="1185" y="858"/>
                  </a:cubicBezTo>
                  <a:cubicBezTo>
                    <a:pt x="497" y="990"/>
                    <a:pt x="0" y="1593"/>
                    <a:pt x="0" y="2294"/>
                  </a:cubicBezTo>
                  <a:lnTo>
                    <a:pt x="0" y="6931"/>
                  </a:lnTo>
                  <a:cubicBezTo>
                    <a:pt x="0" y="7747"/>
                    <a:pt x="389" y="8513"/>
                    <a:pt x="1045" y="8998"/>
                  </a:cubicBezTo>
                  <a:lnTo>
                    <a:pt x="5285" y="12115"/>
                  </a:lnTo>
                  <a:cubicBezTo>
                    <a:pt x="5351" y="12164"/>
                    <a:pt x="5430" y="12188"/>
                    <a:pt x="5508" y="12188"/>
                  </a:cubicBezTo>
                  <a:cubicBezTo>
                    <a:pt x="5587" y="12188"/>
                    <a:pt x="5665" y="12164"/>
                    <a:pt x="5732" y="12115"/>
                  </a:cubicBezTo>
                  <a:lnTo>
                    <a:pt x="9973" y="8998"/>
                  </a:lnTo>
                  <a:cubicBezTo>
                    <a:pt x="10628" y="8513"/>
                    <a:pt x="11016" y="7747"/>
                    <a:pt x="11017" y="6931"/>
                  </a:cubicBezTo>
                  <a:lnTo>
                    <a:pt x="11017" y="2294"/>
                  </a:lnTo>
                  <a:cubicBezTo>
                    <a:pt x="11017" y="1596"/>
                    <a:pt x="10524" y="995"/>
                    <a:pt x="9840" y="859"/>
                  </a:cubicBezTo>
                  <a:lnTo>
                    <a:pt x="9839" y="859"/>
                  </a:lnTo>
                  <a:cubicBezTo>
                    <a:pt x="9685" y="350"/>
                    <a:pt x="9215" y="2"/>
                    <a:pt x="8683" y="0"/>
                  </a:cubicBezTo>
                  <a:lnTo>
                    <a:pt x="8230" y="0"/>
                  </a:lnTo>
                  <a:cubicBezTo>
                    <a:pt x="7569" y="9"/>
                    <a:pt x="7038" y="548"/>
                    <a:pt x="7038" y="1209"/>
                  </a:cubicBezTo>
                  <a:cubicBezTo>
                    <a:pt x="7038" y="1869"/>
                    <a:pt x="7569" y="2407"/>
                    <a:pt x="8230" y="2415"/>
                  </a:cubicBezTo>
                  <a:lnTo>
                    <a:pt x="8683" y="2415"/>
                  </a:lnTo>
                  <a:cubicBezTo>
                    <a:pt x="9185" y="2415"/>
                    <a:pt x="9634" y="2104"/>
                    <a:pt x="9812" y="1636"/>
                  </a:cubicBezTo>
                  <a:cubicBezTo>
                    <a:pt x="10084" y="1742"/>
                    <a:pt x="10261" y="2003"/>
                    <a:pt x="10263" y="2294"/>
                  </a:cubicBezTo>
                  <a:lnTo>
                    <a:pt x="10263" y="6663"/>
                  </a:lnTo>
                  <a:cubicBezTo>
                    <a:pt x="8828" y="7668"/>
                    <a:pt x="7168" y="8171"/>
                    <a:pt x="5507" y="8171"/>
                  </a:cubicBezTo>
                  <a:cubicBezTo>
                    <a:pt x="3847" y="8171"/>
                    <a:pt x="2187" y="7668"/>
                    <a:pt x="753" y="6663"/>
                  </a:cubicBezTo>
                  <a:lnTo>
                    <a:pt x="753" y="2294"/>
                  </a:lnTo>
                  <a:cubicBezTo>
                    <a:pt x="753" y="2000"/>
                    <a:pt x="935" y="1737"/>
                    <a:pt x="1210" y="1632"/>
                  </a:cubicBezTo>
                  <a:cubicBezTo>
                    <a:pt x="1387" y="2102"/>
                    <a:pt x="1837" y="2415"/>
                    <a:pt x="2341" y="2415"/>
                  </a:cubicBezTo>
                  <a:lnTo>
                    <a:pt x="2792" y="2415"/>
                  </a:lnTo>
                  <a:cubicBezTo>
                    <a:pt x="3455" y="2407"/>
                    <a:pt x="3984" y="1869"/>
                    <a:pt x="3984" y="1207"/>
                  </a:cubicBezTo>
                  <a:cubicBezTo>
                    <a:pt x="3984" y="546"/>
                    <a:pt x="3455" y="9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986000" y="2836550"/>
              <a:ext cx="251075" cy="229875"/>
            </a:xfrm>
            <a:custGeom>
              <a:rect b="b" l="l" r="r" t="t"/>
              <a:pathLst>
                <a:path extrusionOk="0" h="9195" w="10043">
                  <a:moveTo>
                    <a:pt x="3066" y="1"/>
                  </a:moveTo>
                  <a:cubicBezTo>
                    <a:pt x="1374" y="1"/>
                    <a:pt x="0" y="1408"/>
                    <a:pt x="0" y="3136"/>
                  </a:cubicBezTo>
                  <a:cubicBezTo>
                    <a:pt x="0" y="4124"/>
                    <a:pt x="818" y="5438"/>
                    <a:pt x="2432" y="7044"/>
                  </a:cubicBezTo>
                  <a:cubicBezTo>
                    <a:pt x="3176" y="7779"/>
                    <a:pt x="3963" y="8472"/>
                    <a:pt x="4789" y="9116"/>
                  </a:cubicBezTo>
                  <a:cubicBezTo>
                    <a:pt x="4856" y="9168"/>
                    <a:pt x="4936" y="9194"/>
                    <a:pt x="5017" y="9194"/>
                  </a:cubicBezTo>
                  <a:cubicBezTo>
                    <a:pt x="5098" y="9194"/>
                    <a:pt x="5179" y="9168"/>
                    <a:pt x="5247" y="9116"/>
                  </a:cubicBezTo>
                  <a:cubicBezTo>
                    <a:pt x="5337" y="9047"/>
                    <a:pt x="7475" y="7405"/>
                    <a:pt x="8861" y="5653"/>
                  </a:cubicBezTo>
                  <a:cubicBezTo>
                    <a:pt x="8985" y="5490"/>
                    <a:pt x="8955" y="5258"/>
                    <a:pt x="8794" y="5130"/>
                  </a:cubicBezTo>
                  <a:cubicBezTo>
                    <a:pt x="8725" y="5075"/>
                    <a:pt x="8643" y="5049"/>
                    <a:pt x="8560" y="5049"/>
                  </a:cubicBezTo>
                  <a:cubicBezTo>
                    <a:pt x="8452" y="5049"/>
                    <a:pt x="8344" y="5095"/>
                    <a:pt x="8270" y="5185"/>
                  </a:cubicBezTo>
                  <a:cubicBezTo>
                    <a:pt x="7200" y="6537"/>
                    <a:pt x="5605" y="7865"/>
                    <a:pt x="5017" y="8337"/>
                  </a:cubicBezTo>
                  <a:cubicBezTo>
                    <a:pt x="3640" y="7244"/>
                    <a:pt x="755" y="4642"/>
                    <a:pt x="755" y="3136"/>
                  </a:cubicBezTo>
                  <a:cubicBezTo>
                    <a:pt x="755" y="1823"/>
                    <a:pt x="1791" y="756"/>
                    <a:pt x="3066" y="756"/>
                  </a:cubicBezTo>
                  <a:cubicBezTo>
                    <a:pt x="3704" y="756"/>
                    <a:pt x="4300" y="1019"/>
                    <a:pt x="4741" y="1497"/>
                  </a:cubicBezTo>
                  <a:cubicBezTo>
                    <a:pt x="4815" y="1578"/>
                    <a:pt x="4917" y="1619"/>
                    <a:pt x="5018" y="1619"/>
                  </a:cubicBezTo>
                  <a:cubicBezTo>
                    <a:pt x="5119" y="1619"/>
                    <a:pt x="5221" y="1578"/>
                    <a:pt x="5295" y="1497"/>
                  </a:cubicBezTo>
                  <a:cubicBezTo>
                    <a:pt x="5737" y="1019"/>
                    <a:pt x="6331" y="756"/>
                    <a:pt x="6972" y="756"/>
                  </a:cubicBezTo>
                  <a:cubicBezTo>
                    <a:pt x="8126" y="756"/>
                    <a:pt x="9110" y="1643"/>
                    <a:pt x="9263" y="2818"/>
                  </a:cubicBezTo>
                  <a:cubicBezTo>
                    <a:pt x="9283" y="3011"/>
                    <a:pt x="9447" y="3156"/>
                    <a:pt x="9635" y="3156"/>
                  </a:cubicBezTo>
                  <a:cubicBezTo>
                    <a:pt x="9652" y="3156"/>
                    <a:pt x="9668" y="3155"/>
                    <a:pt x="9685" y="3152"/>
                  </a:cubicBezTo>
                  <a:cubicBezTo>
                    <a:pt x="9895" y="3126"/>
                    <a:pt x="10042" y="2931"/>
                    <a:pt x="10011" y="2722"/>
                  </a:cubicBezTo>
                  <a:lnTo>
                    <a:pt x="10009" y="2720"/>
                  </a:lnTo>
                  <a:cubicBezTo>
                    <a:pt x="9809" y="1169"/>
                    <a:pt x="8503" y="1"/>
                    <a:pt x="6970" y="1"/>
                  </a:cubicBezTo>
                  <a:cubicBezTo>
                    <a:pt x="6255" y="2"/>
                    <a:pt x="5563" y="257"/>
                    <a:pt x="5017" y="719"/>
                  </a:cubicBezTo>
                  <a:cubicBezTo>
                    <a:pt x="4471" y="257"/>
                    <a:pt x="3781" y="2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1101025" y="2932850"/>
              <a:ext cx="19850" cy="18875"/>
            </a:xfrm>
            <a:custGeom>
              <a:rect b="b" l="l" r="r" t="t"/>
              <a:pathLst>
                <a:path extrusionOk="0" h="755" w="794">
                  <a:moveTo>
                    <a:pt x="417" y="1"/>
                  </a:moveTo>
                  <a:cubicBezTo>
                    <a:pt x="344" y="1"/>
                    <a:pt x="271" y="22"/>
                    <a:pt x="208" y="65"/>
                  </a:cubicBezTo>
                  <a:cubicBezTo>
                    <a:pt x="59" y="164"/>
                    <a:pt x="1" y="356"/>
                    <a:pt x="69" y="522"/>
                  </a:cubicBezTo>
                  <a:cubicBezTo>
                    <a:pt x="128" y="665"/>
                    <a:pt x="266" y="755"/>
                    <a:pt x="415" y="755"/>
                  </a:cubicBezTo>
                  <a:cubicBezTo>
                    <a:pt x="440" y="755"/>
                    <a:pt x="465" y="752"/>
                    <a:pt x="491" y="747"/>
                  </a:cubicBezTo>
                  <a:cubicBezTo>
                    <a:pt x="668" y="712"/>
                    <a:pt x="793" y="558"/>
                    <a:pt x="793" y="378"/>
                  </a:cubicBezTo>
                  <a:cubicBezTo>
                    <a:pt x="793" y="279"/>
                    <a:pt x="754" y="183"/>
                    <a:pt x="683" y="111"/>
                  </a:cubicBezTo>
                  <a:cubicBezTo>
                    <a:pt x="610" y="38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1060475" y="2891325"/>
              <a:ext cx="280225" cy="195700"/>
            </a:xfrm>
            <a:custGeom>
              <a:rect b="b" l="l" r="r" t="t"/>
              <a:pathLst>
                <a:path extrusionOk="0" h="7828" w="11209">
                  <a:moveTo>
                    <a:pt x="2038" y="756"/>
                  </a:moveTo>
                  <a:cubicBezTo>
                    <a:pt x="2204" y="756"/>
                    <a:pt x="2371" y="788"/>
                    <a:pt x="2530" y="854"/>
                  </a:cubicBezTo>
                  <a:cubicBezTo>
                    <a:pt x="3008" y="1052"/>
                    <a:pt x="3321" y="1521"/>
                    <a:pt x="3321" y="2039"/>
                  </a:cubicBezTo>
                  <a:cubicBezTo>
                    <a:pt x="3321" y="2747"/>
                    <a:pt x="2747" y="3322"/>
                    <a:pt x="2038" y="3322"/>
                  </a:cubicBezTo>
                  <a:cubicBezTo>
                    <a:pt x="1520" y="3322"/>
                    <a:pt x="1052" y="3009"/>
                    <a:pt x="853" y="2530"/>
                  </a:cubicBezTo>
                  <a:cubicBezTo>
                    <a:pt x="654" y="2050"/>
                    <a:pt x="765" y="1499"/>
                    <a:pt x="1131" y="1132"/>
                  </a:cubicBezTo>
                  <a:cubicBezTo>
                    <a:pt x="1377" y="886"/>
                    <a:pt x="1704" y="756"/>
                    <a:pt x="2038" y="756"/>
                  </a:cubicBezTo>
                  <a:close/>
                  <a:moveTo>
                    <a:pt x="2040" y="0"/>
                  </a:moveTo>
                  <a:cubicBezTo>
                    <a:pt x="1976" y="0"/>
                    <a:pt x="1911" y="3"/>
                    <a:pt x="1846" y="10"/>
                  </a:cubicBezTo>
                  <a:cubicBezTo>
                    <a:pt x="798" y="109"/>
                    <a:pt x="1" y="989"/>
                    <a:pt x="2" y="2042"/>
                  </a:cubicBezTo>
                  <a:cubicBezTo>
                    <a:pt x="4" y="3093"/>
                    <a:pt x="805" y="3972"/>
                    <a:pt x="1853" y="4068"/>
                  </a:cubicBezTo>
                  <a:cubicBezTo>
                    <a:pt x="1916" y="4074"/>
                    <a:pt x="1978" y="4077"/>
                    <a:pt x="2040" y="4077"/>
                  </a:cubicBezTo>
                  <a:cubicBezTo>
                    <a:pt x="3010" y="4077"/>
                    <a:pt x="3859" y="3385"/>
                    <a:pt x="4041" y="2413"/>
                  </a:cubicBezTo>
                  <a:lnTo>
                    <a:pt x="7025" y="2413"/>
                  </a:lnTo>
                  <a:cubicBezTo>
                    <a:pt x="7459" y="2413"/>
                    <a:pt x="7812" y="2766"/>
                    <a:pt x="7812" y="3199"/>
                  </a:cubicBezTo>
                  <a:lnTo>
                    <a:pt x="7812" y="6149"/>
                  </a:lnTo>
                  <a:cubicBezTo>
                    <a:pt x="7821" y="7079"/>
                    <a:pt x="8580" y="7827"/>
                    <a:pt x="9510" y="7827"/>
                  </a:cubicBezTo>
                  <a:cubicBezTo>
                    <a:pt x="10440" y="7827"/>
                    <a:pt x="11198" y="7079"/>
                    <a:pt x="11208" y="6149"/>
                  </a:cubicBezTo>
                  <a:lnTo>
                    <a:pt x="11208" y="3231"/>
                  </a:lnTo>
                  <a:cubicBezTo>
                    <a:pt x="11208" y="3022"/>
                    <a:pt x="11039" y="2853"/>
                    <a:pt x="10831" y="2853"/>
                  </a:cubicBezTo>
                  <a:cubicBezTo>
                    <a:pt x="10622" y="2853"/>
                    <a:pt x="10453" y="3022"/>
                    <a:pt x="10453" y="3231"/>
                  </a:cubicBezTo>
                  <a:lnTo>
                    <a:pt x="10453" y="6147"/>
                  </a:lnTo>
                  <a:cubicBezTo>
                    <a:pt x="10453" y="6669"/>
                    <a:pt x="10030" y="7091"/>
                    <a:pt x="9510" y="7091"/>
                  </a:cubicBezTo>
                  <a:cubicBezTo>
                    <a:pt x="8988" y="7091"/>
                    <a:pt x="8566" y="6669"/>
                    <a:pt x="8566" y="6147"/>
                  </a:cubicBezTo>
                  <a:lnTo>
                    <a:pt x="8566" y="3199"/>
                  </a:lnTo>
                  <a:cubicBezTo>
                    <a:pt x="8565" y="2348"/>
                    <a:pt x="7876" y="1660"/>
                    <a:pt x="7025" y="1658"/>
                  </a:cubicBezTo>
                  <a:lnTo>
                    <a:pt x="4039" y="1658"/>
                  </a:lnTo>
                  <a:cubicBezTo>
                    <a:pt x="3856" y="690"/>
                    <a:pt x="3008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1320800" y="2924300"/>
              <a:ext cx="19900" cy="18850"/>
            </a:xfrm>
            <a:custGeom>
              <a:rect b="b" l="l" r="r" t="t"/>
              <a:pathLst>
                <a:path extrusionOk="0" h="754" w="796">
                  <a:moveTo>
                    <a:pt x="418" y="0"/>
                  </a:moveTo>
                  <a:cubicBezTo>
                    <a:pt x="346" y="0"/>
                    <a:pt x="273" y="21"/>
                    <a:pt x="209" y="64"/>
                  </a:cubicBezTo>
                  <a:cubicBezTo>
                    <a:pt x="59" y="164"/>
                    <a:pt x="1" y="356"/>
                    <a:pt x="70" y="521"/>
                  </a:cubicBezTo>
                  <a:cubicBezTo>
                    <a:pt x="130" y="664"/>
                    <a:pt x="268" y="754"/>
                    <a:pt x="419" y="754"/>
                  </a:cubicBezTo>
                  <a:cubicBezTo>
                    <a:pt x="443" y="754"/>
                    <a:pt x="468" y="751"/>
                    <a:pt x="492" y="746"/>
                  </a:cubicBezTo>
                  <a:cubicBezTo>
                    <a:pt x="668" y="712"/>
                    <a:pt x="795" y="556"/>
                    <a:pt x="795" y="377"/>
                  </a:cubicBezTo>
                  <a:cubicBezTo>
                    <a:pt x="793" y="276"/>
                    <a:pt x="754" y="180"/>
                    <a:pt x="684" y="111"/>
                  </a:cubicBezTo>
                  <a:cubicBezTo>
                    <a:pt x="611" y="38"/>
                    <a:pt x="515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55"/>
          <p:cNvSpPr txBox="1"/>
          <p:nvPr>
            <p:ph type="ctrTitle"/>
          </p:nvPr>
        </p:nvSpPr>
        <p:spPr>
          <a:xfrm>
            <a:off x="713225" y="1620600"/>
            <a:ext cx="5191500" cy="12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</a:t>
            </a:r>
            <a:r>
              <a:rPr lang="en" sz="5100">
                <a:highlight>
                  <a:schemeClr val="lt2"/>
                </a:highlight>
              </a:rPr>
              <a:t>You</a:t>
            </a:r>
            <a:endParaRPr sz="5100">
              <a:highlight>
                <a:schemeClr val="lt2"/>
              </a:highlight>
            </a:endParaRPr>
          </a:p>
        </p:txBody>
      </p:sp>
      <p:sp>
        <p:nvSpPr>
          <p:cNvPr id="2213" name="Google Shape;2213;p55"/>
          <p:cNvSpPr txBox="1"/>
          <p:nvPr>
            <p:ph idx="1" type="subTitle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Nabeel Bahrawi - Jeffery Liu - Jacky Jiang</a:t>
            </a:r>
            <a:endParaRPr/>
          </a:p>
        </p:txBody>
      </p:sp>
      <p:cxnSp>
        <p:nvCxnSpPr>
          <p:cNvPr id="2214" name="Google Shape;2214;p55"/>
          <p:cNvCxnSpPr/>
          <p:nvPr/>
        </p:nvCxnSpPr>
        <p:spPr>
          <a:xfrm>
            <a:off x="793950" y="2901588"/>
            <a:ext cx="3576900" cy="162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5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35"/>
          <p:cNvSpPr txBox="1"/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</a:t>
            </a:r>
            <a:r>
              <a:rPr lang="en">
                <a:highlight>
                  <a:schemeClr val="lt2"/>
                </a:highlight>
              </a:rPr>
              <a:t>Intro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42" name="Google Shape;1642;p35"/>
          <p:cNvSpPr txBox="1"/>
          <p:nvPr>
            <p:ph idx="2" type="title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643" name="Google Shape;1643;p35"/>
          <p:cNvCxnSpPr/>
          <p:nvPr/>
        </p:nvCxnSpPr>
        <p:spPr>
          <a:xfrm>
            <a:off x="4249075" y="3292513"/>
            <a:ext cx="41817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35"/>
          <p:cNvSpPr/>
          <p:nvPr/>
        </p:nvSpPr>
        <p:spPr>
          <a:xfrm rot="-2004035">
            <a:off x="3280920" y="16876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35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1646" name="Google Shape;1646;p35"/>
            <p:cNvSpPr/>
            <p:nvPr/>
          </p:nvSpPr>
          <p:spPr>
            <a:xfrm>
              <a:off x="5590675" y="3198675"/>
              <a:ext cx="354800" cy="528450"/>
            </a:xfrm>
            <a:custGeom>
              <a:rect b="b" l="l" r="r" t="t"/>
              <a:pathLst>
                <a:path extrusionOk="0" h="21138" w="14192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5618575" y="3041050"/>
              <a:ext cx="1177400" cy="666450"/>
            </a:xfrm>
            <a:custGeom>
              <a:rect b="b" l="l" r="r" t="t"/>
              <a:pathLst>
                <a:path extrusionOk="0" h="26658" w="47096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5691575" y="3361600"/>
              <a:ext cx="979050" cy="1015725"/>
            </a:xfrm>
            <a:custGeom>
              <a:rect b="b" l="l" r="r" t="t"/>
              <a:pathLst>
                <a:path extrusionOk="0" h="40629" w="39162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5884400" y="2956300"/>
              <a:ext cx="365050" cy="415250"/>
            </a:xfrm>
            <a:custGeom>
              <a:rect b="b" l="l" r="r" t="t"/>
              <a:pathLst>
                <a:path extrusionOk="0" h="16610" w="14602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5879250" y="3044600"/>
              <a:ext cx="375275" cy="330650"/>
            </a:xfrm>
            <a:custGeom>
              <a:rect b="b" l="l" r="r" t="t"/>
              <a:pathLst>
                <a:path extrusionOk="0" h="13226" w="15011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6249425" y="2965475"/>
              <a:ext cx="164950" cy="406075"/>
            </a:xfrm>
            <a:custGeom>
              <a:rect b="b" l="l" r="r" t="t"/>
              <a:pathLst>
                <a:path extrusionOk="0" h="16243" w="6598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6245250" y="3049950"/>
              <a:ext cx="174000" cy="325275"/>
            </a:xfrm>
            <a:custGeom>
              <a:rect b="b" l="l" r="r" t="t"/>
              <a:pathLst>
                <a:path extrusionOk="0" h="13011" w="696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5975425" y="3404425"/>
              <a:ext cx="111900" cy="165575"/>
            </a:xfrm>
            <a:custGeom>
              <a:rect b="b" l="l" r="r" t="t"/>
              <a:pathLst>
                <a:path extrusionOk="0" h="6623" w="4476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5975825" y="3417825"/>
              <a:ext cx="87475" cy="137775"/>
            </a:xfrm>
            <a:custGeom>
              <a:rect b="b" l="l" r="r" t="t"/>
              <a:pathLst>
                <a:path extrusionOk="0" h="5511" w="3499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5988000" y="3452225"/>
              <a:ext cx="44775" cy="68825"/>
            </a:xfrm>
            <a:custGeom>
              <a:rect b="b" l="l" r="r" t="t"/>
              <a:pathLst>
                <a:path extrusionOk="0" h="2753" w="1791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5969375" y="2925575"/>
              <a:ext cx="448050" cy="564750"/>
            </a:xfrm>
            <a:custGeom>
              <a:rect b="b" l="l" r="r" t="t"/>
              <a:pathLst>
                <a:path extrusionOk="0" h="22590" w="17922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6051325" y="2829850"/>
              <a:ext cx="233375" cy="211975"/>
            </a:xfrm>
            <a:custGeom>
              <a:rect b="b" l="l" r="r" t="t"/>
              <a:pathLst>
                <a:path extrusionOk="0" h="8479" w="9335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6049150" y="2891550"/>
              <a:ext cx="237100" cy="142850"/>
            </a:xfrm>
            <a:custGeom>
              <a:rect b="b" l="l" r="r" t="t"/>
              <a:pathLst>
                <a:path extrusionOk="0" h="5714" w="9484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5862875" y="2662775"/>
              <a:ext cx="150900" cy="151875"/>
            </a:xfrm>
            <a:custGeom>
              <a:rect b="b" l="l" r="r" t="t"/>
              <a:pathLst>
                <a:path extrusionOk="0" h="6075" w="6036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5862875" y="2662775"/>
              <a:ext cx="150900" cy="151875"/>
            </a:xfrm>
            <a:custGeom>
              <a:rect b="b" l="l" r="r" t="t"/>
              <a:pathLst>
                <a:path extrusionOk="0" h="6075" w="6036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5936750" y="2440875"/>
              <a:ext cx="493825" cy="529850"/>
            </a:xfrm>
            <a:custGeom>
              <a:rect b="b" l="l" r="r" t="t"/>
              <a:pathLst>
                <a:path extrusionOk="0" h="21194" w="19753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5938350" y="2575875"/>
              <a:ext cx="452575" cy="395000"/>
            </a:xfrm>
            <a:custGeom>
              <a:rect b="b" l="l" r="r" t="t"/>
              <a:pathLst>
                <a:path extrusionOk="0" h="15800" w="18103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6310575" y="2571125"/>
              <a:ext cx="52900" cy="25075"/>
            </a:xfrm>
            <a:custGeom>
              <a:rect b="b" l="l" r="r" t="t"/>
              <a:pathLst>
                <a:path extrusionOk="0" h="1003" w="2116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6115250" y="2610050"/>
              <a:ext cx="46300" cy="33650"/>
            </a:xfrm>
            <a:custGeom>
              <a:rect b="b" l="l" r="r" t="t"/>
              <a:pathLst>
                <a:path extrusionOk="0" h="1346" w="1852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6167725" y="2765325"/>
              <a:ext cx="96125" cy="44175"/>
            </a:xfrm>
            <a:custGeom>
              <a:rect b="b" l="l" r="r" t="t"/>
              <a:pathLst>
                <a:path extrusionOk="0" h="1767" w="3845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6142300" y="2656000"/>
              <a:ext cx="24025" cy="33750"/>
            </a:xfrm>
            <a:custGeom>
              <a:rect b="b" l="l" r="r" t="t"/>
              <a:pathLst>
                <a:path extrusionOk="0" h="1350" w="961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6333225" y="2654675"/>
              <a:ext cx="23950" cy="33750"/>
            </a:xfrm>
            <a:custGeom>
              <a:rect b="b" l="l" r="r" t="t"/>
              <a:pathLst>
                <a:path extrusionOk="0" h="1350" w="958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6051325" y="3041800"/>
              <a:ext cx="233425" cy="329750"/>
            </a:xfrm>
            <a:custGeom>
              <a:rect b="b" l="l" r="r" t="t"/>
              <a:pathLst>
                <a:path extrusionOk="0" h="13190" w="9337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6396025" y="3210300"/>
              <a:ext cx="33075" cy="51100"/>
            </a:xfrm>
            <a:custGeom>
              <a:rect b="b" l="l" r="r" t="t"/>
              <a:pathLst>
                <a:path extrusionOk="0" h="2044" w="1323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6303625" y="3257525"/>
              <a:ext cx="226375" cy="334600"/>
            </a:xfrm>
            <a:custGeom>
              <a:rect b="b" l="l" r="r" t="t"/>
              <a:pathLst>
                <a:path extrusionOk="0" h="13384" w="9055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6305675" y="3332000"/>
              <a:ext cx="224000" cy="242200"/>
            </a:xfrm>
            <a:custGeom>
              <a:rect b="b" l="l" r="r" t="t"/>
              <a:pathLst>
                <a:path extrusionOk="0" h="9688" w="896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6486425" y="3547900"/>
              <a:ext cx="56650" cy="79150"/>
            </a:xfrm>
            <a:custGeom>
              <a:rect b="b" l="l" r="r" t="t"/>
              <a:pathLst>
                <a:path extrusionOk="0" h="3166" w="2266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6303000" y="3553700"/>
              <a:ext cx="56700" cy="79150"/>
            </a:xfrm>
            <a:custGeom>
              <a:rect b="b" l="l" r="r" t="t"/>
              <a:pathLst>
                <a:path extrusionOk="0" h="3166" w="2268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6355300" y="3251550"/>
              <a:ext cx="118800" cy="31175"/>
            </a:xfrm>
            <a:custGeom>
              <a:rect b="b" l="l" r="r" t="t"/>
              <a:pathLst>
                <a:path extrusionOk="0" h="1247" w="4752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6083675" y="2927275"/>
              <a:ext cx="205050" cy="46575"/>
            </a:xfrm>
            <a:custGeom>
              <a:rect b="b" l="l" r="r" t="t"/>
              <a:pathLst>
                <a:path extrusionOk="0" h="1863" w="8202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6269125" y="2637550"/>
              <a:ext cx="59075" cy="122350"/>
            </a:xfrm>
            <a:custGeom>
              <a:rect b="b" l="l" r="r" t="t"/>
              <a:pathLst>
                <a:path extrusionOk="0" h="4894" w="2363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6265050" y="2633875"/>
              <a:ext cx="66200" cy="129675"/>
            </a:xfrm>
            <a:custGeom>
              <a:rect b="b" l="l" r="r" t="t"/>
              <a:pathLst>
                <a:path extrusionOk="0" h="5187" w="2648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802700" y="3382925"/>
              <a:ext cx="64250" cy="344050"/>
            </a:xfrm>
            <a:custGeom>
              <a:rect b="b" l="l" r="r" t="t"/>
              <a:pathLst>
                <a:path extrusionOk="0" h="13762" w="257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6558000" y="3357850"/>
              <a:ext cx="31200" cy="351075"/>
            </a:xfrm>
            <a:custGeom>
              <a:rect b="b" l="l" r="r" t="t"/>
              <a:pathLst>
                <a:path extrusionOk="0" h="14043" w="1248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5605300" y="3624850"/>
              <a:ext cx="262025" cy="10825"/>
            </a:xfrm>
            <a:custGeom>
              <a:rect b="b" l="l" r="r" t="t"/>
              <a:pathLst>
                <a:path extrusionOk="0" h="433" w="10481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6562850" y="3594800"/>
              <a:ext cx="175700" cy="10000"/>
            </a:xfrm>
            <a:custGeom>
              <a:rect b="b" l="l" r="r" t="t"/>
              <a:pathLst>
                <a:path extrusionOk="0" h="400" w="7028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5910525" y="2704925"/>
              <a:ext cx="51950" cy="68125"/>
            </a:xfrm>
            <a:custGeom>
              <a:rect b="b" l="l" r="r" t="t"/>
              <a:pathLst>
                <a:path extrusionOk="0" h="2725" w="2078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5815100" y="2503550"/>
              <a:ext cx="188500" cy="213075"/>
            </a:xfrm>
            <a:custGeom>
              <a:rect b="b" l="l" r="r" t="t"/>
              <a:pathLst>
                <a:path extrusionOk="0" h="8523" w="754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6383775" y="2538700"/>
              <a:ext cx="107575" cy="210925"/>
            </a:xfrm>
            <a:custGeom>
              <a:rect b="b" l="l" r="r" t="t"/>
              <a:pathLst>
                <a:path extrusionOk="0" h="8437" w="4303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5592825" y="3650525"/>
              <a:ext cx="832575" cy="328050"/>
            </a:xfrm>
            <a:custGeom>
              <a:rect b="b" l="l" r="r" t="t"/>
              <a:pathLst>
                <a:path extrusionOk="0" h="13122" w="33303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6067575" y="2675650"/>
              <a:ext cx="166475" cy="60200"/>
            </a:xfrm>
            <a:custGeom>
              <a:rect b="b" l="l" r="r" t="t"/>
              <a:pathLst>
                <a:path extrusionOk="0" h="2408" w="6659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6313125" y="2664900"/>
              <a:ext cx="120075" cy="62275"/>
            </a:xfrm>
            <a:custGeom>
              <a:rect b="b" l="l" r="r" t="t"/>
              <a:pathLst>
                <a:path extrusionOk="0" h="2491" w="4803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6228325" y="2661350"/>
              <a:ext cx="91525" cy="21150"/>
            </a:xfrm>
            <a:custGeom>
              <a:rect b="b" l="l" r="r" t="t"/>
              <a:pathLst>
                <a:path extrusionOk="0" h="846" w="3661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957850" y="2663150"/>
              <a:ext cx="114875" cy="22725"/>
            </a:xfrm>
            <a:custGeom>
              <a:rect b="b" l="l" r="r" t="t"/>
              <a:pathLst>
                <a:path extrusionOk="0" h="909" w="4595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951475" y="3650525"/>
              <a:ext cx="809825" cy="310050"/>
            </a:xfrm>
            <a:custGeom>
              <a:rect b="b" l="l" r="r" t="t"/>
              <a:pathLst>
                <a:path extrusionOk="0" h="12402" w="32393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5755625" y="3471550"/>
              <a:ext cx="280300" cy="295100"/>
            </a:xfrm>
            <a:custGeom>
              <a:rect b="b" l="l" r="r" t="t"/>
              <a:pathLst>
                <a:path extrusionOk="0" h="11804" w="11212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5826975" y="3572925"/>
              <a:ext cx="79100" cy="34875"/>
            </a:xfrm>
            <a:custGeom>
              <a:rect b="b" l="l" r="r" t="t"/>
              <a:pathLst>
                <a:path extrusionOk="0" h="1395" w="3164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5796175" y="3602950"/>
              <a:ext cx="93000" cy="40225"/>
            </a:xfrm>
            <a:custGeom>
              <a:rect b="b" l="l" r="r" t="t"/>
              <a:pathLst>
                <a:path extrusionOk="0" h="1609" w="372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6557575" y="3688675"/>
              <a:ext cx="106525" cy="151175"/>
            </a:xfrm>
            <a:custGeom>
              <a:rect b="b" l="l" r="r" t="t"/>
              <a:pathLst>
                <a:path extrusionOk="0" h="6047" w="4261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6226150" y="3634325"/>
              <a:ext cx="251325" cy="109100"/>
            </a:xfrm>
            <a:custGeom>
              <a:rect b="b" l="l" r="r" t="t"/>
              <a:pathLst>
                <a:path extrusionOk="0" h="4364" w="10053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724125" y="3646875"/>
              <a:ext cx="516450" cy="192975"/>
            </a:xfrm>
            <a:custGeom>
              <a:rect b="b" l="l" r="r" t="t"/>
              <a:pathLst>
                <a:path extrusionOk="0" h="7719" w="20658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6197075" y="3683100"/>
              <a:ext cx="284475" cy="180400"/>
            </a:xfrm>
            <a:custGeom>
              <a:rect b="b" l="l" r="r" t="t"/>
              <a:pathLst>
                <a:path extrusionOk="0" h="7216" w="11379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6004400" y="2822250"/>
              <a:ext cx="418150" cy="172550"/>
            </a:xfrm>
            <a:custGeom>
              <a:rect b="b" l="l" r="r" t="t"/>
              <a:pathLst>
                <a:path extrusionOk="0" h="6902" w="16726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35"/>
          <p:cNvSpPr/>
          <p:nvPr/>
        </p:nvSpPr>
        <p:spPr>
          <a:xfrm rot="3495746">
            <a:off x="-708957" y="1228717"/>
            <a:ext cx="1415945" cy="116214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36"/>
          <p:cNvSpPr txBox="1"/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Intro</a:t>
            </a:r>
            <a:r>
              <a:rPr lang="en"/>
              <a:t>duction</a:t>
            </a:r>
            <a:endParaRPr/>
          </a:p>
        </p:txBody>
      </p:sp>
      <p:sp>
        <p:nvSpPr>
          <p:cNvPr id="1705" name="Google Shape;1705;p36"/>
          <p:cNvSpPr txBox="1"/>
          <p:nvPr>
            <p:ph idx="1" type="subTitle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Choosing a medical provider could be a lifelong commitment and an important decision. Our </a:t>
            </a:r>
            <a:r>
              <a:rPr lang="en"/>
              <a:t>project</a:t>
            </a:r>
            <a:r>
              <a:rPr lang="en"/>
              <a:t> aims to unlock important insights for people and providers to make informed decisions.</a:t>
            </a:r>
            <a:endParaRPr/>
          </a:p>
        </p:txBody>
      </p:sp>
      <p:grpSp>
        <p:nvGrpSpPr>
          <p:cNvPr id="1706" name="Google Shape;1706;p36"/>
          <p:cNvGrpSpPr/>
          <p:nvPr/>
        </p:nvGrpSpPr>
        <p:grpSpPr>
          <a:xfrm rot="-2185135">
            <a:off x="6697073" y="2562283"/>
            <a:ext cx="3467407" cy="2749360"/>
            <a:chOff x="6401200" y="1260600"/>
            <a:chExt cx="1319750" cy="1046450"/>
          </a:xfrm>
        </p:grpSpPr>
        <p:sp>
          <p:nvSpPr>
            <p:cNvPr id="1707" name="Google Shape;1707;p36"/>
            <p:cNvSpPr/>
            <p:nvPr/>
          </p:nvSpPr>
          <p:spPr>
            <a:xfrm>
              <a:off x="6781225" y="1412450"/>
              <a:ext cx="939725" cy="894600"/>
            </a:xfrm>
            <a:custGeom>
              <a:rect b="b" l="l" r="r" t="t"/>
              <a:pathLst>
                <a:path extrusionOk="0" h="35784" w="37589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6401200" y="1313150"/>
              <a:ext cx="499825" cy="631150"/>
            </a:xfrm>
            <a:custGeom>
              <a:rect b="b" l="l" r="r" t="t"/>
              <a:pathLst>
                <a:path extrusionOk="0" h="25246" w="19993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6420675" y="1358500"/>
              <a:ext cx="105425" cy="80175"/>
            </a:xfrm>
            <a:custGeom>
              <a:rect b="b" l="l" r="r" t="t"/>
              <a:pathLst>
                <a:path extrusionOk="0" h="3207" w="4217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6578575" y="1297300"/>
              <a:ext cx="105500" cy="80175"/>
            </a:xfrm>
            <a:custGeom>
              <a:rect b="b" l="l" r="r" t="t"/>
              <a:pathLst>
                <a:path extrusionOk="0" h="3207" w="422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6535825" y="1693100"/>
              <a:ext cx="372875" cy="257975"/>
            </a:xfrm>
            <a:custGeom>
              <a:rect b="b" l="l" r="r" t="t"/>
              <a:pathLst>
                <a:path extrusionOk="0" h="10319" w="14915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6727800" y="1901050"/>
              <a:ext cx="76725" cy="98600"/>
            </a:xfrm>
            <a:custGeom>
              <a:rect b="b" l="l" r="r" t="t"/>
              <a:pathLst>
                <a:path extrusionOk="0" h="3944" w="3069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7032675" y="1260600"/>
              <a:ext cx="326150" cy="297100"/>
            </a:xfrm>
            <a:custGeom>
              <a:rect b="b" l="l" r="r" t="t"/>
              <a:pathLst>
                <a:path extrusionOk="0" h="11884" w="13046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7103175" y="1321725"/>
              <a:ext cx="185200" cy="174800"/>
            </a:xfrm>
            <a:custGeom>
              <a:rect b="b" l="l" r="r" t="t"/>
              <a:pathLst>
                <a:path extrusionOk="0" h="6992" w="7408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7118850" y="1311500"/>
              <a:ext cx="65150" cy="61200"/>
            </a:xfrm>
            <a:custGeom>
              <a:rect b="b" l="l" r="r" t="t"/>
              <a:pathLst>
                <a:path extrusionOk="0" h="2448" w="2606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36"/>
          <p:cNvGrpSpPr/>
          <p:nvPr/>
        </p:nvGrpSpPr>
        <p:grpSpPr>
          <a:xfrm rot="-956800">
            <a:off x="448097" y="578617"/>
            <a:ext cx="1029161" cy="879341"/>
            <a:chOff x="992725" y="1928675"/>
            <a:chExt cx="416550" cy="355925"/>
          </a:xfrm>
        </p:grpSpPr>
        <p:sp>
          <p:nvSpPr>
            <p:cNvPr id="1717" name="Google Shape;1717;p36"/>
            <p:cNvSpPr/>
            <p:nvPr/>
          </p:nvSpPr>
          <p:spPr>
            <a:xfrm>
              <a:off x="992725" y="2027025"/>
              <a:ext cx="272850" cy="257525"/>
            </a:xfrm>
            <a:custGeom>
              <a:rect b="b" l="l" r="r" t="t"/>
              <a:pathLst>
                <a:path extrusionOk="0" h="10301" w="10914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1136475" y="1928675"/>
              <a:ext cx="272800" cy="257525"/>
            </a:xfrm>
            <a:custGeom>
              <a:rect b="b" l="l" r="r" t="t"/>
              <a:pathLst>
                <a:path extrusionOk="0" h="10301" w="10912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1038900" y="2078100"/>
              <a:ext cx="103075" cy="70725"/>
            </a:xfrm>
            <a:custGeom>
              <a:rect b="b" l="l" r="r" t="t"/>
              <a:pathLst>
                <a:path extrusionOk="0" h="2829" w="4123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1012175" y="1944850"/>
              <a:ext cx="386075" cy="339750"/>
            </a:xfrm>
            <a:custGeom>
              <a:rect b="b" l="l" r="r" t="t"/>
              <a:pathLst>
                <a:path extrusionOk="0" h="13590" w="15443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1133500" y="2027450"/>
              <a:ext cx="136450" cy="165775"/>
            </a:xfrm>
            <a:custGeom>
              <a:rect b="b" l="l" r="r" t="t"/>
              <a:pathLst>
                <a:path extrusionOk="0" h="6631" w="5458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36"/>
          <p:cNvGrpSpPr/>
          <p:nvPr/>
        </p:nvGrpSpPr>
        <p:grpSpPr>
          <a:xfrm rot="-1977950">
            <a:off x="1470685" y="1281134"/>
            <a:ext cx="453805" cy="841903"/>
            <a:chOff x="1411675" y="2134550"/>
            <a:chExt cx="183675" cy="340775"/>
          </a:xfrm>
        </p:grpSpPr>
        <p:sp>
          <p:nvSpPr>
            <p:cNvPr id="1723" name="Google Shape;1723;p36"/>
            <p:cNvSpPr/>
            <p:nvPr/>
          </p:nvSpPr>
          <p:spPr>
            <a:xfrm>
              <a:off x="1411675" y="2134550"/>
              <a:ext cx="170175" cy="178225"/>
            </a:xfrm>
            <a:custGeom>
              <a:rect b="b" l="l" r="r" t="t"/>
              <a:pathLst>
                <a:path extrusionOk="0" h="7129" w="6807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1425175" y="2297075"/>
              <a:ext cx="170175" cy="178250"/>
            </a:xfrm>
            <a:custGeom>
              <a:rect b="b" l="l" r="r" t="t"/>
              <a:pathLst>
                <a:path extrusionOk="0" h="7130" w="6807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1516375" y="2180875"/>
              <a:ext cx="34850" cy="94475"/>
            </a:xfrm>
            <a:custGeom>
              <a:rect b="b" l="l" r="r" t="t"/>
              <a:pathLst>
                <a:path extrusionOk="0" h="3779" w="1394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1413425" y="2134575"/>
              <a:ext cx="131375" cy="340725"/>
            </a:xfrm>
            <a:custGeom>
              <a:rect b="b" l="l" r="r" t="t"/>
              <a:pathLst>
                <a:path extrusionOk="0" h="13629" w="5255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425125" y="2297075"/>
              <a:ext cx="156725" cy="15700"/>
            </a:xfrm>
            <a:custGeom>
              <a:rect b="b" l="l" r="r" t="t"/>
              <a:pathLst>
                <a:path extrusionOk="0" h="628" w="6269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424750" y="2292375"/>
              <a:ext cx="157625" cy="25075"/>
            </a:xfrm>
            <a:custGeom>
              <a:rect b="b" l="l" r="r" t="t"/>
              <a:pathLst>
                <a:path extrusionOk="0" h="1003" w="6305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36"/>
          <p:cNvGrpSpPr/>
          <p:nvPr/>
        </p:nvGrpSpPr>
        <p:grpSpPr>
          <a:xfrm rot="-374717">
            <a:off x="583785" y="4049022"/>
            <a:ext cx="3102299" cy="3547336"/>
            <a:chOff x="7136325" y="3281650"/>
            <a:chExt cx="891400" cy="1019275"/>
          </a:xfrm>
        </p:grpSpPr>
        <p:sp>
          <p:nvSpPr>
            <p:cNvPr id="1730" name="Google Shape;1730;p36"/>
            <p:cNvSpPr/>
            <p:nvPr/>
          </p:nvSpPr>
          <p:spPr>
            <a:xfrm>
              <a:off x="7136325" y="3281650"/>
              <a:ext cx="891400" cy="1019275"/>
            </a:xfrm>
            <a:custGeom>
              <a:rect b="b" l="l" r="r" t="t"/>
              <a:pathLst>
                <a:path extrusionOk="0" h="40771" w="35656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7204775" y="3296850"/>
              <a:ext cx="774875" cy="935050"/>
            </a:xfrm>
            <a:custGeom>
              <a:rect b="b" l="l" r="r" t="t"/>
              <a:pathLst>
                <a:path extrusionOk="0" h="37402" w="30995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7583250" y="3283675"/>
              <a:ext cx="292025" cy="190200"/>
            </a:xfrm>
            <a:custGeom>
              <a:rect b="b" l="l" r="r" t="t"/>
              <a:pathLst>
                <a:path extrusionOk="0" h="7608" w="11681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7487000" y="3455650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7462925" y="3520775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7438975" y="3585950"/>
              <a:ext cx="384900" cy="147400"/>
            </a:xfrm>
            <a:custGeom>
              <a:rect b="b" l="l" r="r" t="t"/>
              <a:pathLst>
                <a:path extrusionOk="0" h="5896" w="15396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7414750" y="3651025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7390675" y="3716175"/>
              <a:ext cx="385050" cy="147425"/>
            </a:xfrm>
            <a:custGeom>
              <a:rect b="b" l="l" r="r" t="t"/>
              <a:pathLst>
                <a:path extrusionOk="0" h="5897" w="15402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7366575" y="3781250"/>
              <a:ext cx="385050" cy="147475"/>
            </a:xfrm>
            <a:custGeom>
              <a:rect b="b" l="l" r="r" t="t"/>
              <a:pathLst>
                <a:path extrusionOk="0" h="5899" w="15402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7342500" y="3846375"/>
              <a:ext cx="385025" cy="147425"/>
            </a:xfrm>
            <a:custGeom>
              <a:rect b="b" l="l" r="r" t="t"/>
              <a:pathLst>
                <a:path extrusionOk="0" h="5897" w="15401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7318450" y="3911525"/>
              <a:ext cx="384950" cy="147425"/>
            </a:xfrm>
            <a:custGeom>
              <a:rect b="b" l="l" r="r" t="t"/>
              <a:pathLst>
                <a:path extrusionOk="0" h="5897" w="15398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7294275" y="3976625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2" name="Google Shape;1742;p36"/>
          <p:cNvCxnSpPr/>
          <p:nvPr/>
        </p:nvCxnSpPr>
        <p:spPr>
          <a:xfrm>
            <a:off x="2465700" y="2361388"/>
            <a:ext cx="42126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37"/>
          <p:cNvSpPr txBox="1"/>
          <p:nvPr>
            <p:ph idx="429496729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Who </a:t>
            </a:r>
            <a:r>
              <a:rPr lang="en" sz="3300">
                <a:highlight>
                  <a:schemeClr val="lt2"/>
                </a:highlight>
              </a:rPr>
              <a:t>We Are</a:t>
            </a:r>
            <a:endParaRPr sz="3300">
              <a:highlight>
                <a:schemeClr val="lt2"/>
              </a:highlight>
            </a:endParaRPr>
          </a:p>
        </p:txBody>
      </p:sp>
      <p:cxnSp>
        <p:nvCxnSpPr>
          <p:cNvPr id="1748" name="Google Shape;1748;p37"/>
          <p:cNvCxnSpPr/>
          <p:nvPr/>
        </p:nvCxnSpPr>
        <p:spPr>
          <a:xfrm>
            <a:off x="1919550" y="11545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37"/>
          <p:cNvSpPr txBox="1"/>
          <p:nvPr>
            <p:ph idx="1" type="body"/>
          </p:nvPr>
        </p:nvSpPr>
        <p:spPr>
          <a:xfrm>
            <a:off x="713225" y="1535625"/>
            <a:ext cx="53049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company</a:t>
            </a:r>
            <a:r>
              <a:rPr lang="en" sz="1600"/>
              <a:t> that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evaluates</a:t>
            </a:r>
            <a:r>
              <a:rPr lang="en" sz="1600"/>
              <a:t> doctor ratings through</a:t>
            </a:r>
            <a:endParaRPr sz="1600"/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SzPts val="600"/>
              <a:buChar char="●"/>
            </a:pPr>
            <a:r>
              <a:rPr lang="en" sz="1600"/>
              <a:t>Utilization</a:t>
            </a:r>
            <a:endParaRPr sz="1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1600"/>
              <a:t>Research</a:t>
            </a:r>
            <a:endParaRPr sz="1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1600"/>
              <a:t>Data Warehouse</a:t>
            </a:r>
            <a:endParaRPr sz="1600"/>
          </a:p>
        </p:txBody>
      </p:sp>
      <p:sp>
        <p:nvSpPr>
          <p:cNvPr id="1750" name="Google Shape;1750;p37"/>
          <p:cNvSpPr txBox="1"/>
          <p:nvPr>
            <p:ph idx="1" type="body"/>
          </p:nvPr>
        </p:nvSpPr>
        <p:spPr>
          <a:xfrm>
            <a:off x="713225" y="2807600"/>
            <a:ext cx="39690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goals</a:t>
            </a:r>
            <a:r>
              <a:rPr lang="en" sz="1600"/>
              <a:t> include</a:t>
            </a:r>
            <a:endParaRPr sz="1600"/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SzPts val="600"/>
              <a:buChar char="●"/>
            </a:pPr>
            <a:r>
              <a:rPr lang="en" sz="1600"/>
              <a:t>providing insights/services </a:t>
            </a:r>
            <a:endParaRPr sz="1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1600"/>
              <a:t>improving client experiences</a:t>
            </a:r>
            <a:endParaRPr sz="1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1600"/>
              <a:t>streamlining information </a:t>
            </a:r>
            <a:endParaRPr sz="1600"/>
          </a:p>
        </p:txBody>
      </p:sp>
      <p:sp>
        <p:nvSpPr>
          <p:cNvPr id="1751" name="Google Shape;1751;p37"/>
          <p:cNvSpPr/>
          <p:nvPr/>
        </p:nvSpPr>
        <p:spPr>
          <a:xfrm>
            <a:off x="5498556" y="2050700"/>
            <a:ext cx="2118000" cy="21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2" name="Google Shape;1752;p37"/>
          <p:cNvGrpSpPr/>
          <p:nvPr/>
        </p:nvGrpSpPr>
        <p:grpSpPr>
          <a:xfrm>
            <a:off x="5936353" y="2489003"/>
            <a:ext cx="1242357" cy="1241199"/>
            <a:chOff x="986000" y="2604500"/>
            <a:chExt cx="482975" cy="482525"/>
          </a:xfrm>
        </p:grpSpPr>
        <p:sp>
          <p:nvSpPr>
            <p:cNvPr id="1753" name="Google Shape;1753;p37"/>
            <p:cNvSpPr/>
            <p:nvPr/>
          </p:nvSpPr>
          <p:spPr>
            <a:xfrm>
              <a:off x="1193525" y="2604500"/>
              <a:ext cx="275450" cy="304725"/>
            </a:xfrm>
            <a:custGeom>
              <a:rect b="b" l="l" r="r" t="t"/>
              <a:pathLst>
                <a:path extrusionOk="0" h="12189" w="11018">
                  <a:moveTo>
                    <a:pt x="2794" y="755"/>
                  </a:moveTo>
                  <a:cubicBezTo>
                    <a:pt x="3041" y="760"/>
                    <a:pt x="3238" y="962"/>
                    <a:pt x="3238" y="1209"/>
                  </a:cubicBezTo>
                  <a:cubicBezTo>
                    <a:pt x="3238" y="1455"/>
                    <a:pt x="3041" y="1656"/>
                    <a:pt x="2794" y="1660"/>
                  </a:cubicBezTo>
                  <a:lnTo>
                    <a:pt x="2341" y="1660"/>
                  </a:lnTo>
                  <a:cubicBezTo>
                    <a:pt x="2094" y="1656"/>
                    <a:pt x="1897" y="1455"/>
                    <a:pt x="1897" y="1209"/>
                  </a:cubicBezTo>
                  <a:cubicBezTo>
                    <a:pt x="1897" y="962"/>
                    <a:pt x="2094" y="760"/>
                    <a:pt x="2341" y="755"/>
                  </a:cubicBezTo>
                  <a:close/>
                  <a:moveTo>
                    <a:pt x="8693" y="755"/>
                  </a:moveTo>
                  <a:cubicBezTo>
                    <a:pt x="8942" y="755"/>
                    <a:pt x="9145" y="957"/>
                    <a:pt x="9145" y="1209"/>
                  </a:cubicBezTo>
                  <a:cubicBezTo>
                    <a:pt x="9145" y="1458"/>
                    <a:pt x="8943" y="1661"/>
                    <a:pt x="8695" y="1661"/>
                  </a:cubicBezTo>
                  <a:cubicBezTo>
                    <a:pt x="8691" y="1661"/>
                    <a:pt x="8687" y="1661"/>
                    <a:pt x="8683" y="1660"/>
                  </a:cubicBezTo>
                  <a:lnTo>
                    <a:pt x="8230" y="1660"/>
                  </a:lnTo>
                  <a:cubicBezTo>
                    <a:pt x="7983" y="1656"/>
                    <a:pt x="7786" y="1455"/>
                    <a:pt x="7786" y="1209"/>
                  </a:cubicBezTo>
                  <a:cubicBezTo>
                    <a:pt x="7786" y="962"/>
                    <a:pt x="7983" y="760"/>
                    <a:pt x="8230" y="755"/>
                  </a:cubicBezTo>
                  <a:lnTo>
                    <a:pt x="8683" y="755"/>
                  </a:lnTo>
                  <a:cubicBezTo>
                    <a:pt x="8686" y="755"/>
                    <a:pt x="8690" y="755"/>
                    <a:pt x="8693" y="755"/>
                  </a:cubicBezTo>
                  <a:close/>
                  <a:moveTo>
                    <a:pt x="909" y="7661"/>
                  </a:moveTo>
                  <a:cubicBezTo>
                    <a:pt x="2327" y="8498"/>
                    <a:pt x="3918" y="8917"/>
                    <a:pt x="5508" y="8917"/>
                  </a:cubicBezTo>
                  <a:cubicBezTo>
                    <a:pt x="7098" y="8917"/>
                    <a:pt x="8688" y="8498"/>
                    <a:pt x="10107" y="7661"/>
                  </a:cubicBezTo>
                  <a:lnTo>
                    <a:pt x="10107" y="7661"/>
                  </a:lnTo>
                  <a:cubicBezTo>
                    <a:pt x="9980" y="7950"/>
                    <a:pt x="9779" y="8202"/>
                    <a:pt x="9524" y="8391"/>
                  </a:cubicBezTo>
                  <a:lnTo>
                    <a:pt x="5509" y="11344"/>
                  </a:lnTo>
                  <a:lnTo>
                    <a:pt x="1491" y="8391"/>
                  </a:lnTo>
                  <a:cubicBezTo>
                    <a:pt x="1237" y="8202"/>
                    <a:pt x="1036" y="7950"/>
                    <a:pt x="909" y="7661"/>
                  </a:cubicBezTo>
                  <a:close/>
                  <a:moveTo>
                    <a:pt x="2341" y="0"/>
                  </a:moveTo>
                  <a:cubicBezTo>
                    <a:pt x="1809" y="0"/>
                    <a:pt x="1341" y="348"/>
                    <a:pt x="1185" y="858"/>
                  </a:cubicBezTo>
                  <a:cubicBezTo>
                    <a:pt x="497" y="990"/>
                    <a:pt x="0" y="1593"/>
                    <a:pt x="0" y="2294"/>
                  </a:cubicBezTo>
                  <a:lnTo>
                    <a:pt x="0" y="6931"/>
                  </a:lnTo>
                  <a:cubicBezTo>
                    <a:pt x="0" y="7747"/>
                    <a:pt x="389" y="8513"/>
                    <a:pt x="1045" y="8998"/>
                  </a:cubicBezTo>
                  <a:lnTo>
                    <a:pt x="5285" y="12115"/>
                  </a:lnTo>
                  <a:cubicBezTo>
                    <a:pt x="5351" y="12164"/>
                    <a:pt x="5430" y="12188"/>
                    <a:pt x="5508" y="12188"/>
                  </a:cubicBezTo>
                  <a:cubicBezTo>
                    <a:pt x="5587" y="12188"/>
                    <a:pt x="5665" y="12164"/>
                    <a:pt x="5732" y="12115"/>
                  </a:cubicBezTo>
                  <a:lnTo>
                    <a:pt x="9973" y="8998"/>
                  </a:lnTo>
                  <a:cubicBezTo>
                    <a:pt x="10628" y="8513"/>
                    <a:pt x="11016" y="7747"/>
                    <a:pt x="11017" y="6931"/>
                  </a:cubicBezTo>
                  <a:lnTo>
                    <a:pt x="11017" y="2294"/>
                  </a:lnTo>
                  <a:cubicBezTo>
                    <a:pt x="11017" y="1596"/>
                    <a:pt x="10524" y="995"/>
                    <a:pt x="9840" y="859"/>
                  </a:cubicBezTo>
                  <a:lnTo>
                    <a:pt x="9839" y="859"/>
                  </a:lnTo>
                  <a:cubicBezTo>
                    <a:pt x="9685" y="350"/>
                    <a:pt x="9215" y="2"/>
                    <a:pt x="8683" y="0"/>
                  </a:cubicBezTo>
                  <a:lnTo>
                    <a:pt x="8230" y="0"/>
                  </a:lnTo>
                  <a:cubicBezTo>
                    <a:pt x="7569" y="9"/>
                    <a:pt x="7038" y="548"/>
                    <a:pt x="7038" y="1209"/>
                  </a:cubicBezTo>
                  <a:cubicBezTo>
                    <a:pt x="7038" y="1869"/>
                    <a:pt x="7569" y="2407"/>
                    <a:pt x="8230" y="2415"/>
                  </a:cubicBezTo>
                  <a:lnTo>
                    <a:pt x="8683" y="2415"/>
                  </a:lnTo>
                  <a:cubicBezTo>
                    <a:pt x="9185" y="2415"/>
                    <a:pt x="9634" y="2104"/>
                    <a:pt x="9812" y="1636"/>
                  </a:cubicBezTo>
                  <a:cubicBezTo>
                    <a:pt x="10084" y="1742"/>
                    <a:pt x="10261" y="2003"/>
                    <a:pt x="10263" y="2294"/>
                  </a:cubicBezTo>
                  <a:lnTo>
                    <a:pt x="10263" y="6663"/>
                  </a:lnTo>
                  <a:cubicBezTo>
                    <a:pt x="8828" y="7668"/>
                    <a:pt x="7168" y="8171"/>
                    <a:pt x="5507" y="8171"/>
                  </a:cubicBezTo>
                  <a:cubicBezTo>
                    <a:pt x="3847" y="8171"/>
                    <a:pt x="2187" y="7668"/>
                    <a:pt x="753" y="6663"/>
                  </a:cubicBezTo>
                  <a:lnTo>
                    <a:pt x="753" y="2294"/>
                  </a:lnTo>
                  <a:cubicBezTo>
                    <a:pt x="753" y="2000"/>
                    <a:pt x="935" y="1737"/>
                    <a:pt x="1210" y="1632"/>
                  </a:cubicBezTo>
                  <a:cubicBezTo>
                    <a:pt x="1387" y="2102"/>
                    <a:pt x="1837" y="2415"/>
                    <a:pt x="2341" y="2415"/>
                  </a:cubicBezTo>
                  <a:lnTo>
                    <a:pt x="2792" y="2415"/>
                  </a:lnTo>
                  <a:cubicBezTo>
                    <a:pt x="3455" y="2407"/>
                    <a:pt x="3984" y="1869"/>
                    <a:pt x="3984" y="1207"/>
                  </a:cubicBezTo>
                  <a:cubicBezTo>
                    <a:pt x="3984" y="546"/>
                    <a:pt x="3455" y="9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986000" y="2836550"/>
              <a:ext cx="251075" cy="229875"/>
            </a:xfrm>
            <a:custGeom>
              <a:rect b="b" l="l" r="r" t="t"/>
              <a:pathLst>
                <a:path extrusionOk="0" h="9195" w="10043">
                  <a:moveTo>
                    <a:pt x="3066" y="1"/>
                  </a:moveTo>
                  <a:cubicBezTo>
                    <a:pt x="1374" y="1"/>
                    <a:pt x="0" y="1408"/>
                    <a:pt x="0" y="3136"/>
                  </a:cubicBezTo>
                  <a:cubicBezTo>
                    <a:pt x="0" y="4124"/>
                    <a:pt x="818" y="5438"/>
                    <a:pt x="2432" y="7044"/>
                  </a:cubicBezTo>
                  <a:cubicBezTo>
                    <a:pt x="3176" y="7779"/>
                    <a:pt x="3963" y="8472"/>
                    <a:pt x="4789" y="9116"/>
                  </a:cubicBezTo>
                  <a:cubicBezTo>
                    <a:pt x="4856" y="9168"/>
                    <a:pt x="4936" y="9194"/>
                    <a:pt x="5017" y="9194"/>
                  </a:cubicBezTo>
                  <a:cubicBezTo>
                    <a:pt x="5098" y="9194"/>
                    <a:pt x="5179" y="9168"/>
                    <a:pt x="5247" y="9116"/>
                  </a:cubicBezTo>
                  <a:cubicBezTo>
                    <a:pt x="5337" y="9047"/>
                    <a:pt x="7475" y="7405"/>
                    <a:pt x="8861" y="5653"/>
                  </a:cubicBezTo>
                  <a:cubicBezTo>
                    <a:pt x="8985" y="5490"/>
                    <a:pt x="8955" y="5258"/>
                    <a:pt x="8794" y="5130"/>
                  </a:cubicBezTo>
                  <a:cubicBezTo>
                    <a:pt x="8725" y="5075"/>
                    <a:pt x="8643" y="5049"/>
                    <a:pt x="8560" y="5049"/>
                  </a:cubicBezTo>
                  <a:cubicBezTo>
                    <a:pt x="8452" y="5049"/>
                    <a:pt x="8344" y="5095"/>
                    <a:pt x="8270" y="5185"/>
                  </a:cubicBezTo>
                  <a:cubicBezTo>
                    <a:pt x="7200" y="6537"/>
                    <a:pt x="5605" y="7865"/>
                    <a:pt x="5017" y="8337"/>
                  </a:cubicBezTo>
                  <a:cubicBezTo>
                    <a:pt x="3640" y="7244"/>
                    <a:pt x="755" y="4642"/>
                    <a:pt x="755" y="3136"/>
                  </a:cubicBezTo>
                  <a:cubicBezTo>
                    <a:pt x="755" y="1823"/>
                    <a:pt x="1791" y="756"/>
                    <a:pt x="3066" y="756"/>
                  </a:cubicBezTo>
                  <a:cubicBezTo>
                    <a:pt x="3704" y="756"/>
                    <a:pt x="4300" y="1019"/>
                    <a:pt x="4741" y="1497"/>
                  </a:cubicBezTo>
                  <a:cubicBezTo>
                    <a:pt x="4815" y="1578"/>
                    <a:pt x="4917" y="1619"/>
                    <a:pt x="5018" y="1619"/>
                  </a:cubicBezTo>
                  <a:cubicBezTo>
                    <a:pt x="5119" y="1619"/>
                    <a:pt x="5221" y="1578"/>
                    <a:pt x="5295" y="1497"/>
                  </a:cubicBezTo>
                  <a:cubicBezTo>
                    <a:pt x="5737" y="1019"/>
                    <a:pt x="6331" y="756"/>
                    <a:pt x="6972" y="756"/>
                  </a:cubicBezTo>
                  <a:cubicBezTo>
                    <a:pt x="8126" y="756"/>
                    <a:pt x="9110" y="1643"/>
                    <a:pt x="9263" y="2818"/>
                  </a:cubicBezTo>
                  <a:cubicBezTo>
                    <a:pt x="9283" y="3011"/>
                    <a:pt x="9447" y="3156"/>
                    <a:pt x="9635" y="3156"/>
                  </a:cubicBezTo>
                  <a:cubicBezTo>
                    <a:pt x="9652" y="3156"/>
                    <a:pt x="9668" y="3155"/>
                    <a:pt x="9685" y="3152"/>
                  </a:cubicBezTo>
                  <a:cubicBezTo>
                    <a:pt x="9895" y="3126"/>
                    <a:pt x="10042" y="2931"/>
                    <a:pt x="10011" y="2722"/>
                  </a:cubicBezTo>
                  <a:lnTo>
                    <a:pt x="10009" y="2720"/>
                  </a:lnTo>
                  <a:cubicBezTo>
                    <a:pt x="9809" y="1169"/>
                    <a:pt x="8503" y="1"/>
                    <a:pt x="6970" y="1"/>
                  </a:cubicBezTo>
                  <a:cubicBezTo>
                    <a:pt x="6255" y="2"/>
                    <a:pt x="5563" y="257"/>
                    <a:pt x="5017" y="719"/>
                  </a:cubicBezTo>
                  <a:cubicBezTo>
                    <a:pt x="4471" y="257"/>
                    <a:pt x="3781" y="2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1101025" y="2932850"/>
              <a:ext cx="19850" cy="18875"/>
            </a:xfrm>
            <a:custGeom>
              <a:rect b="b" l="l" r="r" t="t"/>
              <a:pathLst>
                <a:path extrusionOk="0" h="755" w="794">
                  <a:moveTo>
                    <a:pt x="417" y="1"/>
                  </a:moveTo>
                  <a:cubicBezTo>
                    <a:pt x="344" y="1"/>
                    <a:pt x="271" y="22"/>
                    <a:pt x="208" y="65"/>
                  </a:cubicBezTo>
                  <a:cubicBezTo>
                    <a:pt x="59" y="164"/>
                    <a:pt x="1" y="356"/>
                    <a:pt x="69" y="522"/>
                  </a:cubicBezTo>
                  <a:cubicBezTo>
                    <a:pt x="128" y="665"/>
                    <a:pt x="266" y="755"/>
                    <a:pt x="415" y="755"/>
                  </a:cubicBezTo>
                  <a:cubicBezTo>
                    <a:pt x="440" y="755"/>
                    <a:pt x="465" y="752"/>
                    <a:pt x="491" y="747"/>
                  </a:cubicBezTo>
                  <a:cubicBezTo>
                    <a:pt x="668" y="712"/>
                    <a:pt x="793" y="558"/>
                    <a:pt x="793" y="378"/>
                  </a:cubicBezTo>
                  <a:cubicBezTo>
                    <a:pt x="793" y="279"/>
                    <a:pt x="754" y="183"/>
                    <a:pt x="683" y="111"/>
                  </a:cubicBezTo>
                  <a:cubicBezTo>
                    <a:pt x="610" y="38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1060475" y="2891325"/>
              <a:ext cx="280225" cy="195700"/>
            </a:xfrm>
            <a:custGeom>
              <a:rect b="b" l="l" r="r" t="t"/>
              <a:pathLst>
                <a:path extrusionOk="0" h="7828" w="11209">
                  <a:moveTo>
                    <a:pt x="2038" y="756"/>
                  </a:moveTo>
                  <a:cubicBezTo>
                    <a:pt x="2204" y="756"/>
                    <a:pt x="2371" y="788"/>
                    <a:pt x="2530" y="854"/>
                  </a:cubicBezTo>
                  <a:cubicBezTo>
                    <a:pt x="3008" y="1052"/>
                    <a:pt x="3321" y="1521"/>
                    <a:pt x="3321" y="2039"/>
                  </a:cubicBezTo>
                  <a:cubicBezTo>
                    <a:pt x="3321" y="2747"/>
                    <a:pt x="2747" y="3322"/>
                    <a:pt x="2038" y="3322"/>
                  </a:cubicBezTo>
                  <a:cubicBezTo>
                    <a:pt x="1520" y="3322"/>
                    <a:pt x="1052" y="3009"/>
                    <a:pt x="853" y="2530"/>
                  </a:cubicBezTo>
                  <a:cubicBezTo>
                    <a:pt x="654" y="2050"/>
                    <a:pt x="765" y="1499"/>
                    <a:pt x="1131" y="1132"/>
                  </a:cubicBezTo>
                  <a:cubicBezTo>
                    <a:pt x="1377" y="886"/>
                    <a:pt x="1704" y="756"/>
                    <a:pt x="2038" y="756"/>
                  </a:cubicBezTo>
                  <a:close/>
                  <a:moveTo>
                    <a:pt x="2040" y="0"/>
                  </a:moveTo>
                  <a:cubicBezTo>
                    <a:pt x="1976" y="0"/>
                    <a:pt x="1911" y="3"/>
                    <a:pt x="1846" y="10"/>
                  </a:cubicBezTo>
                  <a:cubicBezTo>
                    <a:pt x="798" y="109"/>
                    <a:pt x="1" y="989"/>
                    <a:pt x="2" y="2042"/>
                  </a:cubicBezTo>
                  <a:cubicBezTo>
                    <a:pt x="4" y="3093"/>
                    <a:pt x="805" y="3972"/>
                    <a:pt x="1853" y="4068"/>
                  </a:cubicBezTo>
                  <a:cubicBezTo>
                    <a:pt x="1916" y="4074"/>
                    <a:pt x="1978" y="4077"/>
                    <a:pt x="2040" y="4077"/>
                  </a:cubicBezTo>
                  <a:cubicBezTo>
                    <a:pt x="3010" y="4077"/>
                    <a:pt x="3859" y="3385"/>
                    <a:pt x="4041" y="2413"/>
                  </a:cubicBezTo>
                  <a:lnTo>
                    <a:pt x="7025" y="2413"/>
                  </a:lnTo>
                  <a:cubicBezTo>
                    <a:pt x="7459" y="2413"/>
                    <a:pt x="7812" y="2766"/>
                    <a:pt x="7812" y="3199"/>
                  </a:cubicBezTo>
                  <a:lnTo>
                    <a:pt x="7812" y="6149"/>
                  </a:lnTo>
                  <a:cubicBezTo>
                    <a:pt x="7821" y="7079"/>
                    <a:pt x="8580" y="7827"/>
                    <a:pt x="9510" y="7827"/>
                  </a:cubicBezTo>
                  <a:cubicBezTo>
                    <a:pt x="10440" y="7827"/>
                    <a:pt x="11198" y="7079"/>
                    <a:pt x="11208" y="6149"/>
                  </a:cubicBezTo>
                  <a:lnTo>
                    <a:pt x="11208" y="3231"/>
                  </a:lnTo>
                  <a:cubicBezTo>
                    <a:pt x="11208" y="3022"/>
                    <a:pt x="11039" y="2853"/>
                    <a:pt x="10831" y="2853"/>
                  </a:cubicBezTo>
                  <a:cubicBezTo>
                    <a:pt x="10622" y="2853"/>
                    <a:pt x="10453" y="3022"/>
                    <a:pt x="10453" y="3231"/>
                  </a:cubicBezTo>
                  <a:lnTo>
                    <a:pt x="10453" y="6147"/>
                  </a:lnTo>
                  <a:cubicBezTo>
                    <a:pt x="10453" y="6669"/>
                    <a:pt x="10030" y="7091"/>
                    <a:pt x="9510" y="7091"/>
                  </a:cubicBezTo>
                  <a:cubicBezTo>
                    <a:pt x="8988" y="7091"/>
                    <a:pt x="8566" y="6669"/>
                    <a:pt x="8566" y="6147"/>
                  </a:cubicBezTo>
                  <a:lnTo>
                    <a:pt x="8566" y="3199"/>
                  </a:lnTo>
                  <a:cubicBezTo>
                    <a:pt x="8565" y="2348"/>
                    <a:pt x="7876" y="1660"/>
                    <a:pt x="7025" y="1658"/>
                  </a:cubicBezTo>
                  <a:lnTo>
                    <a:pt x="4039" y="1658"/>
                  </a:lnTo>
                  <a:cubicBezTo>
                    <a:pt x="3856" y="690"/>
                    <a:pt x="3008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320800" y="2924300"/>
              <a:ext cx="19900" cy="18850"/>
            </a:xfrm>
            <a:custGeom>
              <a:rect b="b" l="l" r="r" t="t"/>
              <a:pathLst>
                <a:path extrusionOk="0" h="754" w="796">
                  <a:moveTo>
                    <a:pt x="418" y="0"/>
                  </a:moveTo>
                  <a:cubicBezTo>
                    <a:pt x="346" y="0"/>
                    <a:pt x="273" y="21"/>
                    <a:pt x="209" y="64"/>
                  </a:cubicBezTo>
                  <a:cubicBezTo>
                    <a:pt x="59" y="164"/>
                    <a:pt x="1" y="356"/>
                    <a:pt x="70" y="521"/>
                  </a:cubicBezTo>
                  <a:cubicBezTo>
                    <a:pt x="130" y="664"/>
                    <a:pt x="268" y="754"/>
                    <a:pt x="419" y="754"/>
                  </a:cubicBezTo>
                  <a:cubicBezTo>
                    <a:pt x="443" y="754"/>
                    <a:pt x="468" y="751"/>
                    <a:pt x="492" y="746"/>
                  </a:cubicBezTo>
                  <a:cubicBezTo>
                    <a:pt x="668" y="712"/>
                    <a:pt x="795" y="556"/>
                    <a:pt x="795" y="377"/>
                  </a:cubicBezTo>
                  <a:cubicBezTo>
                    <a:pt x="793" y="276"/>
                    <a:pt x="754" y="180"/>
                    <a:pt x="684" y="111"/>
                  </a:cubicBezTo>
                  <a:cubicBezTo>
                    <a:pt x="611" y="38"/>
                    <a:pt x="515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</a:t>
            </a:r>
            <a:r>
              <a:rPr lang="en">
                <a:highlight>
                  <a:schemeClr val="lt2"/>
                </a:highlight>
              </a:rPr>
              <a:t>This For</a:t>
            </a:r>
            <a:r>
              <a:rPr lang="en"/>
              <a:t>?</a:t>
            </a:r>
            <a:endParaRPr/>
          </a:p>
        </p:txBody>
      </p:sp>
      <p:sp>
        <p:nvSpPr>
          <p:cNvPr id="1763" name="Google Shape;1763;p38"/>
          <p:cNvSpPr txBox="1"/>
          <p:nvPr>
            <p:ph idx="2" type="ctrTitle"/>
          </p:nvPr>
        </p:nvSpPr>
        <p:spPr>
          <a:xfrm flipH="1">
            <a:off x="2125075" y="1891450"/>
            <a:ext cx="23034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Patients/Clients</a:t>
            </a:r>
            <a:endParaRPr sz="1500"/>
          </a:p>
        </p:txBody>
      </p:sp>
      <p:sp>
        <p:nvSpPr>
          <p:cNvPr id="1764" name="Google Shape;1764;p38"/>
          <p:cNvSpPr txBox="1"/>
          <p:nvPr>
            <p:ph idx="1" type="subTitle"/>
          </p:nvPr>
        </p:nvSpPr>
        <p:spPr>
          <a:xfrm flipH="1">
            <a:off x="2125113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or choose new healthcare providers</a:t>
            </a:r>
            <a:endParaRPr/>
          </a:p>
        </p:txBody>
      </p:sp>
      <p:sp>
        <p:nvSpPr>
          <p:cNvPr id="1765" name="Google Shape;1765;p38"/>
          <p:cNvSpPr txBox="1"/>
          <p:nvPr>
            <p:ph idx="3" type="ctrTitle"/>
          </p:nvPr>
        </p:nvSpPr>
        <p:spPr>
          <a:xfrm flipH="1">
            <a:off x="5715525" y="1891450"/>
            <a:ext cx="29454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Healthcare Providers</a:t>
            </a:r>
            <a:endParaRPr sz="1500"/>
          </a:p>
        </p:txBody>
      </p:sp>
      <p:sp>
        <p:nvSpPr>
          <p:cNvPr id="1766" name="Google Shape;1766;p38"/>
          <p:cNvSpPr txBox="1"/>
          <p:nvPr>
            <p:ph idx="4" type="subTitle"/>
          </p:nvPr>
        </p:nvSpPr>
        <p:spPr>
          <a:xfrm flipH="1">
            <a:off x="5715388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their reputation and learn from reviews</a:t>
            </a:r>
            <a:endParaRPr/>
          </a:p>
        </p:txBody>
      </p:sp>
      <p:sp>
        <p:nvSpPr>
          <p:cNvPr id="1767" name="Google Shape;1767;p38"/>
          <p:cNvSpPr txBox="1"/>
          <p:nvPr>
            <p:ph idx="5" type="ctrTitle"/>
          </p:nvPr>
        </p:nvSpPr>
        <p:spPr>
          <a:xfrm flipH="1">
            <a:off x="2125075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Insurers</a:t>
            </a:r>
            <a:endParaRPr sz="1500"/>
          </a:p>
        </p:txBody>
      </p:sp>
      <p:sp>
        <p:nvSpPr>
          <p:cNvPr id="1768" name="Google Shape;1768;p38"/>
          <p:cNvSpPr txBox="1"/>
          <p:nvPr>
            <p:ph idx="6" type="subTitle"/>
          </p:nvPr>
        </p:nvSpPr>
        <p:spPr>
          <a:xfrm flipH="1">
            <a:off x="21250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decide which healthcare providers can be insured</a:t>
            </a:r>
            <a:endParaRPr/>
          </a:p>
        </p:txBody>
      </p:sp>
      <p:sp>
        <p:nvSpPr>
          <p:cNvPr id="1769" name="Google Shape;1769;p38"/>
          <p:cNvSpPr txBox="1"/>
          <p:nvPr>
            <p:ph idx="7" type="ctrTitle"/>
          </p:nvPr>
        </p:nvSpPr>
        <p:spPr>
          <a:xfrm flipH="1">
            <a:off x="5715402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Administrators</a:t>
            </a:r>
            <a:endParaRPr sz="1500"/>
          </a:p>
        </p:txBody>
      </p:sp>
      <p:sp>
        <p:nvSpPr>
          <p:cNvPr id="1770" name="Google Shape;1770;p38"/>
          <p:cNvSpPr txBox="1"/>
          <p:nvPr>
            <p:ph idx="8" type="subTitle"/>
          </p:nvPr>
        </p:nvSpPr>
        <p:spPr>
          <a:xfrm flipH="1">
            <a:off x="57153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analyze their organizations’ performance</a:t>
            </a:r>
            <a:endParaRPr/>
          </a:p>
        </p:txBody>
      </p:sp>
      <p:cxnSp>
        <p:nvCxnSpPr>
          <p:cNvPr id="1771" name="Google Shape;1771;p38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38"/>
          <p:cNvSpPr/>
          <p:nvPr/>
        </p:nvSpPr>
        <p:spPr>
          <a:xfrm>
            <a:off x="4774156" y="1872475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3" name="Google Shape;1773;p38"/>
          <p:cNvGrpSpPr/>
          <p:nvPr/>
        </p:nvGrpSpPr>
        <p:grpSpPr>
          <a:xfrm>
            <a:off x="4964217" y="2035440"/>
            <a:ext cx="408278" cy="462473"/>
            <a:chOff x="1740950" y="4370850"/>
            <a:chExt cx="426400" cy="483000"/>
          </a:xfrm>
        </p:grpSpPr>
        <p:sp>
          <p:nvSpPr>
            <p:cNvPr id="1774" name="Google Shape;1774;p38"/>
            <p:cNvSpPr/>
            <p:nvPr/>
          </p:nvSpPr>
          <p:spPr>
            <a:xfrm>
              <a:off x="1918750" y="4403675"/>
              <a:ext cx="71050" cy="71050"/>
            </a:xfrm>
            <a:custGeom>
              <a:rect b="b" l="l" r="r" t="t"/>
              <a:pathLst>
                <a:path extrusionOk="0" h="2842" w="2842">
                  <a:moveTo>
                    <a:pt x="1421" y="1"/>
                  </a:moveTo>
                  <a:cubicBezTo>
                    <a:pt x="1209" y="1"/>
                    <a:pt x="1039" y="175"/>
                    <a:pt x="1044" y="387"/>
                  </a:cubicBezTo>
                  <a:lnTo>
                    <a:pt x="1044" y="1052"/>
                  </a:lnTo>
                  <a:lnTo>
                    <a:pt x="378" y="1052"/>
                  </a:lnTo>
                  <a:cubicBezTo>
                    <a:pt x="170" y="1052"/>
                    <a:pt x="1" y="1221"/>
                    <a:pt x="1" y="1429"/>
                  </a:cubicBezTo>
                  <a:cubicBezTo>
                    <a:pt x="1" y="1638"/>
                    <a:pt x="170" y="1807"/>
                    <a:pt x="378" y="1807"/>
                  </a:cubicBezTo>
                  <a:lnTo>
                    <a:pt x="1044" y="1807"/>
                  </a:lnTo>
                  <a:lnTo>
                    <a:pt x="1044" y="2474"/>
                  </a:lnTo>
                  <a:cubicBezTo>
                    <a:pt x="1049" y="2677"/>
                    <a:pt x="1216" y="2841"/>
                    <a:pt x="1421" y="2841"/>
                  </a:cubicBezTo>
                  <a:cubicBezTo>
                    <a:pt x="1626" y="2841"/>
                    <a:pt x="1793" y="2677"/>
                    <a:pt x="1798" y="2474"/>
                  </a:cubicBezTo>
                  <a:lnTo>
                    <a:pt x="1798" y="1807"/>
                  </a:lnTo>
                  <a:lnTo>
                    <a:pt x="2464" y="1807"/>
                  </a:lnTo>
                  <a:cubicBezTo>
                    <a:pt x="2672" y="1807"/>
                    <a:pt x="2841" y="1638"/>
                    <a:pt x="2841" y="1429"/>
                  </a:cubicBezTo>
                  <a:cubicBezTo>
                    <a:pt x="2841" y="1221"/>
                    <a:pt x="2672" y="1052"/>
                    <a:pt x="2464" y="1052"/>
                  </a:cubicBezTo>
                  <a:lnTo>
                    <a:pt x="1798" y="1052"/>
                  </a:lnTo>
                  <a:lnTo>
                    <a:pt x="1798" y="387"/>
                  </a:lnTo>
                  <a:cubicBezTo>
                    <a:pt x="1803" y="175"/>
                    <a:pt x="1633" y="1"/>
                    <a:pt x="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1740950" y="4370850"/>
              <a:ext cx="426400" cy="483000"/>
            </a:xfrm>
            <a:custGeom>
              <a:rect b="b" l="l" r="r" t="t"/>
              <a:pathLst>
                <a:path extrusionOk="0" h="19320" w="17056">
                  <a:moveTo>
                    <a:pt x="8528" y="764"/>
                  </a:moveTo>
                  <a:cubicBezTo>
                    <a:pt x="9872" y="764"/>
                    <a:pt x="11216" y="1184"/>
                    <a:pt x="12338" y="2024"/>
                  </a:cubicBezTo>
                  <a:lnTo>
                    <a:pt x="11632" y="4730"/>
                  </a:lnTo>
                  <a:lnTo>
                    <a:pt x="5423" y="4730"/>
                  </a:lnTo>
                  <a:lnTo>
                    <a:pt x="4718" y="2024"/>
                  </a:lnTo>
                  <a:cubicBezTo>
                    <a:pt x="5840" y="1184"/>
                    <a:pt x="7184" y="764"/>
                    <a:pt x="8528" y="764"/>
                  </a:cubicBezTo>
                  <a:close/>
                  <a:moveTo>
                    <a:pt x="11539" y="5485"/>
                  </a:moveTo>
                  <a:lnTo>
                    <a:pt x="11539" y="6443"/>
                  </a:lnTo>
                  <a:cubicBezTo>
                    <a:pt x="11027" y="6311"/>
                    <a:pt x="10544" y="6088"/>
                    <a:pt x="10112" y="5785"/>
                  </a:cubicBezTo>
                  <a:lnTo>
                    <a:pt x="10052" y="5743"/>
                  </a:lnTo>
                  <a:cubicBezTo>
                    <a:pt x="10114" y="5661"/>
                    <a:pt x="10173" y="5574"/>
                    <a:pt x="10231" y="5485"/>
                  </a:cubicBezTo>
                  <a:close/>
                  <a:moveTo>
                    <a:pt x="9291" y="5485"/>
                  </a:moveTo>
                  <a:cubicBezTo>
                    <a:pt x="8689" y="6179"/>
                    <a:pt x="7829" y="6599"/>
                    <a:pt x="6912" y="6650"/>
                  </a:cubicBezTo>
                  <a:lnTo>
                    <a:pt x="5515" y="6733"/>
                  </a:lnTo>
                  <a:lnTo>
                    <a:pt x="5515" y="6733"/>
                  </a:lnTo>
                  <a:lnTo>
                    <a:pt x="5517" y="5485"/>
                  </a:lnTo>
                  <a:close/>
                  <a:moveTo>
                    <a:pt x="9544" y="6308"/>
                  </a:moveTo>
                  <a:lnTo>
                    <a:pt x="9678" y="6402"/>
                  </a:lnTo>
                  <a:cubicBezTo>
                    <a:pt x="10238" y="6794"/>
                    <a:pt x="10870" y="7072"/>
                    <a:pt x="11539" y="7220"/>
                  </a:cubicBezTo>
                  <a:lnTo>
                    <a:pt x="11539" y="7337"/>
                  </a:lnTo>
                  <a:cubicBezTo>
                    <a:pt x="11539" y="9080"/>
                    <a:pt x="10248" y="10572"/>
                    <a:pt x="8528" y="10826"/>
                  </a:cubicBezTo>
                  <a:cubicBezTo>
                    <a:pt x="6858" y="10578"/>
                    <a:pt x="5593" y="9166"/>
                    <a:pt x="5520" y="7488"/>
                  </a:cubicBezTo>
                  <a:lnTo>
                    <a:pt x="6957" y="7403"/>
                  </a:lnTo>
                  <a:cubicBezTo>
                    <a:pt x="7921" y="7349"/>
                    <a:pt x="8834" y="6962"/>
                    <a:pt x="9544" y="6308"/>
                  </a:cubicBezTo>
                  <a:close/>
                  <a:moveTo>
                    <a:pt x="6490" y="11459"/>
                  </a:moveTo>
                  <a:lnTo>
                    <a:pt x="6490" y="13190"/>
                  </a:lnTo>
                  <a:lnTo>
                    <a:pt x="5246" y="14110"/>
                  </a:lnTo>
                  <a:lnTo>
                    <a:pt x="5678" y="12002"/>
                  </a:lnTo>
                  <a:lnTo>
                    <a:pt x="6490" y="11459"/>
                  </a:lnTo>
                  <a:close/>
                  <a:moveTo>
                    <a:pt x="10566" y="11459"/>
                  </a:moveTo>
                  <a:lnTo>
                    <a:pt x="11378" y="12002"/>
                  </a:lnTo>
                  <a:lnTo>
                    <a:pt x="11810" y="14110"/>
                  </a:lnTo>
                  <a:lnTo>
                    <a:pt x="10566" y="13190"/>
                  </a:lnTo>
                  <a:lnTo>
                    <a:pt x="10566" y="11459"/>
                  </a:lnTo>
                  <a:close/>
                  <a:moveTo>
                    <a:pt x="9811" y="11222"/>
                  </a:moveTo>
                  <a:lnTo>
                    <a:pt x="9811" y="13271"/>
                  </a:lnTo>
                  <a:lnTo>
                    <a:pt x="8528" y="15299"/>
                  </a:lnTo>
                  <a:lnTo>
                    <a:pt x="7245" y="13270"/>
                  </a:lnTo>
                  <a:lnTo>
                    <a:pt x="7245" y="11222"/>
                  </a:lnTo>
                  <a:cubicBezTo>
                    <a:pt x="7636" y="11403"/>
                    <a:pt x="8051" y="11523"/>
                    <a:pt x="8478" y="11581"/>
                  </a:cubicBezTo>
                  <a:cubicBezTo>
                    <a:pt x="8495" y="11583"/>
                    <a:pt x="8511" y="11585"/>
                    <a:pt x="8528" y="11585"/>
                  </a:cubicBezTo>
                  <a:cubicBezTo>
                    <a:pt x="8545" y="11585"/>
                    <a:pt x="8561" y="11583"/>
                    <a:pt x="8578" y="11581"/>
                  </a:cubicBezTo>
                  <a:cubicBezTo>
                    <a:pt x="9005" y="11525"/>
                    <a:pt x="9420" y="11404"/>
                    <a:pt x="9811" y="11222"/>
                  </a:cubicBezTo>
                  <a:close/>
                  <a:moveTo>
                    <a:pt x="6765" y="13923"/>
                  </a:moveTo>
                  <a:lnTo>
                    <a:pt x="8151" y="16113"/>
                  </a:lnTo>
                  <a:lnTo>
                    <a:pt x="8151" y="17759"/>
                  </a:lnTo>
                  <a:lnTo>
                    <a:pt x="5890" y="14572"/>
                  </a:lnTo>
                  <a:lnTo>
                    <a:pt x="6765" y="13923"/>
                  </a:lnTo>
                  <a:close/>
                  <a:moveTo>
                    <a:pt x="10289" y="13925"/>
                  </a:moveTo>
                  <a:lnTo>
                    <a:pt x="11219" y="14612"/>
                  </a:lnTo>
                  <a:lnTo>
                    <a:pt x="8905" y="17871"/>
                  </a:lnTo>
                  <a:lnTo>
                    <a:pt x="8905" y="16115"/>
                  </a:lnTo>
                  <a:lnTo>
                    <a:pt x="10289" y="13925"/>
                  </a:lnTo>
                  <a:close/>
                  <a:moveTo>
                    <a:pt x="4807" y="12483"/>
                  </a:moveTo>
                  <a:lnTo>
                    <a:pt x="4309" y="14923"/>
                  </a:lnTo>
                  <a:cubicBezTo>
                    <a:pt x="4257" y="15177"/>
                    <a:pt x="4459" y="15377"/>
                    <a:pt x="4680" y="15377"/>
                  </a:cubicBezTo>
                  <a:cubicBezTo>
                    <a:pt x="4755" y="15377"/>
                    <a:pt x="4833" y="15354"/>
                    <a:pt x="4903" y="15302"/>
                  </a:cubicBezTo>
                  <a:lnTo>
                    <a:pt x="5282" y="15022"/>
                  </a:lnTo>
                  <a:lnTo>
                    <a:pt x="7796" y="18565"/>
                  </a:lnTo>
                  <a:lnTo>
                    <a:pt x="755" y="18565"/>
                  </a:lnTo>
                  <a:lnTo>
                    <a:pt x="755" y="15378"/>
                  </a:lnTo>
                  <a:cubicBezTo>
                    <a:pt x="755" y="14478"/>
                    <a:pt x="1328" y="13677"/>
                    <a:pt x="2180" y="13384"/>
                  </a:cubicBezTo>
                  <a:lnTo>
                    <a:pt x="4807" y="12483"/>
                  </a:lnTo>
                  <a:close/>
                  <a:moveTo>
                    <a:pt x="8528" y="0"/>
                  </a:moveTo>
                  <a:cubicBezTo>
                    <a:pt x="6943" y="0"/>
                    <a:pt x="5357" y="528"/>
                    <a:pt x="4052" y="1585"/>
                  </a:cubicBezTo>
                  <a:cubicBezTo>
                    <a:pt x="3936" y="1678"/>
                    <a:pt x="3887" y="1830"/>
                    <a:pt x="3925" y="1974"/>
                  </a:cubicBezTo>
                  <a:lnTo>
                    <a:pt x="4767" y="5202"/>
                  </a:lnTo>
                  <a:cubicBezTo>
                    <a:pt x="4771" y="5215"/>
                    <a:pt x="4776" y="5229"/>
                    <a:pt x="4781" y="5242"/>
                  </a:cubicBezTo>
                  <a:cubicBezTo>
                    <a:pt x="4769" y="5278"/>
                    <a:pt x="4762" y="5316"/>
                    <a:pt x="4762" y="5356"/>
                  </a:cubicBezTo>
                  <a:lnTo>
                    <a:pt x="4762" y="7336"/>
                  </a:lnTo>
                  <a:cubicBezTo>
                    <a:pt x="4762" y="8623"/>
                    <a:pt x="5340" y="9842"/>
                    <a:pt x="6338" y="10654"/>
                  </a:cubicBezTo>
                  <a:lnTo>
                    <a:pt x="5130" y="11459"/>
                  </a:lnTo>
                  <a:cubicBezTo>
                    <a:pt x="5069" y="11500"/>
                    <a:pt x="5022" y="11556"/>
                    <a:pt x="4992" y="11623"/>
                  </a:cubicBezTo>
                  <a:lnTo>
                    <a:pt x="1935" y="12670"/>
                  </a:lnTo>
                  <a:cubicBezTo>
                    <a:pt x="778" y="13066"/>
                    <a:pt x="0" y="14155"/>
                    <a:pt x="0" y="15378"/>
                  </a:cubicBezTo>
                  <a:lnTo>
                    <a:pt x="0" y="18942"/>
                  </a:lnTo>
                  <a:cubicBezTo>
                    <a:pt x="0" y="19151"/>
                    <a:pt x="169" y="19319"/>
                    <a:pt x="378" y="19319"/>
                  </a:cubicBezTo>
                  <a:lnTo>
                    <a:pt x="11037" y="19319"/>
                  </a:lnTo>
                  <a:cubicBezTo>
                    <a:pt x="11040" y="19320"/>
                    <a:pt x="11043" y="19320"/>
                    <a:pt x="11046" y="19320"/>
                  </a:cubicBezTo>
                  <a:cubicBezTo>
                    <a:pt x="11254" y="19320"/>
                    <a:pt x="11423" y="19151"/>
                    <a:pt x="11423" y="18942"/>
                  </a:cubicBezTo>
                  <a:cubicBezTo>
                    <a:pt x="11423" y="18733"/>
                    <a:pt x="11254" y="18565"/>
                    <a:pt x="11046" y="18565"/>
                  </a:cubicBezTo>
                  <a:cubicBezTo>
                    <a:pt x="11043" y="18565"/>
                    <a:pt x="11040" y="18565"/>
                    <a:pt x="11037" y="18565"/>
                  </a:cubicBezTo>
                  <a:lnTo>
                    <a:pt x="9337" y="18565"/>
                  </a:lnTo>
                  <a:lnTo>
                    <a:pt x="11825" y="15061"/>
                  </a:lnTo>
                  <a:lnTo>
                    <a:pt x="12151" y="15302"/>
                  </a:lnTo>
                  <a:cubicBezTo>
                    <a:pt x="12222" y="15354"/>
                    <a:pt x="12299" y="15377"/>
                    <a:pt x="12374" y="15377"/>
                  </a:cubicBezTo>
                  <a:cubicBezTo>
                    <a:pt x="12596" y="15377"/>
                    <a:pt x="12797" y="15177"/>
                    <a:pt x="12746" y="14923"/>
                  </a:cubicBezTo>
                  <a:lnTo>
                    <a:pt x="12284" y="12665"/>
                  </a:lnTo>
                  <a:lnTo>
                    <a:pt x="14803" y="13429"/>
                  </a:lnTo>
                  <a:cubicBezTo>
                    <a:pt x="15695" y="13695"/>
                    <a:pt x="16304" y="14516"/>
                    <a:pt x="16301" y="15446"/>
                  </a:cubicBezTo>
                  <a:lnTo>
                    <a:pt x="16301" y="18565"/>
                  </a:lnTo>
                  <a:lnTo>
                    <a:pt x="14187" y="18565"/>
                  </a:lnTo>
                  <a:cubicBezTo>
                    <a:pt x="14184" y="18565"/>
                    <a:pt x="14181" y="18565"/>
                    <a:pt x="14178" y="18565"/>
                  </a:cubicBezTo>
                  <a:cubicBezTo>
                    <a:pt x="13970" y="18565"/>
                    <a:pt x="13802" y="18733"/>
                    <a:pt x="13802" y="18942"/>
                  </a:cubicBezTo>
                  <a:cubicBezTo>
                    <a:pt x="13802" y="19151"/>
                    <a:pt x="13970" y="19320"/>
                    <a:pt x="14178" y="19320"/>
                  </a:cubicBezTo>
                  <a:cubicBezTo>
                    <a:pt x="14181" y="19320"/>
                    <a:pt x="14184" y="19320"/>
                    <a:pt x="14187" y="19319"/>
                  </a:cubicBezTo>
                  <a:lnTo>
                    <a:pt x="16678" y="19319"/>
                  </a:lnTo>
                  <a:cubicBezTo>
                    <a:pt x="16885" y="19319"/>
                    <a:pt x="17056" y="19151"/>
                    <a:pt x="17056" y="18942"/>
                  </a:cubicBezTo>
                  <a:lnTo>
                    <a:pt x="17056" y="15448"/>
                  </a:lnTo>
                  <a:cubicBezTo>
                    <a:pt x="17056" y="14832"/>
                    <a:pt x="16859" y="14235"/>
                    <a:pt x="16491" y="13741"/>
                  </a:cubicBezTo>
                  <a:cubicBezTo>
                    <a:pt x="16127" y="13246"/>
                    <a:pt x="15611" y="12884"/>
                    <a:pt x="15023" y="12707"/>
                  </a:cubicBezTo>
                  <a:lnTo>
                    <a:pt x="12113" y="11825"/>
                  </a:lnTo>
                  <a:lnTo>
                    <a:pt x="12087" y="11697"/>
                  </a:lnTo>
                  <a:cubicBezTo>
                    <a:pt x="12067" y="11599"/>
                    <a:pt x="12009" y="11515"/>
                    <a:pt x="11926" y="11459"/>
                  </a:cubicBezTo>
                  <a:lnTo>
                    <a:pt x="10718" y="10654"/>
                  </a:lnTo>
                  <a:cubicBezTo>
                    <a:pt x="11716" y="9842"/>
                    <a:pt x="12294" y="8623"/>
                    <a:pt x="12294" y="7336"/>
                  </a:cubicBezTo>
                  <a:lnTo>
                    <a:pt x="12294" y="5356"/>
                  </a:lnTo>
                  <a:cubicBezTo>
                    <a:pt x="12294" y="5316"/>
                    <a:pt x="12287" y="5278"/>
                    <a:pt x="12275" y="5242"/>
                  </a:cubicBezTo>
                  <a:cubicBezTo>
                    <a:pt x="12280" y="5229"/>
                    <a:pt x="12285" y="5215"/>
                    <a:pt x="12289" y="5202"/>
                  </a:cubicBezTo>
                  <a:lnTo>
                    <a:pt x="13131" y="1974"/>
                  </a:lnTo>
                  <a:cubicBezTo>
                    <a:pt x="13169" y="1830"/>
                    <a:pt x="13120" y="1678"/>
                    <a:pt x="13004" y="1585"/>
                  </a:cubicBezTo>
                  <a:cubicBezTo>
                    <a:pt x="11699" y="528"/>
                    <a:pt x="10113" y="0"/>
                    <a:pt x="8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2044625" y="4834950"/>
              <a:ext cx="19900" cy="18900"/>
            </a:xfrm>
            <a:custGeom>
              <a:rect b="b" l="l" r="r" t="t"/>
              <a:pathLst>
                <a:path extrusionOk="0" h="756" w="796">
                  <a:moveTo>
                    <a:pt x="418" y="1"/>
                  </a:moveTo>
                  <a:cubicBezTo>
                    <a:pt x="346" y="1"/>
                    <a:pt x="272" y="22"/>
                    <a:pt x="208" y="65"/>
                  </a:cubicBezTo>
                  <a:cubicBezTo>
                    <a:pt x="59" y="165"/>
                    <a:pt x="1" y="357"/>
                    <a:pt x="71" y="522"/>
                  </a:cubicBezTo>
                  <a:cubicBezTo>
                    <a:pt x="129" y="666"/>
                    <a:pt x="268" y="756"/>
                    <a:pt x="418" y="756"/>
                  </a:cubicBezTo>
                  <a:cubicBezTo>
                    <a:pt x="442" y="756"/>
                    <a:pt x="467" y="754"/>
                    <a:pt x="491" y="749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9"/>
                    <a:pt x="756" y="183"/>
                    <a:pt x="685" y="112"/>
                  </a:cubicBezTo>
                  <a:cubicBezTo>
                    <a:pt x="612" y="39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7" name="Google Shape;1777;p38"/>
          <p:cNvSpPr/>
          <p:nvPr/>
        </p:nvSpPr>
        <p:spPr>
          <a:xfrm>
            <a:off x="4774172" y="3197625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8" name="Google Shape;1778;p38"/>
          <p:cNvGrpSpPr/>
          <p:nvPr/>
        </p:nvGrpSpPr>
        <p:grpSpPr>
          <a:xfrm>
            <a:off x="4962262" y="3361404"/>
            <a:ext cx="412219" cy="460854"/>
            <a:chOff x="3187525" y="2604500"/>
            <a:chExt cx="432050" cy="483025"/>
          </a:xfrm>
        </p:grpSpPr>
        <p:sp>
          <p:nvSpPr>
            <p:cNvPr id="1779" name="Google Shape;1779;p38"/>
            <p:cNvSpPr/>
            <p:nvPr/>
          </p:nvSpPr>
          <p:spPr>
            <a:xfrm>
              <a:off x="3187525" y="2604500"/>
              <a:ext cx="432050" cy="483025"/>
            </a:xfrm>
            <a:custGeom>
              <a:rect b="b" l="l" r="r" t="t"/>
              <a:pathLst>
                <a:path extrusionOk="0" h="19321" w="17282">
                  <a:moveTo>
                    <a:pt x="16149" y="755"/>
                  </a:moveTo>
                  <a:cubicBezTo>
                    <a:pt x="16358" y="755"/>
                    <a:pt x="16527" y="924"/>
                    <a:pt x="16527" y="1132"/>
                  </a:cubicBezTo>
                  <a:lnTo>
                    <a:pt x="16527" y="18188"/>
                  </a:lnTo>
                  <a:cubicBezTo>
                    <a:pt x="16527" y="18396"/>
                    <a:pt x="16358" y="18565"/>
                    <a:pt x="16149" y="18565"/>
                  </a:cubicBezTo>
                  <a:lnTo>
                    <a:pt x="1131" y="18565"/>
                  </a:lnTo>
                  <a:cubicBezTo>
                    <a:pt x="925" y="18565"/>
                    <a:pt x="756" y="18396"/>
                    <a:pt x="754" y="18188"/>
                  </a:cubicBezTo>
                  <a:lnTo>
                    <a:pt x="754" y="1132"/>
                  </a:lnTo>
                  <a:cubicBezTo>
                    <a:pt x="756" y="924"/>
                    <a:pt x="925" y="755"/>
                    <a:pt x="1131" y="755"/>
                  </a:cubicBezTo>
                  <a:close/>
                  <a:moveTo>
                    <a:pt x="1131" y="0"/>
                  </a:moveTo>
                  <a:cubicBezTo>
                    <a:pt x="507" y="2"/>
                    <a:pt x="1" y="508"/>
                    <a:pt x="1" y="1132"/>
                  </a:cubicBezTo>
                  <a:lnTo>
                    <a:pt x="1" y="18188"/>
                  </a:lnTo>
                  <a:cubicBezTo>
                    <a:pt x="1" y="18812"/>
                    <a:pt x="507" y="19318"/>
                    <a:pt x="1131" y="19320"/>
                  </a:cubicBezTo>
                  <a:lnTo>
                    <a:pt x="16149" y="19320"/>
                  </a:lnTo>
                  <a:cubicBezTo>
                    <a:pt x="16773" y="19318"/>
                    <a:pt x="17280" y="18812"/>
                    <a:pt x="17282" y="18188"/>
                  </a:cubicBezTo>
                  <a:lnTo>
                    <a:pt x="17282" y="1132"/>
                  </a:lnTo>
                  <a:cubicBezTo>
                    <a:pt x="17280" y="508"/>
                    <a:pt x="16773" y="2"/>
                    <a:pt x="16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3232800" y="2649775"/>
              <a:ext cx="341500" cy="392425"/>
            </a:xfrm>
            <a:custGeom>
              <a:rect b="b" l="l" r="r" t="t"/>
              <a:pathLst>
                <a:path extrusionOk="0" h="15697" w="13660">
                  <a:moveTo>
                    <a:pt x="11433" y="755"/>
                  </a:moveTo>
                  <a:cubicBezTo>
                    <a:pt x="11587" y="1496"/>
                    <a:pt x="12165" y="2074"/>
                    <a:pt x="12905" y="2226"/>
                  </a:cubicBezTo>
                  <a:lnTo>
                    <a:pt x="12905" y="13470"/>
                  </a:lnTo>
                  <a:cubicBezTo>
                    <a:pt x="12165" y="13623"/>
                    <a:pt x="11586" y="14202"/>
                    <a:pt x="11433" y="14942"/>
                  </a:cubicBezTo>
                  <a:lnTo>
                    <a:pt x="2225" y="14942"/>
                  </a:lnTo>
                  <a:cubicBezTo>
                    <a:pt x="2073" y="14202"/>
                    <a:pt x="1495" y="13624"/>
                    <a:pt x="756" y="13470"/>
                  </a:cubicBezTo>
                  <a:lnTo>
                    <a:pt x="756" y="2226"/>
                  </a:lnTo>
                  <a:cubicBezTo>
                    <a:pt x="1495" y="2074"/>
                    <a:pt x="2075" y="1496"/>
                    <a:pt x="2227" y="755"/>
                  </a:cubicBezTo>
                  <a:close/>
                  <a:moveTo>
                    <a:pt x="1886" y="0"/>
                  </a:moveTo>
                  <a:cubicBezTo>
                    <a:pt x="1678" y="0"/>
                    <a:pt x="1509" y="169"/>
                    <a:pt x="1509" y="377"/>
                  </a:cubicBezTo>
                  <a:cubicBezTo>
                    <a:pt x="1509" y="1003"/>
                    <a:pt x="1002" y="1510"/>
                    <a:pt x="378" y="1510"/>
                  </a:cubicBezTo>
                  <a:cubicBezTo>
                    <a:pt x="170" y="1510"/>
                    <a:pt x="1" y="1678"/>
                    <a:pt x="1" y="1887"/>
                  </a:cubicBezTo>
                  <a:lnTo>
                    <a:pt x="1" y="13811"/>
                  </a:lnTo>
                  <a:cubicBezTo>
                    <a:pt x="1" y="14018"/>
                    <a:pt x="170" y="14187"/>
                    <a:pt x="378" y="14187"/>
                  </a:cubicBezTo>
                  <a:cubicBezTo>
                    <a:pt x="1002" y="14189"/>
                    <a:pt x="1509" y="14695"/>
                    <a:pt x="1509" y="15319"/>
                  </a:cubicBezTo>
                  <a:cubicBezTo>
                    <a:pt x="1509" y="15528"/>
                    <a:pt x="1678" y="15697"/>
                    <a:pt x="1886" y="15697"/>
                  </a:cubicBezTo>
                  <a:lnTo>
                    <a:pt x="11773" y="15697"/>
                  </a:lnTo>
                  <a:cubicBezTo>
                    <a:pt x="11981" y="15697"/>
                    <a:pt x="12150" y="15528"/>
                    <a:pt x="12150" y="15319"/>
                  </a:cubicBezTo>
                  <a:cubicBezTo>
                    <a:pt x="12150" y="14695"/>
                    <a:pt x="12657" y="14189"/>
                    <a:pt x="13282" y="14187"/>
                  </a:cubicBezTo>
                  <a:cubicBezTo>
                    <a:pt x="13491" y="14187"/>
                    <a:pt x="13660" y="14018"/>
                    <a:pt x="13660" y="13811"/>
                  </a:cubicBezTo>
                  <a:lnTo>
                    <a:pt x="13660" y="1887"/>
                  </a:lnTo>
                  <a:cubicBezTo>
                    <a:pt x="13660" y="1678"/>
                    <a:pt x="13491" y="1510"/>
                    <a:pt x="13282" y="1510"/>
                  </a:cubicBezTo>
                  <a:cubicBezTo>
                    <a:pt x="12657" y="1510"/>
                    <a:pt x="12150" y="1003"/>
                    <a:pt x="12150" y="377"/>
                  </a:cubicBezTo>
                  <a:cubicBezTo>
                    <a:pt x="12150" y="169"/>
                    <a:pt x="11981" y="0"/>
                    <a:pt x="1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3359800" y="2728350"/>
              <a:ext cx="87925" cy="87925"/>
            </a:xfrm>
            <a:custGeom>
              <a:rect b="b" l="l" r="r" t="t"/>
              <a:pathLst>
                <a:path extrusionOk="0" h="3517" w="3517">
                  <a:moveTo>
                    <a:pt x="1750" y="0"/>
                  </a:moveTo>
                  <a:cubicBezTo>
                    <a:pt x="1538" y="0"/>
                    <a:pt x="1368" y="174"/>
                    <a:pt x="1373" y="386"/>
                  </a:cubicBezTo>
                  <a:lnTo>
                    <a:pt x="1373" y="1389"/>
                  </a:lnTo>
                  <a:lnTo>
                    <a:pt x="370" y="1389"/>
                  </a:lnTo>
                  <a:cubicBezTo>
                    <a:pt x="165" y="1394"/>
                    <a:pt x="1" y="1561"/>
                    <a:pt x="1" y="1766"/>
                  </a:cubicBezTo>
                  <a:cubicBezTo>
                    <a:pt x="1" y="1972"/>
                    <a:pt x="165" y="2139"/>
                    <a:pt x="370" y="2144"/>
                  </a:cubicBezTo>
                  <a:lnTo>
                    <a:pt x="1373" y="2144"/>
                  </a:lnTo>
                  <a:lnTo>
                    <a:pt x="1373" y="3149"/>
                  </a:lnTo>
                  <a:cubicBezTo>
                    <a:pt x="1378" y="3352"/>
                    <a:pt x="1545" y="3516"/>
                    <a:pt x="1750" y="3516"/>
                  </a:cubicBezTo>
                  <a:cubicBezTo>
                    <a:pt x="1954" y="3516"/>
                    <a:pt x="2123" y="3352"/>
                    <a:pt x="2128" y="3149"/>
                  </a:cubicBezTo>
                  <a:lnTo>
                    <a:pt x="2128" y="2144"/>
                  </a:lnTo>
                  <a:lnTo>
                    <a:pt x="3129" y="2144"/>
                  </a:lnTo>
                  <a:cubicBezTo>
                    <a:pt x="3132" y="2144"/>
                    <a:pt x="3135" y="2144"/>
                    <a:pt x="3138" y="2144"/>
                  </a:cubicBezTo>
                  <a:cubicBezTo>
                    <a:pt x="3346" y="2144"/>
                    <a:pt x="3516" y="1975"/>
                    <a:pt x="3516" y="1766"/>
                  </a:cubicBezTo>
                  <a:cubicBezTo>
                    <a:pt x="3516" y="1558"/>
                    <a:pt x="3346" y="1391"/>
                    <a:pt x="3138" y="1391"/>
                  </a:cubicBezTo>
                  <a:cubicBezTo>
                    <a:pt x="3135" y="1391"/>
                    <a:pt x="3132" y="1391"/>
                    <a:pt x="3129" y="1391"/>
                  </a:cubicBezTo>
                  <a:lnTo>
                    <a:pt x="3129" y="1389"/>
                  </a:lnTo>
                  <a:lnTo>
                    <a:pt x="2128" y="1389"/>
                  </a:lnTo>
                  <a:lnTo>
                    <a:pt x="2128" y="386"/>
                  </a:lnTo>
                  <a:cubicBezTo>
                    <a:pt x="2131" y="174"/>
                    <a:pt x="196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3320525" y="2689525"/>
              <a:ext cx="166050" cy="166000"/>
            </a:xfrm>
            <a:custGeom>
              <a:rect b="b" l="l" r="r" t="t"/>
              <a:pathLst>
                <a:path extrusionOk="0" h="6640" w="6642">
                  <a:moveTo>
                    <a:pt x="3323" y="755"/>
                  </a:moveTo>
                  <a:cubicBezTo>
                    <a:pt x="3653" y="755"/>
                    <a:pt x="3986" y="818"/>
                    <a:pt x="4303" y="949"/>
                  </a:cubicBezTo>
                  <a:cubicBezTo>
                    <a:pt x="5261" y="1346"/>
                    <a:pt x="5887" y="2283"/>
                    <a:pt x="5887" y="3321"/>
                  </a:cubicBezTo>
                  <a:cubicBezTo>
                    <a:pt x="5885" y="4736"/>
                    <a:pt x="4737" y="5883"/>
                    <a:pt x="3321" y="5887"/>
                  </a:cubicBezTo>
                  <a:cubicBezTo>
                    <a:pt x="2283" y="5887"/>
                    <a:pt x="1348" y="5261"/>
                    <a:pt x="951" y="4303"/>
                  </a:cubicBezTo>
                  <a:cubicBezTo>
                    <a:pt x="554" y="3343"/>
                    <a:pt x="772" y="2240"/>
                    <a:pt x="1507" y="1507"/>
                  </a:cubicBezTo>
                  <a:cubicBezTo>
                    <a:pt x="1998" y="1015"/>
                    <a:pt x="2655" y="755"/>
                    <a:pt x="3323" y="755"/>
                  </a:cubicBezTo>
                  <a:close/>
                  <a:moveTo>
                    <a:pt x="3321" y="1"/>
                  </a:moveTo>
                  <a:cubicBezTo>
                    <a:pt x="1489" y="1"/>
                    <a:pt x="1" y="1490"/>
                    <a:pt x="1" y="3319"/>
                  </a:cubicBezTo>
                  <a:cubicBezTo>
                    <a:pt x="1" y="5150"/>
                    <a:pt x="1491" y="6640"/>
                    <a:pt x="3321" y="6640"/>
                  </a:cubicBezTo>
                  <a:cubicBezTo>
                    <a:pt x="5152" y="6640"/>
                    <a:pt x="6642" y="5150"/>
                    <a:pt x="6642" y="3319"/>
                  </a:cubicBezTo>
                  <a:cubicBezTo>
                    <a:pt x="6642" y="1489"/>
                    <a:pt x="5152" y="1"/>
                    <a:pt x="3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3331450" y="2874300"/>
              <a:ext cx="181725" cy="18900"/>
            </a:xfrm>
            <a:custGeom>
              <a:rect b="b" l="l" r="r" t="t"/>
              <a:pathLst>
                <a:path extrusionOk="0" h="756" w="7269">
                  <a:moveTo>
                    <a:pt x="378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8"/>
                    <a:pt x="171" y="755"/>
                    <a:pt x="380" y="755"/>
                  </a:cubicBezTo>
                  <a:cubicBezTo>
                    <a:pt x="382" y="755"/>
                    <a:pt x="384" y="755"/>
                    <a:pt x="387" y="755"/>
                  </a:cubicBezTo>
                  <a:lnTo>
                    <a:pt x="6883" y="755"/>
                  </a:lnTo>
                  <a:cubicBezTo>
                    <a:pt x="6885" y="755"/>
                    <a:pt x="6887" y="755"/>
                    <a:pt x="6889" y="755"/>
                  </a:cubicBezTo>
                  <a:cubicBezTo>
                    <a:pt x="7099" y="755"/>
                    <a:pt x="7269" y="588"/>
                    <a:pt x="7269" y="378"/>
                  </a:cubicBezTo>
                  <a:cubicBezTo>
                    <a:pt x="7269" y="169"/>
                    <a:pt x="7100" y="0"/>
                    <a:pt x="6892" y="0"/>
                  </a:cubicBezTo>
                  <a:cubicBezTo>
                    <a:pt x="6889" y="0"/>
                    <a:pt x="6886" y="0"/>
                    <a:pt x="6883" y="0"/>
                  </a:cubicBezTo>
                  <a:lnTo>
                    <a:pt x="387" y="0"/>
                  </a:lnTo>
                  <a:cubicBezTo>
                    <a:pt x="384" y="0"/>
                    <a:pt x="38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3293100" y="2874300"/>
              <a:ext cx="19875" cy="18875"/>
            </a:xfrm>
            <a:custGeom>
              <a:rect b="b" l="l" r="r" t="t"/>
              <a:pathLst>
                <a:path extrusionOk="0" h="755" w="795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5"/>
                    <a:pt x="70" y="522"/>
                  </a:cubicBezTo>
                  <a:cubicBezTo>
                    <a:pt x="128" y="664"/>
                    <a:pt x="267" y="755"/>
                    <a:pt x="417" y="755"/>
                  </a:cubicBezTo>
                  <a:cubicBezTo>
                    <a:pt x="442" y="755"/>
                    <a:pt x="467" y="752"/>
                    <a:pt x="492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5" y="181"/>
                    <a:pt x="686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3331450" y="2912025"/>
              <a:ext cx="144175" cy="18900"/>
            </a:xfrm>
            <a:custGeom>
              <a:rect b="b" l="l" r="r" t="t"/>
              <a:pathLst>
                <a:path extrusionOk="0" h="756" w="5767">
                  <a:moveTo>
                    <a:pt x="378" y="1"/>
                  </a:moveTo>
                  <a:cubicBezTo>
                    <a:pt x="170" y="1"/>
                    <a:pt x="1" y="169"/>
                    <a:pt x="1" y="378"/>
                  </a:cubicBezTo>
                  <a:cubicBezTo>
                    <a:pt x="1" y="587"/>
                    <a:pt x="170" y="756"/>
                    <a:pt x="378" y="756"/>
                  </a:cubicBezTo>
                  <a:cubicBezTo>
                    <a:pt x="381" y="756"/>
                    <a:pt x="384" y="756"/>
                    <a:pt x="387" y="756"/>
                  </a:cubicBezTo>
                  <a:lnTo>
                    <a:pt x="5380" y="756"/>
                  </a:lnTo>
                  <a:cubicBezTo>
                    <a:pt x="5383" y="756"/>
                    <a:pt x="5386" y="756"/>
                    <a:pt x="5389" y="756"/>
                  </a:cubicBezTo>
                  <a:cubicBezTo>
                    <a:pt x="5597" y="756"/>
                    <a:pt x="5766" y="587"/>
                    <a:pt x="5766" y="378"/>
                  </a:cubicBezTo>
                  <a:cubicBezTo>
                    <a:pt x="5766" y="169"/>
                    <a:pt x="5597" y="1"/>
                    <a:pt x="5389" y="1"/>
                  </a:cubicBezTo>
                  <a:cubicBezTo>
                    <a:pt x="5386" y="1"/>
                    <a:pt x="5383" y="1"/>
                    <a:pt x="5380" y="1"/>
                  </a:cubicBezTo>
                  <a:lnTo>
                    <a:pt x="387" y="1"/>
                  </a:lnTo>
                  <a:cubicBezTo>
                    <a:pt x="384" y="1"/>
                    <a:pt x="381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3427700" y="2945775"/>
              <a:ext cx="85025" cy="40300"/>
            </a:xfrm>
            <a:custGeom>
              <a:rect b="b" l="l" r="r" t="t"/>
              <a:pathLst>
                <a:path extrusionOk="0" h="1612" w="3401">
                  <a:moveTo>
                    <a:pt x="2986" y="0"/>
                  </a:moveTo>
                  <a:cubicBezTo>
                    <a:pt x="2889" y="0"/>
                    <a:pt x="2792" y="37"/>
                    <a:pt x="2719" y="111"/>
                  </a:cubicBezTo>
                  <a:lnTo>
                    <a:pt x="1974" y="856"/>
                  </a:lnTo>
                  <a:lnTo>
                    <a:pt x="1511" y="392"/>
                  </a:lnTo>
                  <a:cubicBezTo>
                    <a:pt x="1364" y="246"/>
                    <a:pt x="1172" y="172"/>
                    <a:pt x="980" y="172"/>
                  </a:cubicBezTo>
                  <a:cubicBezTo>
                    <a:pt x="788" y="172"/>
                    <a:pt x="596" y="246"/>
                    <a:pt x="450" y="392"/>
                  </a:cubicBezTo>
                  <a:lnTo>
                    <a:pt x="148" y="693"/>
                  </a:lnTo>
                  <a:cubicBezTo>
                    <a:pt x="1" y="841"/>
                    <a:pt x="3" y="1079"/>
                    <a:pt x="148" y="1226"/>
                  </a:cubicBezTo>
                  <a:cubicBezTo>
                    <a:pt x="222" y="1299"/>
                    <a:pt x="319" y="1336"/>
                    <a:pt x="416" y="1336"/>
                  </a:cubicBezTo>
                  <a:cubicBezTo>
                    <a:pt x="512" y="1336"/>
                    <a:pt x="608" y="1300"/>
                    <a:pt x="681" y="1226"/>
                  </a:cubicBezTo>
                  <a:lnTo>
                    <a:pt x="979" y="929"/>
                  </a:lnTo>
                  <a:lnTo>
                    <a:pt x="1443" y="1392"/>
                  </a:lnTo>
                  <a:cubicBezTo>
                    <a:pt x="1590" y="1538"/>
                    <a:pt x="1782" y="1612"/>
                    <a:pt x="1975" y="1612"/>
                  </a:cubicBezTo>
                  <a:cubicBezTo>
                    <a:pt x="2167" y="1612"/>
                    <a:pt x="2359" y="1538"/>
                    <a:pt x="2505" y="1392"/>
                  </a:cubicBezTo>
                  <a:lnTo>
                    <a:pt x="3253" y="644"/>
                  </a:lnTo>
                  <a:cubicBezTo>
                    <a:pt x="3401" y="496"/>
                    <a:pt x="3401" y="256"/>
                    <a:pt x="3253" y="109"/>
                  </a:cubicBezTo>
                  <a:lnTo>
                    <a:pt x="3253" y="111"/>
                  </a:lnTo>
                  <a:cubicBezTo>
                    <a:pt x="3180" y="37"/>
                    <a:pt x="3083" y="0"/>
                    <a:pt x="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7" name="Google Shape;1787;p38"/>
          <p:cNvSpPr/>
          <p:nvPr/>
        </p:nvSpPr>
        <p:spPr>
          <a:xfrm>
            <a:off x="1192409" y="3197625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8" name="Google Shape;1788;p38"/>
          <p:cNvGrpSpPr/>
          <p:nvPr/>
        </p:nvGrpSpPr>
        <p:grpSpPr>
          <a:xfrm>
            <a:off x="1380500" y="3361404"/>
            <a:ext cx="412219" cy="460854"/>
            <a:chOff x="3187525" y="2604500"/>
            <a:chExt cx="432050" cy="483025"/>
          </a:xfrm>
        </p:grpSpPr>
        <p:sp>
          <p:nvSpPr>
            <p:cNvPr id="1789" name="Google Shape;1789;p38"/>
            <p:cNvSpPr/>
            <p:nvPr/>
          </p:nvSpPr>
          <p:spPr>
            <a:xfrm>
              <a:off x="3187525" y="2604500"/>
              <a:ext cx="432050" cy="483025"/>
            </a:xfrm>
            <a:custGeom>
              <a:rect b="b" l="l" r="r" t="t"/>
              <a:pathLst>
                <a:path extrusionOk="0" h="19321" w="17282">
                  <a:moveTo>
                    <a:pt x="16149" y="755"/>
                  </a:moveTo>
                  <a:cubicBezTo>
                    <a:pt x="16358" y="755"/>
                    <a:pt x="16527" y="924"/>
                    <a:pt x="16527" y="1132"/>
                  </a:cubicBezTo>
                  <a:lnTo>
                    <a:pt x="16527" y="18188"/>
                  </a:lnTo>
                  <a:cubicBezTo>
                    <a:pt x="16527" y="18396"/>
                    <a:pt x="16358" y="18565"/>
                    <a:pt x="16149" y="18565"/>
                  </a:cubicBezTo>
                  <a:lnTo>
                    <a:pt x="1131" y="18565"/>
                  </a:lnTo>
                  <a:cubicBezTo>
                    <a:pt x="925" y="18565"/>
                    <a:pt x="756" y="18396"/>
                    <a:pt x="754" y="18188"/>
                  </a:cubicBezTo>
                  <a:lnTo>
                    <a:pt x="754" y="1132"/>
                  </a:lnTo>
                  <a:cubicBezTo>
                    <a:pt x="756" y="924"/>
                    <a:pt x="925" y="755"/>
                    <a:pt x="1131" y="755"/>
                  </a:cubicBezTo>
                  <a:close/>
                  <a:moveTo>
                    <a:pt x="1131" y="0"/>
                  </a:moveTo>
                  <a:cubicBezTo>
                    <a:pt x="507" y="2"/>
                    <a:pt x="1" y="508"/>
                    <a:pt x="1" y="1132"/>
                  </a:cubicBezTo>
                  <a:lnTo>
                    <a:pt x="1" y="18188"/>
                  </a:lnTo>
                  <a:cubicBezTo>
                    <a:pt x="1" y="18812"/>
                    <a:pt x="507" y="19318"/>
                    <a:pt x="1131" y="19320"/>
                  </a:cubicBezTo>
                  <a:lnTo>
                    <a:pt x="16149" y="19320"/>
                  </a:lnTo>
                  <a:cubicBezTo>
                    <a:pt x="16773" y="19318"/>
                    <a:pt x="17280" y="18812"/>
                    <a:pt x="17282" y="18188"/>
                  </a:cubicBezTo>
                  <a:lnTo>
                    <a:pt x="17282" y="1132"/>
                  </a:lnTo>
                  <a:cubicBezTo>
                    <a:pt x="17280" y="508"/>
                    <a:pt x="16773" y="2"/>
                    <a:pt x="16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3232800" y="2649775"/>
              <a:ext cx="341500" cy="392425"/>
            </a:xfrm>
            <a:custGeom>
              <a:rect b="b" l="l" r="r" t="t"/>
              <a:pathLst>
                <a:path extrusionOk="0" h="15697" w="13660">
                  <a:moveTo>
                    <a:pt x="11433" y="755"/>
                  </a:moveTo>
                  <a:cubicBezTo>
                    <a:pt x="11587" y="1496"/>
                    <a:pt x="12165" y="2074"/>
                    <a:pt x="12905" y="2226"/>
                  </a:cubicBezTo>
                  <a:lnTo>
                    <a:pt x="12905" y="13470"/>
                  </a:lnTo>
                  <a:cubicBezTo>
                    <a:pt x="12165" y="13623"/>
                    <a:pt x="11586" y="14202"/>
                    <a:pt x="11433" y="14942"/>
                  </a:cubicBezTo>
                  <a:lnTo>
                    <a:pt x="2225" y="14942"/>
                  </a:lnTo>
                  <a:cubicBezTo>
                    <a:pt x="2073" y="14202"/>
                    <a:pt x="1495" y="13624"/>
                    <a:pt x="756" y="13470"/>
                  </a:cubicBezTo>
                  <a:lnTo>
                    <a:pt x="756" y="2226"/>
                  </a:lnTo>
                  <a:cubicBezTo>
                    <a:pt x="1495" y="2074"/>
                    <a:pt x="2075" y="1496"/>
                    <a:pt x="2227" y="755"/>
                  </a:cubicBezTo>
                  <a:close/>
                  <a:moveTo>
                    <a:pt x="1886" y="0"/>
                  </a:moveTo>
                  <a:cubicBezTo>
                    <a:pt x="1678" y="0"/>
                    <a:pt x="1509" y="169"/>
                    <a:pt x="1509" y="377"/>
                  </a:cubicBezTo>
                  <a:cubicBezTo>
                    <a:pt x="1509" y="1003"/>
                    <a:pt x="1002" y="1510"/>
                    <a:pt x="378" y="1510"/>
                  </a:cubicBezTo>
                  <a:cubicBezTo>
                    <a:pt x="170" y="1510"/>
                    <a:pt x="1" y="1678"/>
                    <a:pt x="1" y="1887"/>
                  </a:cubicBezTo>
                  <a:lnTo>
                    <a:pt x="1" y="13811"/>
                  </a:lnTo>
                  <a:cubicBezTo>
                    <a:pt x="1" y="14018"/>
                    <a:pt x="170" y="14187"/>
                    <a:pt x="378" y="14187"/>
                  </a:cubicBezTo>
                  <a:cubicBezTo>
                    <a:pt x="1002" y="14189"/>
                    <a:pt x="1509" y="14695"/>
                    <a:pt x="1509" y="15319"/>
                  </a:cubicBezTo>
                  <a:cubicBezTo>
                    <a:pt x="1509" y="15528"/>
                    <a:pt x="1678" y="15697"/>
                    <a:pt x="1886" y="15697"/>
                  </a:cubicBezTo>
                  <a:lnTo>
                    <a:pt x="11773" y="15697"/>
                  </a:lnTo>
                  <a:cubicBezTo>
                    <a:pt x="11981" y="15697"/>
                    <a:pt x="12150" y="15528"/>
                    <a:pt x="12150" y="15319"/>
                  </a:cubicBezTo>
                  <a:cubicBezTo>
                    <a:pt x="12150" y="14695"/>
                    <a:pt x="12657" y="14189"/>
                    <a:pt x="13282" y="14187"/>
                  </a:cubicBezTo>
                  <a:cubicBezTo>
                    <a:pt x="13491" y="14187"/>
                    <a:pt x="13660" y="14018"/>
                    <a:pt x="13660" y="13811"/>
                  </a:cubicBezTo>
                  <a:lnTo>
                    <a:pt x="13660" y="1887"/>
                  </a:lnTo>
                  <a:cubicBezTo>
                    <a:pt x="13660" y="1678"/>
                    <a:pt x="13491" y="1510"/>
                    <a:pt x="13282" y="1510"/>
                  </a:cubicBezTo>
                  <a:cubicBezTo>
                    <a:pt x="12657" y="1510"/>
                    <a:pt x="12150" y="1003"/>
                    <a:pt x="12150" y="377"/>
                  </a:cubicBezTo>
                  <a:cubicBezTo>
                    <a:pt x="12150" y="169"/>
                    <a:pt x="11981" y="0"/>
                    <a:pt x="1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3359800" y="2728350"/>
              <a:ext cx="87925" cy="87925"/>
            </a:xfrm>
            <a:custGeom>
              <a:rect b="b" l="l" r="r" t="t"/>
              <a:pathLst>
                <a:path extrusionOk="0" h="3517" w="3517">
                  <a:moveTo>
                    <a:pt x="1750" y="0"/>
                  </a:moveTo>
                  <a:cubicBezTo>
                    <a:pt x="1538" y="0"/>
                    <a:pt x="1368" y="174"/>
                    <a:pt x="1373" y="386"/>
                  </a:cubicBezTo>
                  <a:lnTo>
                    <a:pt x="1373" y="1389"/>
                  </a:lnTo>
                  <a:lnTo>
                    <a:pt x="370" y="1389"/>
                  </a:lnTo>
                  <a:cubicBezTo>
                    <a:pt x="165" y="1394"/>
                    <a:pt x="1" y="1561"/>
                    <a:pt x="1" y="1766"/>
                  </a:cubicBezTo>
                  <a:cubicBezTo>
                    <a:pt x="1" y="1972"/>
                    <a:pt x="165" y="2139"/>
                    <a:pt x="370" y="2144"/>
                  </a:cubicBezTo>
                  <a:lnTo>
                    <a:pt x="1373" y="2144"/>
                  </a:lnTo>
                  <a:lnTo>
                    <a:pt x="1373" y="3149"/>
                  </a:lnTo>
                  <a:cubicBezTo>
                    <a:pt x="1378" y="3352"/>
                    <a:pt x="1545" y="3516"/>
                    <a:pt x="1750" y="3516"/>
                  </a:cubicBezTo>
                  <a:cubicBezTo>
                    <a:pt x="1954" y="3516"/>
                    <a:pt x="2123" y="3352"/>
                    <a:pt x="2128" y="3149"/>
                  </a:cubicBezTo>
                  <a:lnTo>
                    <a:pt x="2128" y="2144"/>
                  </a:lnTo>
                  <a:lnTo>
                    <a:pt x="3129" y="2144"/>
                  </a:lnTo>
                  <a:cubicBezTo>
                    <a:pt x="3132" y="2144"/>
                    <a:pt x="3135" y="2144"/>
                    <a:pt x="3138" y="2144"/>
                  </a:cubicBezTo>
                  <a:cubicBezTo>
                    <a:pt x="3346" y="2144"/>
                    <a:pt x="3516" y="1975"/>
                    <a:pt x="3516" y="1766"/>
                  </a:cubicBezTo>
                  <a:cubicBezTo>
                    <a:pt x="3516" y="1558"/>
                    <a:pt x="3346" y="1391"/>
                    <a:pt x="3138" y="1391"/>
                  </a:cubicBezTo>
                  <a:cubicBezTo>
                    <a:pt x="3135" y="1391"/>
                    <a:pt x="3132" y="1391"/>
                    <a:pt x="3129" y="1391"/>
                  </a:cubicBezTo>
                  <a:lnTo>
                    <a:pt x="3129" y="1389"/>
                  </a:lnTo>
                  <a:lnTo>
                    <a:pt x="2128" y="1389"/>
                  </a:lnTo>
                  <a:lnTo>
                    <a:pt x="2128" y="386"/>
                  </a:lnTo>
                  <a:cubicBezTo>
                    <a:pt x="2131" y="174"/>
                    <a:pt x="196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3320525" y="2689525"/>
              <a:ext cx="166050" cy="166000"/>
            </a:xfrm>
            <a:custGeom>
              <a:rect b="b" l="l" r="r" t="t"/>
              <a:pathLst>
                <a:path extrusionOk="0" h="6640" w="6642">
                  <a:moveTo>
                    <a:pt x="3323" y="755"/>
                  </a:moveTo>
                  <a:cubicBezTo>
                    <a:pt x="3653" y="755"/>
                    <a:pt x="3986" y="818"/>
                    <a:pt x="4303" y="949"/>
                  </a:cubicBezTo>
                  <a:cubicBezTo>
                    <a:pt x="5261" y="1346"/>
                    <a:pt x="5887" y="2283"/>
                    <a:pt x="5887" y="3321"/>
                  </a:cubicBezTo>
                  <a:cubicBezTo>
                    <a:pt x="5885" y="4736"/>
                    <a:pt x="4737" y="5883"/>
                    <a:pt x="3321" y="5887"/>
                  </a:cubicBezTo>
                  <a:cubicBezTo>
                    <a:pt x="2283" y="5887"/>
                    <a:pt x="1348" y="5261"/>
                    <a:pt x="951" y="4303"/>
                  </a:cubicBezTo>
                  <a:cubicBezTo>
                    <a:pt x="554" y="3343"/>
                    <a:pt x="772" y="2240"/>
                    <a:pt x="1507" y="1507"/>
                  </a:cubicBezTo>
                  <a:cubicBezTo>
                    <a:pt x="1998" y="1015"/>
                    <a:pt x="2655" y="755"/>
                    <a:pt x="3323" y="755"/>
                  </a:cubicBezTo>
                  <a:close/>
                  <a:moveTo>
                    <a:pt x="3321" y="1"/>
                  </a:moveTo>
                  <a:cubicBezTo>
                    <a:pt x="1489" y="1"/>
                    <a:pt x="1" y="1490"/>
                    <a:pt x="1" y="3319"/>
                  </a:cubicBezTo>
                  <a:cubicBezTo>
                    <a:pt x="1" y="5150"/>
                    <a:pt x="1491" y="6640"/>
                    <a:pt x="3321" y="6640"/>
                  </a:cubicBezTo>
                  <a:cubicBezTo>
                    <a:pt x="5152" y="6640"/>
                    <a:pt x="6642" y="5150"/>
                    <a:pt x="6642" y="3319"/>
                  </a:cubicBezTo>
                  <a:cubicBezTo>
                    <a:pt x="6642" y="1489"/>
                    <a:pt x="5152" y="1"/>
                    <a:pt x="3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3331450" y="2874300"/>
              <a:ext cx="181725" cy="18900"/>
            </a:xfrm>
            <a:custGeom>
              <a:rect b="b" l="l" r="r" t="t"/>
              <a:pathLst>
                <a:path extrusionOk="0" h="756" w="7269">
                  <a:moveTo>
                    <a:pt x="378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8"/>
                    <a:pt x="171" y="755"/>
                    <a:pt x="380" y="755"/>
                  </a:cubicBezTo>
                  <a:cubicBezTo>
                    <a:pt x="382" y="755"/>
                    <a:pt x="384" y="755"/>
                    <a:pt x="387" y="755"/>
                  </a:cubicBezTo>
                  <a:lnTo>
                    <a:pt x="6883" y="755"/>
                  </a:lnTo>
                  <a:cubicBezTo>
                    <a:pt x="6885" y="755"/>
                    <a:pt x="6887" y="755"/>
                    <a:pt x="6889" y="755"/>
                  </a:cubicBezTo>
                  <a:cubicBezTo>
                    <a:pt x="7099" y="755"/>
                    <a:pt x="7269" y="588"/>
                    <a:pt x="7269" y="378"/>
                  </a:cubicBezTo>
                  <a:cubicBezTo>
                    <a:pt x="7269" y="169"/>
                    <a:pt x="7100" y="0"/>
                    <a:pt x="6892" y="0"/>
                  </a:cubicBezTo>
                  <a:cubicBezTo>
                    <a:pt x="6889" y="0"/>
                    <a:pt x="6886" y="0"/>
                    <a:pt x="6883" y="0"/>
                  </a:cubicBezTo>
                  <a:lnTo>
                    <a:pt x="387" y="0"/>
                  </a:lnTo>
                  <a:cubicBezTo>
                    <a:pt x="384" y="0"/>
                    <a:pt x="38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3293100" y="2874300"/>
              <a:ext cx="19875" cy="18875"/>
            </a:xfrm>
            <a:custGeom>
              <a:rect b="b" l="l" r="r" t="t"/>
              <a:pathLst>
                <a:path extrusionOk="0" h="755" w="795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5"/>
                    <a:pt x="70" y="522"/>
                  </a:cubicBezTo>
                  <a:cubicBezTo>
                    <a:pt x="128" y="664"/>
                    <a:pt x="267" y="755"/>
                    <a:pt x="417" y="755"/>
                  </a:cubicBezTo>
                  <a:cubicBezTo>
                    <a:pt x="442" y="755"/>
                    <a:pt x="467" y="752"/>
                    <a:pt x="492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5" y="181"/>
                    <a:pt x="686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3331450" y="2912025"/>
              <a:ext cx="144175" cy="18900"/>
            </a:xfrm>
            <a:custGeom>
              <a:rect b="b" l="l" r="r" t="t"/>
              <a:pathLst>
                <a:path extrusionOk="0" h="756" w="5767">
                  <a:moveTo>
                    <a:pt x="378" y="1"/>
                  </a:moveTo>
                  <a:cubicBezTo>
                    <a:pt x="170" y="1"/>
                    <a:pt x="1" y="169"/>
                    <a:pt x="1" y="378"/>
                  </a:cubicBezTo>
                  <a:cubicBezTo>
                    <a:pt x="1" y="587"/>
                    <a:pt x="170" y="756"/>
                    <a:pt x="378" y="756"/>
                  </a:cubicBezTo>
                  <a:cubicBezTo>
                    <a:pt x="381" y="756"/>
                    <a:pt x="384" y="756"/>
                    <a:pt x="387" y="756"/>
                  </a:cubicBezTo>
                  <a:lnTo>
                    <a:pt x="5380" y="756"/>
                  </a:lnTo>
                  <a:cubicBezTo>
                    <a:pt x="5383" y="756"/>
                    <a:pt x="5386" y="756"/>
                    <a:pt x="5389" y="756"/>
                  </a:cubicBezTo>
                  <a:cubicBezTo>
                    <a:pt x="5597" y="756"/>
                    <a:pt x="5766" y="587"/>
                    <a:pt x="5766" y="378"/>
                  </a:cubicBezTo>
                  <a:cubicBezTo>
                    <a:pt x="5766" y="169"/>
                    <a:pt x="5597" y="1"/>
                    <a:pt x="5389" y="1"/>
                  </a:cubicBezTo>
                  <a:cubicBezTo>
                    <a:pt x="5386" y="1"/>
                    <a:pt x="5383" y="1"/>
                    <a:pt x="5380" y="1"/>
                  </a:cubicBezTo>
                  <a:lnTo>
                    <a:pt x="387" y="1"/>
                  </a:lnTo>
                  <a:cubicBezTo>
                    <a:pt x="384" y="1"/>
                    <a:pt x="381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3427700" y="2945775"/>
              <a:ext cx="85025" cy="40300"/>
            </a:xfrm>
            <a:custGeom>
              <a:rect b="b" l="l" r="r" t="t"/>
              <a:pathLst>
                <a:path extrusionOk="0" h="1612" w="3401">
                  <a:moveTo>
                    <a:pt x="2986" y="0"/>
                  </a:moveTo>
                  <a:cubicBezTo>
                    <a:pt x="2889" y="0"/>
                    <a:pt x="2792" y="37"/>
                    <a:pt x="2719" y="111"/>
                  </a:cubicBezTo>
                  <a:lnTo>
                    <a:pt x="1974" y="856"/>
                  </a:lnTo>
                  <a:lnTo>
                    <a:pt x="1511" y="392"/>
                  </a:lnTo>
                  <a:cubicBezTo>
                    <a:pt x="1364" y="246"/>
                    <a:pt x="1172" y="172"/>
                    <a:pt x="980" y="172"/>
                  </a:cubicBezTo>
                  <a:cubicBezTo>
                    <a:pt x="788" y="172"/>
                    <a:pt x="596" y="246"/>
                    <a:pt x="450" y="392"/>
                  </a:cubicBezTo>
                  <a:lnTo>
                    <a:pt x="148" y="693"/>
                  </a:lnTo>
                  <a:cubicBezTo>
                    <a:pt x="1" y="841"/>
                    <a:pt x="3" y="1079"/>
                    <a:pt x="148" y="1226"/>
                  </a:cubicBezTo>
                  <a:cubicBezTo>
                    <a:pt x="222" y="1299"/>
                    <a:pt x="319" y="1336"/>
                    <a:pt x="416" y="1336"/>
                  </a:cubicBezTo>
                  <a:cubicBezTo>
                    <a:pt x="512" y="1336"/>
                    <a:pt x="608" y="1300"/>
                    <a:pt x="681" y="1226"/>
                  </a:cubicBezTo>
                  <a:lnTo>
                    <a:pt x="979" y="929"/>
                  </a:lnTo>
                  <a:lnTo>
                    <a:pt x="1443" y="1392"/>
                  </a:lnTo>
                  <a:cubicBezTo>
                    <a:pt x="1590" y="1538"/>
                    <a:pt x="1782" y="1612"/>
                    <a:pt x="1975" y="1612"/>
                  </a:cubicBezTo>
                  <a:cubicBezTo>
                    <a:pt x="2167" y="1612"/>
                    <a:pt x="2359" y="1538"/>
                    <a:pt x="2505" y="1392"/>
                  </a:cubicBezTo>
                  <a:lnTo>
                    <a:pt x="3253" y="644"/>
                  </a:lnTo>
                  <a:cubicBezTo>
                    <a:pt x="3401" y="496"/>
                    <a:pt x="3401" y="256"/>
                    <a:pt x="3253" y="109"/>
                  </a:cubicBezTo>
                  <a:lnTo>
                    <a:pt x="3253" y="111"/>
                  </a:lnTo>
                  <a:cubicBezTo>
                    <a:pt x="3180" y="37"/>
                    <a:pt x="3083" y="0"/>
                    <a:pt x="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38"/>
          <p:cNvSpPr/>
          <p:nvPr/>
        </p:nvSpPr>
        <p:spPr>
          <a:xfrm>
            <a:off x="1192397" y="187247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38"/>
          <p:cNvGrpSpPr/>
          <p:nvPr/>
        </p:nvGrpSpPr>
        <p:grpSpPr>
          <a:xfrm>
            <a:off x="1393785" y="2036293"/>
            <a:ext cx="385623" cy="460806"/>
            <a:chOff x="1029200" y="4370875"/>
            <a:chExt cx="404175" cy="482975"/>
          </a:xfrm>
        </p:grpSpPr>
        <p:sp>
          <p:nvSpPr>
            <p:cNvPr id="1799" name="Google Shape;1799;p38"/>
            <p:cNvSpPr/>
            <p:nvPr/>
          </p:nvSpPr>
          <p:spPr>
            <a:xfrm>
              <a:off x="1260500" y="4532175"/>
              <a:ext cx="19900" cy="18875"/>
            </a:xfrm>
            <a:custGeom>
              <a:rect b="b" l="l" r="r" t="t"/>
              <a:pathLst>
                <a:path extrusionOk="0" h="755" w="796">
                  <a:moveTo>
                    <a:pt x="418" y="1"/>
                  </a:moveTo>
                  <a:cubicBezTo>
                    <a:pt x="345" y="1"/>
                    <a:pt x="272" y="22"/>
                    <a:pt x="208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9" y="754"/>
                  </a:cubicBezTo>
                  <a:cubicBezTo>
                    <a:pt x="443" y="754"/>
                    <a:pt x="468" y="752"/>
                    <a:pt x="493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6" y="181"/>
                    <a:pt x="685" y="111"/>
                  </a:cubicBezTo>
                  <a:cubicBezTo>
                    <a:pt x="612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1029200" y="4370875"/>
              <a:ext cx="404175" cy="482975"/>
            </a:xfrm>
            <a:custGeom>
              <a:rect b="b" l="l" r="r" t="t"/>
              <a:pathLst>
                <a:path extrusionOk="0" h="19319" w="16167">
                  <a:moveTo>
                    <a:pt x="7395" y="755"/>
                  </a:moveTo>
                  <a:cubicBezTo>
                    <a:pt x="7397" y="755"/>
                    <a:pt x="7399" y="755"/>
                    <a:pt x="7401" y="755"/>
                  </a:cubicBezTo>
                  <a:lnTo>
                    <a:pt x="7621" y="755"/>
                  </a:lnTo>
                  <a:cubicBezTo>
                    <a:pt x="7975" y="755"/>
                    <a:pt x="8261" y="1041"/>
                    <a:pt x="8261" y="1396"/>
                  </a:cubicBezTo>
                  <a:cubicBezTo>
                    <a:pt x="8261" y="1750"/>
                    <a:pt x="7975" y="2038"/>
                    <a:pt x="7621" y="2038"/>
                  </a:cubicBezTo>
                  <a:lnTo>
                    <a:pt x="7414" y="2038"/>
                  </a:lnTo>
                  <a:cubicBezTo>
                    <a:pt x="7412" y="2038"/>
                    <a:pt x="7410" y="2038"/>
                    <a:pt x="7408" y="2038"/>
                  </a:cubicBezTo>
                  <a:cubicBezTo>
                    <a:pt x="6876" y="2038"/>
                    <a:pt x="6370" y="1800"/>
                    <a:pt x="6030" y="1387"/>
                  </a:cubicBezTo>
                  <a:cubicBezTo>
                    <a:pt x="6370" y="987"/>
                    <a:pt x="6869" y="755"/>
                    <a:pt x="7395" y="755"/>
                  </a:cubicBezTo>
                  <a:close/>
                  <a:moveTo>
                    <a:pt x="12262" y="5208"/>
                  </a:moveTo>
                  <a:lnTo>
                    <a:pt x="12262" y="5340"/>
                  </a:lnTo>
                  <a:cubicBezTo>
                    <a:pt x="12262" y="8513"/>
                    <a:pt x="9682" y="11094"/>
                    <a:pt x="6509" y="11094"/>
                  </a:cubicBezTo>
                  <a:cubicBezTo>
                    <a:pt x="3989" y="11094"/>
                    <a:pt x="1842" y="9467"/>
                    <a:pt x="1066" y="7207"/>
                  </a:cubicBezTo>
                  <a:lnTo>
                    <a:pt x="8237" y="7207"/>
                  </a:lnTo>
                  <a:cubicBezTo>
                    <a:pt x="8440" y="7202"/>
                    <a:pt x="8604" y="7035"/>
                    <a:pt x="8604" y="6830"/>
                  </a:cubicBezTo>
                  <a:cubicBezTo>
                    <a:pt x="8604" y="6625"/>
                    <a:pt x="8440" y="6457"/>
                    <a:pt x="8237" y="6452"/>
                  </a:cubicBezTo>
                  <a:lnTo>
                    <a:pt x="863" y="6452"/>
                  </a:lnTo>
                  <a:cubicBezTo>
                    <a:pt x="790" y="6085"/>
                    <a:pt x="753" y="5712"/>
                    <a:pt x="753" y="5338"/>
                  </a:cubicBezTo>
                  <a:lnTo>
                    <a:pt x="753" y="5208"/>
                  </a:lnTo>
                  <a:close/>
                  <a:moveTo>
                    <a:pt x="9432" y="1008"/>
                  </a:moveTo>
                  <a:cubicBezTo>
                    <a:pt x="12740" y="1012"/>
                    <a:pt x="15420" y="3700"/>
                    <a:pt x="15414" y="7010"/>
                  </a:cubicBezTo>
                  <a:lnTo>
                    <a:pt x="15414" y="7575"/>
                  </a:lnTo>
                  <a:cubicBezTo>
                    <a:pt x="15414" y="10885"/>
                    <a:pt x="12729" y="13576"/>
                    <a:pt x="9432" y="13576"/>
                  </a:cubicBezTo>
                  <a:lnTo>
                    <a:pt x="7641" y="13576"/>
                  </a:lnTo>
                  <a:lnTo>
                    <a:pt x="7641" y="12822"/>
                  </a:lnTo>
                  <a:lnTo>
                    <a:pt x="9432" y="12822"/>
                  </a:lnTo>
                  <a:cubicBezTo>
                    <a:pt x="12313" y="12822"/>
                    <a:pt x="14659" y="10468"/>
                    <a:pt x="14659" y="7575"/>
                  </a:cubicBezTo>
                  <a:lnTo>
                    <a:pt x="14659" y="7010"/>
                  </a:lnTo>
                  <a:cubicBezTo>
                    <a:pt x="14657" y="5317"/>
                    <a:pt x="13843" y="3728"/>
                    <a:pt x="12469" y="2740"/>
                  </a:cubicBezTo>
                  <a:cubicBezTo>
                    <a:pt x="11586" y="2104"/>
                    <a:pt x="10526" y="1763"/>
                    <a:pt x="9440" y="1763"/>
                  </a:cubicBezTo>
                  <a:cubicBezTo>
                    <a:pt x="9437" y="1763"/>
                    <a:pt x="9434" y="1763"/>
                    <a:pt x="9432" y="1763"/>
                  </a:cubicBezTo>
                  <a:lnTo>
                    <a:pt x="8968" y="1763"/>
                  </a:lnTo>
                  <a:cubicBezTo>
                    <a:pt x="9036" y="1515"/>
                    <a:pt x="9034" y="1253"/>
                    <a:pt x="8962" y="1008"/>
                  </a:cubicBezTo>
                  <a:close/>
                  <a:moveTo>
                    <a:pt x="6886" y="11837"/>
                  </a:moveTo>
                  <a:lnTo>
                    <a:pt x="6886" y="14033"/>
                  </a:lnTo>
                  <a:lnTo>
                    <a:pt x="6131" y="14033"/>
                  </a:lnTo>
                  <a:lnTo>
                    <a:pt x="6131" y="11837"/>
                  </a:lnTo>
                  <a:cubicBezTo>
                    <a:pt x="6255" y="11843"/>
                    <a:pt x="6381" y="11848"/>
                    <a:pt x="6509" y="11848"/>
                  </a:cubicBezTo>
                  <a:cubicBezTo>
                    <a:pt x="6634" y="11848"/>
                    <a:pt x="6760" y="11843"/>
                    <a:pt x="6886" y="11837"/>
                  </a:cubicBezTo>
                  <a:close/>
                  <a:moveTo>
                    <a:pt x="5376" y="12898"/>
                  </a:moveTo>
                  <a:lnTo>
                    <a:pt x="5376" y="14033"/>
                  </a:lnTo>
                  <a:lnTo>
                    <a:pt x="5234" y="14033"/>
                  </a:lnTo>
                  <a:cubicBezTo>
                    <a:pt x="5191" y="14033"/>
                    <a:pt x="5156" y="13997"/>
                    <a:pt x="5156" y="13954"/>
                  </a:cubicBezTo>
                  <a:cubicBezTo>
                    <a:pt x="5151" y="13749"/>
                    <a:pt x="4984" y="13585"/>
                    <a:pt x="4779" y="13585"/>
                  </a:cubicBezTo>
                  <a:cubicBezTo>
                    <a:pt x="4574" y="13585"/>
                    <a:pt x="4406" y="13749"/>
                    <a:pt x="4401" y="13954"/>
                  </a:cubicBezTo>
                  <a:cubicBezTo>
                    <a:pt x="4401" y="14414"/>
                    <a:pt x="4776" y="14786"/>
                    <a:pt x="5234" y="14788"/>
                  </a:cubicBezTo>
                  <a:lnTo>
                    <a:pt x="7262" y="14788"/>
                  </a:lnTo>
                  <a:cubicBezTo>
                    <a:pt x="7987" y="14788"/>
                    <a:pt x="8574" y="15376"/>
                    <a:pt x="8576" y="16101"/>
                  </a:cubicBezTo>
                  <a:lnTo>
                    <a:pt x="8576" y="16526"/>
                  </a:lnTo>
                  <a:lnTo>
                    <a:pt x="8293" y="16526"/>
                  </a:lnTo>
                  <a:cubicBezTo>
                    <a:pt x="8414" y="15940"/>
                    <a:pt x="7965" y="15391"/>
                    <a:pt x="7368" y="15391"/>
                  </a:cubicBezTo>
                  <a:lnTo>
                    <a:pt x="5044" y="15391"/>
                  </a:lnTo>
                  <a:cubicBezTo>
                    <a:pt x="4360" y="15382"/>
                    <a:pt x="3812" y="14826"/>
                    <a:pt x="3812" y="14144"/>
                  </a:cubicBezTo>
                  <a:cubicBezTo>
                    <a:pt x="3812" y="13462"/>
                    <a:pt x="4360" y="12906"/>
                    <a:pt x="5044" y="12898"/>
                  </a:cubicBezTo>
                  <a:close/>
                  <a:moveTo>
                    <a:pt x="7374" y="16145"/>
                  </a:moveTo>
                  <a:cubicBezTo>
                    <a:pt x="7478" y="16145"/>
                    <a:pt x="7563" y="16230"/>
                    <a:pt x="7563" y="16336"/>
                  </a:cubicBezTo>
                  <a:cubicBezTo>
                    <a:pt x="7563" y="16441"/>
                    <a:pt x="7478" y="16526"/>
                    <a:pt x="7374" y="16526"/>
                  </a:cubicBezTo>
                  <a:cubicBezTo>
                    <a:pt x="7372" y="16526"/>
                    <a:pt x="7370" y="16526"/>
                    <a:pt x="7368" y="16526"/>
                  </a:cubicBezTo>
                  <a:lnTo>
                    <a:pt x="6131" y="16526"/>
                  </a:lnTo>
                  <a:lnTo>
                    <a:pt x="6131" y="16145"/>
                  </a:lnTo>
                  <a:lnTo>
                    <a:pt x="7368" y="16145"/>
                  </a:lnTo>
                  <a:cubicBezTo>
                    <a:pt x="7370" y="16145"/>
                    <a:pt x="7372" y="16145"/>
                    <a:pt x="7374" y="16145"/>
                  </a:cubicBezTo>
                  <a:close/>
                  <a:moveTo>
                    <a:pt x="8998" y="17281"/>
                  </a:moveTo>
                  <a:cubicBezTo>
                    <a:pt x="9769" y="17283"/>
                    <a:pt x="10440" y="17814"/>
                    <a:pt x="10615" y="18564"/>
                  </a:cubicBezTo>
                  <a:lnTo>
                    <a:pt x="2402" y="18564"/>
                  </a:lnTo>
                  <a:cubicBezTo>
                    <a:pt x="2577" y="17814"/>
                    <a:pt x="3248" y="17283"/>
                    <a:pt x="4019" y="17281"/>
                  </a:cubicBezTo>
                  <a:close/>
                  <a:moveTo>
                    <a:pt x="7390" y="0"/>
                  </a:moveTo>
                  <a:cubicBezTo>
                    <a:pt x="6596" y="0"/>
                    <a:pt x="5848" y="374"/>
                    <a:pt x="5370" y="1008"/>
                  </a:cubicBezTo>
                  <a:lnTo>
                    <a:pt x="4749" y="1008"/>
                  </a:lnTo>
                  <a:cubicBezTo>
                    <a:pt x="4544" y="1013"/>
                    <a:pt x="4380" y="1180"/>
                    <a:pt x="4380" y="1386"/>
                  </a:cubicBezTo>
                  <a:cubicBezTo>
                    <a:pt x="4380" y="1589"/>
                    <a:pt x="4544" y="1758"/>
                    <a:pt x="4749" y="1763"/>
                  </a:cubicBezTo>
                  <a:lnTo>
                    <a:pt x="5366" y="1763"/>
                  </a:lnTo>
                  <a:cubicBezTo>
                    <a:pt x="5845" y="2411"/>
                    <a:pt x="6605" y="2793"/>
                    <a:pt x="7410" y="2793"/>
                  </a:cubicBezTo>
                  <a:cubicBezTo>
                    <a:pt x="7412" y="2793"/>
                    <a:pt x="7414" y="2793"/>
                    <a:pt x="7416" y="2793"/>
                  </a:cubicBezTo>
                  <a:lnTo>
                    <a:pt x="7623" y="2793"/>
                  </a:lnTo>
                  <a:cubicBezTo>
                    <a:pt x="7922" y="2793"/>
                    <a:pt x="8213" y="2697"/>
                    <a:pt x="8453" y="2516"/>
                  </a:cubicBezTo>
                  <a:lnTo>
                    <a:pt x="9432" y="2516"/>
                  </a:lnTo>
                  <a:cubicBezTo>
                    <a:pt x="9794" y="2516"/>
                    <a:pt x="10155" y="2561"/>
                    <a:pt x="10506" y="2647"/>
                  </a:cubicBezTo>
                  <a:cubicBezTo>
                    <a:pt x="11054" y="2783"/>
                    <a:pt x="11570" y="3023"/>
                    <a:pt x="12029" y="3352"/>
                  </a:cubicBezTo>
                  <a:cubicBezTo>
                    <a:pt x="13206" y="4200"/>
                    <a:pt x="13902" y="5560"/>
                    <a:pt x="13904" y="7010"/>
                  </a:cubicBezTo>
                  <a:lnTo>
                    <a:pt x="13904" y="7575"/>
                  </a:lnTo>
                  <a:cubicBezTo>
                    <a:pt x="13904" y="10052"/>
                    <a:pt x="11898" y="12067"/>
                    <a:pt x="9432" y="12067"/>
                  </a:cubicBezTo>
                  <a:lnTo>
                    <a:pt x="7641" y="12067"/>
                  </a:lnTo>
                  <a:lnTo>
                    <a:pt x="7641" y="11749"/>
                  </a:lnTo>
                  <a:cubicBezTo>
                    <a:pt x="10693" y="11211"/>
                    <a:pt x="13019" y="8541"/>
                    <a:pt x="13019" y="5338"/>
                  </a:cubicBezTo>
                  <a:lnTo>
                    <a:pt x="13019" y="4829"/>
                  </a:lnTo>
                  <a:cubicBezTo>
                    <a:pt x="13019" y="4621"/>
                    <a:pt x="12850" y="4453"/>
                    <a:pt x="12644" y="4453"/>
                  </a:cubicBezTo>
                  <a:cubicBezTo>
                    <a:pt x="12643" y="4453"/>
                    <a:pt x="12642" y="4453"/>
                    <a:pt x="12641" y="4453"/>
                  </a:cubicBezTo>
                  <a:lnTo>
                    <a:pt x="378" y="4453"/>
                  </a:lnTo>
                  <a:cubicBezTo>
                    <a:pt x="169" y="4453"/>
                    <a:pt x="0" y="4622"/>
                    <a:pt x="0" y="4829"/>
                  </a:cubicBezTo>
                  <a:lnTo>
                    <a:pt x="0" y="5338"/>
                  </a:lnTo>
                  <a:cubicBezTo>
                    <a:pt x="0" y="8541"/>
                    <a:pt x="2326" y="11211"/>
                    <a:pt x="5376" y="11749"/>
                  </a:cubicBezTo>
                  <a:lnTo>
                    <a:pt x="5376" y="12141"/>
                  </a:lnTo>
                  <a:lnTo>
                    <a:pt x="5044" y="12141"/>
                  </a:lnTo>
                  <a:cubicBezTo>
                    <a:pt x="3946" y="12153"/>
                    <a:pt x="3062" y="13045"/>
                    <a:pt x="3062" y="14143"/>
                  </a:cubicBezTo>
                  <a:cubicBezTo>
                    <a:pt x="3062" y="15240"/>
                    <a:pt x="3946" y="16134"/>
                    <a:pt x="5044" y="16145"/>
                  </a:cubicBezTo>
                  <a:lnTo>
                    <a:pt x="5376" y="16145"/>
                  </a:lnTo>
                  <a:lnTo>
                    <a:pt x="5376" y="16526"/>
                  </a:lnTo>
                  <a:lnTo>
                    <a:pt x="4017" y="16526"/>
                  </a:lnTo>
                  <a:cubicBezTo>
                    <a:pt x="2685" y="16528"/>
                    <a:pt x="1604" y="17607"/>
                    <a:pt x="1602" y="18941"/>
                  </a:cubicBezTo>
                  <a:cubicBezTo>
                    <a:pt x="1602" y="19148"/>
                    <a:pt x="1773" y="19318"/>
                    <a:pt x="1980" y="19318"/>
                  </a:cubicBezTo>
                  <a:lnTo>
                    <a:pt x="11036" y="19318"/>
                  </a:lnTo>
                  <a:cubicBezTo>
                    <a:pt x="11244" y="19318"/>
                    <a:pt x="11413" y="19150"/>
                    <a:pt x="11413" y="18941"/>
                  </a:cubicBezTo>
                  <a:cubicBezTo>
                    <a:pt x="11411" y="17736"/>
                    <a:pt x="10524" y="16716"/>
                    <a:pt x="9331" y="16549"/>
                  </a:cubicBezTo>
                  <a:lnTo>
                    <a:pt x="9331" y="16099"/>
                  </a:lnTo>
                  <a:cubicBezTo>
                    <a:pt x="9329" y="15376"/>
                    <a:pt x="8952" y="14705"/>
                    <a:pt x="8333" y="14331"/>
                  </a:cubicBezTo>
                  <a:lnTo>
                    <a:pt x="9430" y="14331"/>
                  </a:lnTo>
                  <a:cubicBezTo>
                    <a:pt x="13146" y="14331"/>
                    <a:pt x="16167" y="11299"/>
                    <a:pt x="16167" y="7573"/>
                  </a:cubicBezTo>
                  <a:lnTo>
                    <a:pt x="16167" y="7010"/>
                  </a:lnTo>
                  <a:cubicBezTo>
                    <a:pt x="16165" y="4830"/>
                    <a:pt x="15117" y="2786"/>
                    <a:pt x="13350" y="1512"/>
                  </a:cubicBezTo>
                  <a:lnTo>
                    <a:pt x="13350" y="1513"/>
                  </a:lnTo>
                  <a:cubicBezTo>
                    <a:pt x="12210" y="694"/>
                    <a:pt x="10842" y="254"/>
                    <a:pt x="9440" y="254"/>
                  </a:cubicBezTo>
                  <a:cubicBezTo>
                    <a:pt x="9437" y="254"/>
                    <a:pt x="9434" y="254"/>
                    <a:pt x="9432" y="254"/>
                  </a:cubicBezTo>
                  <a:lnTo>
                    <a:pt x="8458" y="254"/>
                  </a:lnTo>
                  <a:cubicBezTo>
                    <a:pt x="8447" y="254"/>
                    <a:pt x="8435" y="254"/>
                    <a:pt x="8425" y="255"/>
                  </a:cubicBezTo>
                  <a:cubicBezTo>
                    <a:pt x="8190" y="88"/>
                    <a:pt x="7909" y="0"/>
                    <a:pt x="7623" y="0"/>
                  </a:cubicBezTo>
                  <a:lnTo>
                    <a:pt x="7401" y="0"/>
                  </a:lnTo>
                  <a:cubicBezTo>
                    <a:pt x="7397" y="0"/>
                    <a:pt x="7394" y="0"/>
                    <a:pt x="7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9"/>
          <p:cNvSpPr txBox="1"/>
          <p:nvPr>
            <p:ph idx="2" type="ctrTitle"/>
          </p:nvPr>
        </p:nvSpPr>
        <p:spPr>
          <a:xfrm flipH="1">
            <a:off x="2989650" y="1426200"/>
            <a:ext cx="316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Better Healthcare</a:t>
            </a:r>
            <a:endParaRPr sz="2600"/>
          </a:p>
        </p:txBody>
      </p:sp>
      <p:sp>
        <p:nvSpPr>
          <p:cNvPr id="1806" name="Google Shape;1806;p39"/>
          <p:cNvSpPr txBox="1"/>
          <p:nvPr>
            <p:ph idx="6" type="subTitle"/>
          </p:nvPr>
        </p:nvSpPr>
        <p:spPr>
          <a:xfrm flipH="1">
            <a:off x="2330538" y="2196938"/>
            <a:ext cx="44829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exend"/>
                <a:ea typeface="Lexend"/>
                <a:cs typeface="Lexend"/>
                <a:sym typeface="Lexend"/>
              </a:rPr>
              <a:t>Patient Satisfaction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reassurance of quality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transparency</a:t>
            </a:r>
            <a:endParaRPr sz="1600"/>
          </a:p>
        </p:txBody>
      </p:sp>
      <p:sp>
        <p:nvSpPr>
          <p:cNvPr id="1807" name="Google Shape;1807;p39"/>
          <p:cNvSpPr txBox="1"/>
          <p:nvPr>
            <p:ph idx="8" type="subTitle"/>
          </p:nvPr>
        </p:nvSpPr>
        <p:spPr>
          <a:xfrm flipH="1">
            <a:off x="2330538" y="3256000"/>
            <a:ext cx="44829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exend"/>
                <a:ea typeface="Lexend"/>
                <a:cs typeface="Lexend"/>
                <a:sym typeface="Lexend"/>
              </a:rPr>
              <a:t>Improved Quality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encourages high standards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reinforces competition </a:t>
            </a:r>
            <a:endParaRPr sz="1600"/>
          </a:p>
        </p:txBody>
      </p:sp>
      <p:sp>
        <p:nvSpPr>
          <p:cNvPr id="1808" name="Google Shape;1808;p3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highlight>
                  <a:schemeClr val="lt2"/>
                </a:highlight>
              </a:rPr>
              <a:t>Impact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1809" name="Google Shape;1809;p39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0"/>
          <p:cNvSpPr txBox="1"/>
          <p:nvPr>
            <p:ph idx="3" type="ctrTitle"/>
          </p:nvPr>
        </p:nvSpPr>
        <p:spPr>
          <a:xfrm flipH="1">
            <a:off x="5715402" y="1891450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Visual</a:t>
            </a:r>
            <a:r>
              <a:rPr lang="en" sz="1500"/>
              <a:t> Insights</a:t>
            </a:r>
            <a:endParaRPr sz="1500"/>
          </a:p>
        </p:txBody>
      </p:sp>
      <p:sp>
        <p:nvSpPr>
          <p:cNvPr id="1815" name="Google Shape;1815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highlight>
                  <a:schemeClr val="lt2"/>
                </a:highlight>
              </a:rPr>
              <a:t>Goals</a:t>
            </a:r>
            <a:endParaRPr/>
          </a:p>
        </p:txBody>
      </p:sp>
      <p:sp>
        <p:nvSpPr>
          <p:cNvPr id="1816" name="Google Shape;1816;p40"/>
          <p:cNvSpPr txBox="1"/>
          <p:nvPr>
            <p:ph idx="2" type="ctrTitle"/>
          </p:nvPr>
        </p:nvSpPr>
        <p:spPr>
          <a:xfrm flipH="1">
            <a:off x="2124975" y="1891450"/>
            <a:ext cx="24039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Acquire Credible Data</a:t>
            </a:r>
            <a:endParaRPr sz="1500"/>
          </a:p>
        </p:txBody>
      </p:sp>
      <p:sp>
        <p:nvSpPr>
          <p:cNvPr id="1817" name="Google Shape;1817;p40"/>
          <p:cNvSpPr txBox="1"/>
          <p:nvPr>
            <p:ph idx="1" type="subTitle"/>
          </p:nvPr>
        </p:nvSpPr>
        <p:spPr>
          <a:xfrm flipH="1">
            <a:off x="2125113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and utilize credible data sources</a:t>
            </a:r>
            <a:endParaRPr/>
          </a:p>
        </p:txBody>
      </p:sp>
      <p:sp>
        <p:nvSpPr>
          <p:cNvPr id="1818" name="Google Shape;1818;p40"/>
          <p:cNvSpPr txBox="1"/>
          <p:nvPr>
            <p:ph idx="4" type="subTitle"/>
          </p:nvPr>
        </p:nvSpPr>
        <p:spPr>
          <a:xfrm flipH="1">
            <a:off x="5715388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 an interface that </a:t>
            </a:r>
            <a:r>
              <a:rPr lang="en"/>
              <a:t>visualizes</a:t>
            </a:r>
            <a:r>
              <a:rPr lang="en"/>
              <a:t> the data</a:t>
            </a:r>
            <a:endParaRPr/>
          </a:p>
        </p:txBody>
      </p:sp>
      <p:sp>
        <p:nvSpPr>
          <p:cNvPr id="1819" name="Google Shape;1819;p40"/>
          <p:cNvSpPr txBox="1"/>
          <p:nvPr>
            <p:ph idx="5" type="ctrTitle"/>
          </p:nvPr>
        </p:nvSpPr>
        <p:spPr>
          <a:xfrm flipH="1">
            <a:off x="2125075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Informed Decisions</a:t>
            </a:r>
            <a:endParaRPr sz="1500"/>
          </a:p>
        </p:txBody>
      </p:sp>
      <p:sp>
        <p:nvSpPr>
          <p:cNvPr id="1820" name="Google Shape;1820;p40"/>
          <p:cNvSpPr txBox="1"/>
          <p:nvPr>
            <p:ph idx="6" type="subTitle"/>
          </p:nvPr>
        </p:nvSpPr>
        <p:spPr>
          <a:xfrm flipH="1">
            <a:off x="21250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users to </a:t>
            </a:r>
            <a:r>
              <a:rPr lang="en"/>
              <a:t>make</a:t>
            </a:r>
            <a:r>
              <a:rPr lang="en"/>
              <a:t> data-driven decisions</a:t>
            </a:r>
            <a:endParaRPr/>
          </a:p>
        </p:txBody>
      </p:sp>
      <p:sp>
        <p:nvSpPr>
          <p:cNvPr id="1821" name="Google Shape;1821;p40"/>
          <p:cNvSpPr txBox="1"/>
          <p:nvPr>
            <p:ph idx="7" type="ctrTitle"/>
          </p:nvPr>
        </p:nvSpPr>
        <p:spPr>
          <a:xfrm flipH="1">
            <a:off x="5715450" y="3197625"/>
            <a:ext cx="25695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Continuous Refinement</a:t>
            </a:r>
            <a:endParaRPr sz="1500"/>
          </a:p>
        </p:txBody>
      </p:sp>
      <p:sp>
        <p:nvSpPr>
          <p:cNvPr id="1822" name="Google Shape;1822;p40"/>
          <p:cNvSpPr txBox="1"/>
          <p:nvPr>
            <p:ph idx="8" type="subTitle"/>
          </p:nvPr>
        </p:nvSpPr>
        <p:spPr>
          <a:xfrm flipH="1">
            <a:off x="57153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feedback loop and continue to refine the tool</a:t>
            </a:r>
            <a:endParaRPr/>
          </a:p>
        </p:txBody>
      </p:sp>
      <p:cxnSp>
        <p:nvCxnSpPr>
          <p:cNvPr id="1823" name="Google Shape;1823;p40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40"/>
          <p:cNvSpPr/>
          <p:nvPr/>
        </p:nvSpPr>
        <p:spPr>
          <a:xfrm>
            <a:off x="1192384" y="313042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0"/>
          <p:cNvSpPr/>
          <p:nvPr/>
        </p:nvSpPr>
        <p:spPr>
          <a:xfrm>
            <a:off x="1192384" y="183205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0"/>
          <p:cNvSpPr/>
          <p:nvPr/>
        </p:nvSpPr>
        <p:spPr>
          <a:xfrm>
            <a:off x="4782275" y="313042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40"/>
          <p:cNvSpPr/>
          <p:nvPr/>
        </p:nvSpPr>
        <p:spPr>
          <a:xfrm>
            <a:off x="4782275" y="183205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8" name="Google Shape;1828;p40"/>
          <p:cNvGrpSpPr/>
          <p:nvPr/>
        </p:nvGrpSpPr>
        <p:grpSpPr>
          <a:xfrm>
            <a:off x="1393773" y="3294243"/>
            <a:ext cx="385623" cy="460806"/>
            <a:chOff x="1029200" y="4370875"/>
            <a:chExt cx="404175" cy="482975"/>
          </a:xfrm>
        </p:grpSpPr>
        <p:sp>
          <p:nvSpPr>
            <p:cNvPr id="1829" name="Google Shape;1829;p40"/>
            <p:cNvSpPr/>
            <p:nvPr/>
          </p:nvSpPr>
          <p:spPr>
            <a:xfrm>
              <a:off x="1260500" y="4532175"/>
              <a:ext cx="19900" cy="18875"/>
            </a:xfrm>
            <a:custGeom>
              <a:rect b="b" l="l" r="r" t="t"/>
              <a:pathLst>
                <a:path extrusionOk="0" h="755" w="796">
                  <a:moveTo>
                    <a:pt x="418" y="1"/>
                  </a:moveTo>
                  <a:cubicBezTo>
                    <a:pt x="345" y="1"/>
                    <a:pt x="272" y="22"/>
                    <a:pt x="208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9" y="754"/>
                  </a:cubicBezTo>
                  <a:cubicBezTo>
                    <a:pt x="443" y="754"/>
                    <a:pt x="468" y="752"/>
                    <a:pt x="493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6" y="181"/>
                    <a:pt x="685" y="111"/>
                  </a:cubicBezTo>
                  <a:cubicBezTo>
                    <a:pt x="612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1029200" y="4370875"/>
              <a:ext cx="404175" cy="482975"/>
            </a:xfrm>
            <a:custGeom>
              <a:rect b="b" l="l" r="r" t="t"/>
              <a:pathLst>
                <a:path extrusionOk="0" h="19319" w="16167">
                  <a:moveTo>
                    <a:pt x="7395" y="755"/>
                  </a:moveTo>
                  <a:cubicBezTo>
                    <a:pt x="7397" y="755"/>
                    <a:pt x="7399" y="755"/>
                    <a:pt x="7401" y="755"/>
                  </a:cubicBezTo>
                  <a:lnTo>
                    <a:pt x="7621" y="755"/>
                  </a:lnTo>
                  <a:cubicBezTo>
                    <a:pt x="7975" y="755"/>
                    <a:pt x="8261" y="1041"/>
                    <a:pt x="8261" y="1396"/>
                  </a:cubicBezTo>
                  <a:cubicBezTo>
                    <a:pt x="8261" y="1750"/>
                    <a:pt x="7975" y="2038"/>
                    <a:pt x="7621" y="2038"/>
                  </a:cubicBezTo>
                  <a:lnTo>
                    <a:pt x="7414" y="2038"/>
                  </a:lnTo>
                  <a:cubicBezTo>
                    <a:pt x="7412" y="2038"/>
                    <a:pt x="7410" y="2038"/>
                    <a:pt x="7408" y="2038"/>
                  </a:cubicBezTo>
                  <a:cubicBezTo>
                    <a:pt x="6876" y="2038"/>
                    <a:pt x="6370" y="1800"/>
                    <a:pt x="6030" y="1387"/>
                  </a:cubicBezTo>
                  <a:cubicBezTo>
                    <a:pt x="6370" y="987"/>
                    <a:pt x="6869" y="755"/>
                    <a:pt x="7395" y="755"/>
                  </a:cubicBezTo>
                  <a:close/>
                  <a:moveTo>
                    <a:pt x="12262" y="5208"/>
                  </a:moveTo>
                  <a:lnTo>
                    <a:pt x="12262" y="5340"/>
                  </a:lnTo>
                  <a:cubicBezTo>
                    <a:pt x="12262" y="8513"/>
                    <a:pt x="9682" y="11094"/>
                    <a:pt x="6509" y="11094"/>
                  </a:cubicBezTo>
                  <a:cubicBezTo>
                    <a:pt x="3989" y="11094"/>
                    <a:pt x="1842" y="9467"/>
                    <a:pt x="1066" y="7207"/>
                  </a:cubicBezTo>
                  <a:lnTo>
                    <a:pt x="8237" y="7207"/>
                  </a:lnTo>
                  <a:cubicBezTo>
                    <a:pt x="8440" y="7202"/>
                    <a:pt x="8604" y="7035"/>
                    <a:pt x="8604" y="6830"/>
                  </a:cubicBezTo>
                  <a:cubicBezTo>
                    <a:pt x="8604" y="6625"/>
                    <a:pt x="8440" y="6457"/>
                    <a:pt x="8237" y="6452"/>
                  </a:cubicBezTo>
                  <a:lnTo>
                    <a:pt x="863" y="6452"/>
                  </a:lnTo>
                  <a:cubicBezTo>
                    <a:pt x="790" y="6085"/>
                    <a:pt x="753" y="5712"/>
                    <a:pt x="753" y="5338"/>
                  </a:cubicBezTo>
                  <a:lnTo>
                    <a:pt x="753" y="5208"/>
                  </a:lnTo>
                  <a:close/>
                  <a:moveTo>
                    <a:pt x="9432" y="1008"/>
                  </a:moveTo>
                  <a:cubicBezTo>
                    <a:pt x="12740" y="1012"/>
                    <a:pt x="15420" y="3700"/>
                    <a:pt x="15414" y="7010"/>
                  </a:cubicBezTo>
                  <a:lnTo>
                    <a:pt x="15414" y="7575"/>
                  </a:lnTo>
                  <a:cubicBezTo>
                    <a:pt x="15414" y="10885"/>
                    <a:pt x="12729" y="13576"/>
                    <a:pt x="9432" y="13576"/>
                  </a:cubicBezTo>
                  <a:lnTo>
                    <a:pt x="7641" y="13576"/>
                  </a:lnTo>
                  <a:lnTo>
                    <a:pt x="7641" y="12822"/>
                  </a:lnTo>
                  <a:lnTo>
                    <a:pt x="9432" y="12822"/>
                  </a:lnTo>
                  <a:cubicBezTo>
                    <a:pt x="12313" y="12822"/>
                    <a:pt x="14659" y="10468"/>
                    <a:pt x="14659" y="7575"/>
                  </a:cubicBezTo>
                  <a:lnTo>
                    <a:pt x="14659" y="7010"/>
                  </a:lnTo>
                  <a:cubicBezTo>
                    <a:pt x="14657" y="5317"/>
                    <a:pt x="13843" y="3728"/>
                    <a:pt x="12469" y="2740"/>
                  </a:cubicBezTo>
                  <a:cubicBezTo>
                    <a:pt x="11586" y="2104"/>
                    <a:pt x="10526" y="1763"/>
                    <a:pt x="9440" y="1763"/>
                  </a:cubicBezTo>
                  <a:cubicBezTo>
                    <a:pt x="9437" y="1763"/>
                    <a:pt x="9434" y="1763"/>
                    <a:pt x="9432" y="1763"/>
                  </a:cubicBezTo>
                  <a:lnTo>
                    <a:pt x="8968" y="1763"/>
                  </a:lnTo>
                  <a:cubicBezTo>
                    <a:pt x="9036" y="1515"/>
                    <a:pt x="9034" y="1253"/>
                    <a:pt x="8962" y="1008"/>
                  </a:cubicBezTo>
                  <a:close/>
                  <a:moveTo>
                    <a:pt x="6886" y="11837"/>
                  </a:moveTo>
                  <a:lnTo>
                    <a:pt x="6886" y="14033"/>
                  </a:lnTo>
                  <a:lnTo>
                    <a:pt x="6131" y="14033"/>
                  </a:lnTo>
                  <a:lnTo>
                    <a:pt x="6131" y="11837"/>
                  </a:lnTo>
                  <a:cubicBezTo>
                    <a:pt x="6255" y="11843"/>
                    <a:pt x="6381" y="11848"/>
                    <a:pt x="6509" y="11848"/>
                  </a:cubicBezTo>
                  <a:cubicBezTo>
                    <a:pt x="6634" y="11848"/>
                    <a:pt x="6760" y="11843"/>
                    <a:pt x="6886" y="11837"/>
                  </a:cubicBezTo>
                  <a:close/>
                  <a:moveTo>
                    <a:pt x="5376" y="12898"/>
                  </a:moveTo>
                  <a:lnTo>
                    <a:pt x="5376" y="14033"/>
                  </a:lnTo>
                  <a:lnTo>
                    <a:pt x="5234" y="14033"/>
                  </a:lnTo>
                  <a:cubicBezTo>
                    <a:pt x="5191" y="14033"/>
                    <a:pt x="5156" y="13997"/>
                    <a:pt x="5156" y="13954"/>
                  </a:cubicBezTo>
                  <a:cubicBezTo>
                    <a:pt x="5151" y="13749"/>
                    <a:pt x="4984" y="13585"/>
                    <a:pt x="4779" y="13585"/>
                  </a:cubicBezTo>
                  <a:cubicBezTo>
                    <a:pt x="4574" y="13585"/>
                    <a:pt x="4406" y="13749"/>
                    <a:pt x="4401" y="13954"/>
                  </a:cubicBezTo>
                  <a:cubicBezTo>
                    <a:pt x="4401" y="14414"/>
                    <a:pt x="4776" y="14786"/>
                    <a:pt x="5234" y="14788"/>
                  </a:cubicBezTo>
                  <a:lnTo>
                    <a:pt x="7262" y="14788"/>
                  </a:lnTo>
                  <a:cubicBezTo>
                    <a:pt x="7987" y="14788"/>
                    <a:pt x="8574" y="15376"/>
                    <a:pt x="8576" y="16101"/>
                  </a:cubicBezTo>
                  <a:lnTo>
                    <a:pt x="8576" y="16526"/>
                  </a:lnTo>
                  <a:lnTo>
                    <a:pt x="8293" y="16526"/>
                  </a:lnTo>
                  <a:cubicBezTo>
                    <a:pt x="8414" y="15940"/>
                    <a:pt x="7965" y="15391"/>
                    <a:pt x="7368" y="15391"/>
                  </a:cubicBezTo>
                  <a:lnTo>
                    <a:pt x="5044" y="15391"/>
                  </a:lnTo>
                  <a:cubicBezTo>
                    <a:pt x="4360" y="15382"/>
                    <a:pt x="3812" y="14826"/>
                    <a:pt x="3812" y="14144"/>
                  </a:cubicBezTo>
                  <a:cubicBezTo>
                    <a:pt x="3812" y="13462"/>
                    <a:pt x="4360" y="12906"/>
                    <a:pt x="5044" y="12898"/>
                  </a:cubicBezTo>
                  <a:close/>
                  <a:moveTo>
                    <a:pt x="7374" y="16145"/>
                  </a:moveTo>
                  <a:cubicBezTo>
                    <a:pt x="7478" y="16145"/>
                    <a:pt x="7563" y="16230"/>
                    <a:pt x="7563" y="16336"/>
                  </a:cubicBezTo>
                  <a:cubicBezTo>
                    <a:pt x="7563" y="16441"/>
                    <a:pt x="7478" y="16526"/>
                    <a:pt x="7374" y="16526"/>
                  </a:cubicBezTo>
                  <a:cubicBezTo>
                    <a:pt x="7372" y="16526"/>
                    <a:pt x="7370" y="16526"/>
                    <a:pt x="7368" y="16526"/>
                  </a:cubicBezTo>
                  <a:lnTo>
                    <a:pt x="6131" y="16526"/>
                  </a:lnTo>
                  <a:lnTo>
                    <a:pt x="6131" y="16145"/>
                  </a:lnTo>
                  <a:lnTo>
                    <a:pt x="7368" y="16145"/>
                  </a:lnTo>
                  <a:cubicBezTo>
                    <a:pt x="7370" y="16145"/>
                    <a:pt x="7372" y="16145"/>
                    <a:pt x="7374" y="16145"/>
                  </a:cubicBezTo>
                  <a:close/>
                  <a:moveTo>
                    <a:pt x="8998" y="17281"/>
                  </a:moveTo>
                  <a:cubicBezTo>
                    <a:pt x="9769" y="17283"/>
                    <a:pt x="10440" y="17814"/>
                    <a:pt x="10615" y="18564"/>
                  </a:cubicBezTo>
                  <a:lnTo>
                    <a:pt x="2402" y="18564"/>
                  </a:lnTo>
                  <a:cubicBezTo>
                    <a:pt x="2577" y="17814"/>
                    <a:pt x="3248" y="17283"/>
                    <a:pt x="4019" y="17281"/>
                  </a:cubicBezTo>
                  <a:close/>
                  <a:moveTo>
                    <a:pt x="7390" y="0"/>
                  </a:moveTo>
                  <a:cubicBezTo>
                    <a:pt x="6596" y="0"/>
                    <a:pt x="5848" y="374"/>
                    <a:pt x="5370" y="1008"/>
                  </a:cubicBezTo>
                  <a:lnTo>
                    <a:pt x="4749" y="1008"/>
                  </a:lnTo>
                  <a:cubicBezTo>
                    <a:pt x="4544" y="1013"/>
                    <a:pt x="4380" y="1180"/>
                    <a:pt x="4380" y="1386"/>
                  </a:cubicBezTo>
                  <a:cubicBezTo>
                    <a:pt x="4380" y="1589"/>
                    <a:pt x="4544" y="1758"/>
                    <a:pt x="4749" y="1763"/>
                  </a:cubicBezTo>
                  <a:lnTo>
                    <a:pt x="5366" y="1763"/>
                  </a:lnTo>
                  <a:cubicBezTo>
                    <a:pt x="5845" y="2411"/>
                    <a:pt x="6605" y="2793"/>
                    <a:pt x="7410" y="2793"/>
                  </a:cubicBezTo>
                  <a:cubicBezTo>
                    <a:pt x="7412" y="2793"/>
                    <a:pt x="7414" y="2793"/>
                    <a:pt x="7416" y="2793"/>
                  </a:cubicBezTo>
                  <a:lnTo>
                    <a:pt x="7623" y="2793"/>
                  </a:lnTo>
                  <a:cubicBezTo>
                    <a:pt x="7922" y="2793"/>
                    <a:pt x="8213" y="2697"/>
                    <a:pt x="8453" y="2516"/>
                  </a:cubicBezTo>
                  <a:lnTo>
                    <a:pt x="9432" y="2516"/>
                  </a:lnTo>
                  <a:cubicBezTo>
                    <a:pt x="9794" y="2516"/>
                    <a:pt x="10155" y="2561"/>
                    <a:pt x="10506" y="2647"/>
                  </a:cubicBezTo>
                  <a:cubicBezTo>
                    <a:pt x="11054" y="2783"/>
                    <a:pt x="11570" y="3023"/>
                    <a:pt x="12029" y="3352"/>
                  </a:cubicBezTo>
                  <a:cubicBezTo>
                    <a:pt x="13206" y="4200"/>
                    <a:pt x="13902" y="5560"/>
                    <a:pt x="13904" y="7010"/>
                  </a:cubicBezTo>
                  <a:lnTo>
                    <a:pt x="13904" y="7575"/>
                  </a:lnTo>
                  <a:cubicBezTo>
                    <a:pt x="13904" y="10052"/>
                    <a:pt x="11898" y="12067"/>
                    <a:pt x="9432" y="12067"/>
                  </a:cubicBezTo>
                  <a:lnTo>
                    <a:pt x="7641" y="12067"/>
                  </a:lnTo>
                  <a:lnTo>
                    <a:pt x="7641" y="11749"/>
                  </a:lnTo>
                  <a:cubicBezTo>
                    <a:pt x="10693" y="11211"/>
                    <a:pt x="13019" y="8541"/>
                    <a:pt x="13019" y="5338"/>
                  </a:cubicBezTo>
                  <a:lnTo>
                    <a:pt x="13019" y="4829"/>
                  </a:lnTo>
                  <a:cubicBezTo>
                    <a:pt x="13019" y="4621"/>
                    <a:pt x="12850" y="4453"/>
                    <a:pt x="12644" y="4453"/>
                  </a:cubicBezTo>
                  <a:cubicBezTo>
                    <a:pt x="12643" y="4453"/>
                    <a:pt x="12642" y="4453"/>
                    <a:pt x="12641" y="4453"/>
                  </a:cubicBezTo>
                  <a:lnTo>
                    <a:pt x="378" y="4453"/>
                  </a:lnTo>
                  <a:cubicBezTo>
                    <a:pt x="169" y="4453"/>
                    <a:pt x="0" y="4622"/>
                    <a:pt x="0" y="4829"/>
                  </a:cubicBezTo>
                  <a:lnTo>
                    <a:pt x="0" y="5338"/>
                  </a:lnTo>
                  <a:cubicBezTo>
                    <a:pt x="0" y="8541"/>
                    <a:pt x="2326" y="11211"/>
                    <a:pt x="5376" y="11749"/>
                  </a:cubicBezTo>
                  <a:lnTo>
                    <a:pt x="5376" y="12141"/>
                  </a:lnTo>
                  <a:lnTo>
                    <a:pt x="5044" y="12141"/>
                  </a:lnTo>
                  <a:cubicBezTo>
                    <a:pt x="3946" y="12153"/>
                    <a:pt x="3062" y="13045"/>
                    <a:pt x="3062" y="14143"/>
                  </a:cubicBezTo>
                  <a:cubicBezTo>
                    <a:pt x="3062" y="15240"/>
                    <a:pt x="3946" y="16134"/>
                    <a:pt x="5044" y="16145"/>
                  </a:cubicBezTo>
                  <a:lnTo>
                    <a:pt x="5376" y="16145"/>
                  </a:lnTo>
                  <a:lnTo>
                    <a:pt x="5376" y="16526"/>
                  </a:lnTo>
                  <a:lnTo>
                    <a:pt x="4017" y="16526"/>
                  </a:lnTo>
                  <a:cubicBezTo>
                    <a:pt x="2685" y="16528"/>
                    <a:pt x="1604" y="17607"/>
                    <a:pt x="1602" y="18941"/>
                  </a:cubicBezTo>
                  <a:cubicBezTo>
                    <a:pt x="1602" y="19148"/>
                    <a:pt x="1773" y="19318"/>
                    <a:pt x="1980" y="19318"/>
                  </a:cubicBezTo>
                  <a:lnTo>
                    <a:pt x="11036" y="19318"/>
                  </a:lnTo>
                  <a:cubicBezTo>
                    <a:pt x="11244" y="19318"/>
                    <a:pt x="11413" y="19150"/>
                    <a:pt x="11413" y="18941"/>
                  </a:cubicBezTo>
                  <a:cubicBezTo>
                    <a:pt x="11411" y="17736"/>
                    <a:pt x="10524" y="16716"/>
                    <a:pt x="9331" y="16549"/>
                  </a:cubicBezTo>
                  <a:lnTo>
                    <a:pt x="9331" y="16099"/>
                  </a:lnTo>
                  <a:cubicBezTo>
                    <a:pt x="9329" y="15376"/>
                    <a:pt x="8952" y="14705"/>
                    <a:pt x="8333" y="14331"/>
                  </a:cubicBezTo>
                  <a:lnTo>
                    <a:pt x="9430" y="14331"/>
                  </a:lnTo>
                  <a:cubicBezTo>
                    <a:pt x="13146" y="14331"/>
                    <a:pt x="16167" y="11299"/>
                    <a:pt x="16167" y="7573"/>
                  </a:cubicBezTo>
                  <a:lnTo>
                    <a:pt x="16167" y="7010"/>
                  </a:lnTo>
                  <a:cubicBezTo>
                    <a:pt x="16165" y="4830"/>
                    <a:pt x="15117" y="2786"/>
                    <a:pt x="13350" y="1512"/>
                  </a:cubicBezTo>
                  <a:lnTo>
                    <a:pt x="13350" y="1513"/>
                  </a:lnTo>
                  <a:cubicBezTo>
                    <a:pt x="12210" y="694"/>
                    <a:pt x="10842" y="254"/>
                    <a:pt x="9440" y="254"/>
                  </a:cubicBezTo>
                  <a:cubicBezTo>
                    <a:pt x="9437" y="254"/>
                    <a:pt x="9434" y="254"/>
                    <a:pt x="9432" y="254"/>
                  </a:cubicBezTo>
                  <a:lnTo>
                    <a:pt x="8458" y="254"/>
                  </a:lnTo>
                  <a:cubicBezTo>
                    <a:pt x="8447" y="254"/>
                    <a:pt x="8435" y="254"/>
                    <a:pt x="8425" y="255"/>
                  </a:cubicBezTo>
                  <a:cubicBezTo>
                    <a:pt x="8190" y="88"/>
                    <a:pt x="7909" y="0"/>
                    <a:pt x="7623" y="0"/>
                  </a:cubicBezTo>
                  <a:lnTo>
                    <a:pt x="7401" y="0"/>
                  </a:lnTo>
                  <a:cubicBezTo>
                    <a:pt x="7397" y="0"/>
                    <a:pt x="7394" y="0"/>
                    <a:pt x="7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40"/>
          <p:cNvGrpSpPr/>
          <p:nvPr/>
        </p:nvGrpSpPr>
        <p:grpSpPr>
          <a:xfrm>
            <a:off x="4941039" y="3294244"/>
            <a:ext cx="470872" cy="460806"/>
            <a:chOff x="6894475" y="2604525"/>
            <a:chExt cx="493525" cy="482975"/>
          </a:xfrm>
        </p:grpSpPr>
        <p:sp>
          <p:nvSpPr>
            <p:cNvPr id="1832" name="Google Shape;1832;p40"/>
            <p:cNvSpPr/>
            <p:nvPr/>
          </p:nvSpPr>
          <p:spPr>
            <a:xfrm>
              <a:off x="7076175" y="2735775"/>
              <a:ext cx="175325" cy="170875"/>
            </a:xfrm>
            <a:custGeom>
              <a:rect b="b" l="l" r="r" t="t"/>
              <a:pathLst>
                <a:path extrusionOk="0" h="6835" w="7013">
                  <a:moveTo>
                    <a:pt x="4985" y="756"/>
                  </a:moveTo>
                  <a:cubicBezTo>
                    <a:pt x="5024" y="758"/>
                    <a:pt x="5061" y="774"/>
                    <a:pt x="5087" y="802"/>
                  </a:cubicBezTo>
                  <a:lnTo>
                    <a:pt x="6122" y="1837"/>
                  </a:lnTo>
                  <a:cubicBezTo>
                    <a:pt x="6176" y="1890"/>
                    <a:pt x="6185" y="1973"/>
                    <a:pt x="6142" y="2016"/>
                  </a:cubicBezTo>
                  <a:lnTo>
                    <a:pt x="6142" y="2014"/>
                  </a:lnTo>
                  <a:lnTo>
                    <a:pt x="2101" y="6053"/>
                  </a:lnTo>
                  <a:cubicBezTo>
                    <a:pt x="2084" y="6070"/>
                    <a:pt x="2060" y="6079"/>
                    <a:pt x="2036" y="6079"/>
                  </a:cubicBezTo>
                  <a:cubicBezTo>
                    <a:pt x="2034" y="6079"/>
                    <a:pt x="2032" y="6079"/>
                    <a:pt x="2030" y="6079"/>
                  </a:cubicBezTo>
                  <a:cubicBezTo>
                    <a:pt x="1990" y="6079"/>
                    <a:pt x="1952" y="6061"/>
                    <a:pt x="1926" y="6033"/>
                  </a:cubicBezTo>
                  <a:lnTo>
                    <a:pt x="891" y="5000"/>
                  </a:lnTo>
                  <a:cubicBezTo>
                    <a:pt x="838" y="4947"/>
                    <a:pt x="828" y="4866"/>
                    <a:pt x="870" y="4823"/>
                  </a:cubicBezTo>
                  <a:lnTo>
                    <a:pt x="4910" y="784"/>
                  </a:lnTo>
                  <a:cubicBezTo>
                    <a:pt x="4928" y="766"/>
                    <a:pt x="4955" y="756"/>
                    <a:pt x="4981" y="756"/>
                  </a:cubicBezTo>
                  <a:close/>
                  <a:moveTo>
                    <a:pt x="4975" y="1"/>
                  </a:moveTo>
                  <a:cubicBezTo>
                    <a:pt x="4750" y="1"/>
                    <a:pt x="4536" y="90"/>
                    <a:pt x="4376" y="250"/>
                  </a:cubicBezTo>
                  <a:lnTo>
                    <a:pt x="337" y="4288"/>
                  </a:lnTo>
                  <a:cubicBezTo>
                    <a:pt x="1" y="4624"/>
                    <a:pt x="9" y="5182"/>
                    <a:pt x="357" y="5531"/>
                  </a:cubicBezTo>
                  <a:lnTo>
                    <a:pt x="1391" y="6564"/>
                  </a:lnTo>
                  <a:cubicBezTo>
                    <a:pt x="1558" y="6736"/>
                    <a:pt x="1788" y="6832"/>
                    <a:pt x="2028" y="6834"/>
                  </a:cubicBezTo>
                  <a:lnTo>
                    <a:pt x="2030" y="6834"/>
                  </a:lnTo>
                  <a:cubicBezTo>
                    <a:pt x="2257" y="6834"/>
                    <a:pt x="2475" y="6745"/>
                    <a:pt x="2636" y="6586"/>
                  </a:cubicBezTo>
                  <a:lnTo>
                    <a:pt x="6675" y="2547"/>
                  </a:lnTo>
                  <a:cubicBezTo>
                    <a:pt x="7012" y="2209"/>
                    <a:pt x="7004" y="1652"/>
                    <a:pt x="6655" y="1302"/>
                  </a:cubicBezTo>
                  <a:lnTo>
                    <a:pt x="6656" y="1302"/>
                  </a:lnTo>
                  <a:lnTo>
                    <a:pt x="5622" y="268"/>
                  </a:lnTo>
                  <a:cubicBezTo>
                    <a:pt x="5458" y="102"/>
                    <a:pt x="5238" y="8"/>
                    <a:pt x="5005" y="1"/>
                  </a:cubicBezTo>
                  <a:cubicBezTo>
                    <a:pt x="4995" y="1"/>
                    <a:pt x="4985" y="1"/>
                    <a:pt x="4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894475" y="2604525"/>
              <a:ext cx="493525" cy="482975"/>
            </a:xfrm>
            <a:custGeom>
              <a:rect b="b" l="l" r="r" t="t"/>
              <a:pathLst>
                <a:path extrusionOk="0" h="19319" w="19741">
                  <a:moveTo>
                    <a:pt x="16393" y="754"/>
                  </a:moveTo>
                  <a:cubicBezTo>
                    <a:pt x="16986" y="754"/>
                    <a:pt x="17574" y="984"/>
                    <a:pt x="18016" y="1426"/>
                  </a:cubicBezTo>
                  <a:cubicBezTo>
                    <a:pt x="18769" y="2179"/>
                    <a:pt x="18905" y="3349"/>
                    <a:pt x="18347" y="4255"/>
                  </a:cubicBezTo>
                  <a:lnTo>
                    <a:pt x="15187" y="1097"/>
                  </a:lnTo>
                  <a:cubicBezTo>
                    <a:pt x="15560" y="866"/>
                    <a:pt x="15978" y="754"/>
                    <a:pt x="16393" y="754"/>
                  </a:cubicBezTo>
                  <a:close/>
                  <a:moveTo>
                    <a:pt x="1490" y="17225"/>
                  </a:moveTo>
                  <a:lnTo>
                    <a:pt x="2217" y="17952"/>
                  </a:lnTo>
                  <a:lnTo>
                    <a:pt x="1755" y="18414"/>
                  </a:lnTo>
                  <a:cubicBezTo>
                    <a:pt x="1655" y="18518"/>
                    <a:pt x="1520" y="18570"/>
                    <a:pt x="1386" y="18570"/>
                  </a:cubicBezTo>
                  <a:cubicBezTo>
                    <a:pt x="1254" y="18570"/>
                    <a:pt x="1122" y="18520"/>
                    <a:pt x="1022" y="18420"/>
                  </a:cubicBezTo>
                  <a:cubicBezTo>
                    <a:pt x="820" y="18217"/>
                    <a:pt x="822" y="17886"/>
                    <a:pt x="1029" y="17687"/>
                  </a:cubicBezTo>
                  <a:lnTo>
                    <a:pt x="1490" y="17225"/>
                  </a:lnTo>
                  <a:close/>
                  <a:moveTo>
                    <a:pt x="16394" y="0"/>
                  </a:moveTo>
                  <a:cubicBezTo>
                    <a:pt x="15673" y="0"/>
                    <a:pt x="14953" y="254"/>
                    <a:pt x="14378" y="761"/>
                  </a:cubicBezTo>
                  <a:lnTo>
                    <a:pt x="14370" y="769"/>
                  </a:lnTo>
                  <a:cubicBezTo>
                    <a:pt x="14325" y="809"/>
                    <a:pt x="14280" y="848"/>
                    <a:pt x="14237" y="893"/>
                  </a:cubicBezTo>
                  <a:lnTo>
                    <a:pt x="10508" y="4622"/>
                  </a:lnTo>
                  <a:cubicBezTo>
                    <a:pt x="10361" y="4770"/>
                    <a:pt x="10361" y="5008"/>
                    <a:pt x="10508" y="5155"/>
                  </a:cubicBezTo>
                  <a:cubicBezTo>
                    <a:pt x="10582" y="5229"/>
                    <a:pt x="10678" y="5266"/>
                    <a:pt x="10775" y="5266"/>
                  </a:cubicBezTo>
                  <a:cubicBezTo>
                    <a:pt x="10871" y="5266"/>
                    <a:pt x="10967" y="5229"/>
                    <a:pt x="11041" y="5155"/>
                  </a:cubicBezTo>
                  <a:lnTo>
                    <a:pt x="14611" y="1587"/>
                  </a:lnTo>
                  <a:lnTo>
                    <a:pt x="17857" y="4833"/>
                  </a:lnTo>
                  <a:lnTo>
                    <a:pt x="9920" y="12768"/>
                  </a:lnTo>
                  <a:cubicBezTo>
                    <a:pt x="9040" y="13647"/>
                    <a:pt x="7969" y="14307"/>
                    <a:pt x="6789" y="14699"/>
                  </a:cubicBezTo>
                  <a:lnTo>
                    <a:pt x="6785" y="14699"/>
                  </a:lnTo>
                  <a:cubicBezTo>
                    <a:pt x="5494" y="15128"/>
                    <a:pt x="4322" y="15851"/>
                    <a:pt x="3359" y="16811"/>
                  </a:cubicBezTo>
                  <a:lnTo>
                    <a:pt x="2752" y="17419"/>
                  </a:lnTo>
                  <a:lnTo>
                    <a:pt x="2025" y="16692"/>
                  </a:lnTo>
                  <a:lnTo>
                    <a:pt x="2631" y="16086"/>
                  </a:lnTo>
                  <a:cubicBezTo>
                    <a:pt x="3591" y="15121"/>
                    <a:pt x="4314" y="13948"/>
                    <a:pt x="4743" y="12657"/>
                  </a:cubicBezTo>
                  <a:cubicBezTo>
                    <a:pt x="5135" y="11475"/>
                    <a:pt x="5796" y="10402"/>
                    <a:pt x="6675" y="9522"/>
                  </a:cubicBezTo>
                  <a:lnTo>
                    <a:pt x="9020" y="7176"/>
                  </a:lnTo>
                  <a:cubicBezTo>
                    <a:pt x="9167" y="7029"/>
                    <a:pt x="9167" y="6791"/>
                    <a:pt x="9020" y="6643"/>
                  </a:cubicBezTo>
                  <a:cubicBezTo>
                    <a:pt x="8946" y="6570"/>
                    <a:pt x="8850" y="6533"/>
                    <a:pt x="8753" y="6533"/>
                  </a:cubicBezTo>
                  <a:cubicBezTo>
                    <a:pt x="8656" y="6533"/>
                    <a:pt x="8559" y="6570"/>
                    <a:pt x="8485" y="6643"/>
                  </a:cubicBezTo>
                  <a:lnTo>
                    <a:pt x="6142" y="8987"/>
                  </a:lnTo>
                  <a:cubicBezTo>
                    <a:pt x="5180" y="9952"/>
                    <a:pt x="4455" y="11127"/>
                    <a:pt x="4026" y="12418"/>
                  </a:cubicBezTo>
                  <a:cubicBezTo>
                    <a:pt x="3636" y="13599"/>
                    <a:pt x="2975" y="14673"/>
                    <a:pt x="2096" y="15552"/>
                  </a:cubicBezTo>
                  <a:lnTo>
                    <a:pt x="497" y="17154"/>
                  </a:lnTo>
                  <a:cubicBezTo>
                    <a:pt x="1" y="17649"/>
                    <a:pt x="1" y="18452"/>
                    <a:pt x="496" y="18947"/>
                  </a:cubicBezTo>
                  <a:cubicBezTo>
                    <a:pt x="744" y="19194"/>
                    <a:pt x="1069" y="19318"/>
                    <a:pt x="1394" y="19318"/>
                  </a:cubicBezTo>
                  <a:cubicBezTo>
                    <a:pt x="1718" y="19318"/>
                    <a:pt x="2043" y="19195"/>
                    <a:pt x="2290" y="18947"/>
                  </a:cubicBezTo>
                  <a:lnTo>
                    <a:pt x="3892" y="17344"/>
                  </a:lnTo>
                  <a:cubicBezTo>
                    <a:pt x="4773" y="16469"/>
                    <a:pt x="5844" y="15808"/>
                    <a:pt x="7022" y="15416"/>
                  </a:cubicBezTo>
                  <a:lnTo>
                    <a:pt x="7027" y="15414"/>
                  </a:lnTo>
                  <a:cubicBezTo>
                    <a:pt x="8318" y="14986"/>
                    <a:pt x="9492" y="14262"/>
                    <a:pt x="10455" y="13302"/>
                  </a:cubicBezTo>
                  <a:lnTo>
                    <a:pt x="18551" y="5205"/>
                  </a:lnTo>
                  <a:cubicBezTo>
                    <a:pt x="19741" y="4013"/>
                    <a:pt x="19741" y="2082"/>
                    <a:pt x="18551" y="891"/>
                  </a:cubicBezTo>
                  <a:cubicBezTo>
                    <a:pt x="17956" y="298"/>
                    <a:pt x="17175" y="0"/>
                    <a:pt x="16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39025" y="2689475"/>
              <a:ext cx="59350" cy="56575"/>
            </a:xfrm>
            <a:custGeom>
              <a:rect b="b" l="l" r="r" t="t"/>
              <a:pathLst>
                <a:path extrusionOk="0" h="2263" w="2374">
                  <a:moveTo>
                    <a:pt x="1132" y="755"/>
                  </a:moveTo>
                  <a:cubicBezTo>
                    <a:pt x="1156" y="755"/>
                    <a:pt x="1181" y="758"/>
                    <a:pt x="1205" y="763"/>
                  </a:cubicBezTo>
                  <a:cubicBezTo>
                    <a:pt x="1382" y="797"/>
                    <a:pt x="1508" y="951"/>
                    <a:pt x="1510" y="1132"/>
                  </a:cubicBezTo>
                  <a:cubicBezTo>
                    <a:pt x="1510" y="1231"/>
                    <a:pt x="1470" y="1327"/>
                    <a:pt x="1399" y="1398"/>
                  </a:cubicBezTo>
                  <a:cubicBezTo>
                    <a:pt x="1326" y="1471"/>
                    <a:pt x="1230" y="1508"/>
                    <a:pt x="1133" y="1508"/>
                  </a:cubicBezTo>
                  <a:cubicBezTo>
                    <a:pt x="1060" y="1508"/>
                    <a:pt x="987" y="1487"/>
                    <a:pt x="922" y="1444"/>
                  </a:cubicBezTo>
                  <a:cubicBezTo>
                    <a:pt x="773" y="1345"/>
                    <a:pt x="715" y="1153"/>
                    <a:pt x="785" y="988"/>
                  </a:cubicBezTo>
                  <a:cubicBezTo>
                    <a:pt x="844" y="844"/>
                    <a:pt x="982" y="755"/>
                    <a:pt x="1132" y="755"/>
                  </a:cubicBezTo>
                  <a:close/>
                  <a:moveTo>
                    <a:pt x="1131" y="0"/>
                  </a:moveTo>
                  <a:cubicBezTo>
                    <a:pt x="985" y="0"/>
                    <a:pt x="838" y="28"/>
                    <a:pt x="699" y="86"/>
                  </a:cubicBezTo>
                  <a:cubicBezTo>
                    <a:pt x="277" y="261"/>
                    <a:pt x="0" y="673"/>
                    <a:pt x="0" y="1132"/>
                  </a:cubicBezTo>
                  <a:cubicBezTo>
                    <a:pt x="0" y="1588"/>
                    <a:pt x="277" y="2002"/>
                    <a:pt x="699" y="2176"/>
                  </a:cubicBezTo>
                  <a:cubicBezTo>
                    <a:pt x="839" y="2234"/>
                    <a:pt x="986" y="2263"/>
                    <a:pt x="1132" y="2263"/>
                  </a:cubicBezTo>
                  <a:cubicBezTo>
                    <a:pt x="1426" y="2263"/>
                    <a:pt x="1715" y="2148"/>
                    <a:pt x="1932" y="1933"/>
                  </a:cubicBezTo>
                  <a:cubicBezTo>
                    <a:pt x="2374" y="1489"/>
                    <a:pt x="2374" y="774"/>
                    <a:pt x="1932" y="330"/>
                  </a:cubicBezTo>
                  <a:cubicBezTo>
                    <a:pt x="1715" y="115"/>
                    <a:pt x="1425" y="0"/>
                    <a:pt x="1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128725" y="2741725"/>
              <a:ext cx="21025" cy="19200"/>
            </a:xfrm>
            <a:custGeom>
              <a:rect b="b" l="l" r="r" t="t"/>
              <a:pathLst>
                <a:path extrusionOk="0" h="768" w="841">
                  <a:moveTo>
                    <a:pt x="426" y="0"/>
                  </a:moveTo>
                  <a:cubicBezTo>
                    <a:pt x="330" y="0"/>
                    <a:pt x="233" y="37"/>
                    <a:pt x="160" y="111"/>
                  </a:cubicBezTo>
                  <a:lnTo>
                    <a:pt x="148" y="124"/>
                  </a:lnTo>
                  <a:cubicBezTo>
                    <a:pt x="1" y="271"/>
                    <a:pt x="1" y="510"/>
                    <a:pt x="148" y="657"/>
                  </a:cubicBezTo>
                  <a:cubicBezTo>
                    <a:pt x="222" y="731"/>
                    <a:pt x="318" y="768"/>
                    <a:pt x="415" y="768"/>
                  </a:cubicBezTo>
                  <a:cubicBezTo>
                    <a:pt x="511" y="768"/>
                    <a:pt x="608" y="731"/>
                    <a:pt x="681" y="657"/>
                  </a:cubicBezTo>
                  <a:lnTo>
                    <a:pt x="693" y="646"/>
                  </a:lnTo>
                  <a:cubicBezTo>
                    <a:pt x="840" y="497"/>
                    <a:pt x="840" y="258"/>
                    <a:pt x="693" y="111"/>
                  </a:cubicBezTo>
                  <a:cubicBezTo>
                    <a:pt x="619" y="37"/>
                    <a:pt x="52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40"/>
          <p:cNvGrpSpPr/>
          <p:nvPr/>
        </p:nvGrpSpPr>
        <p:grpSpPr>
          <a:xfrm>
            <a:off x="1380475" y="1995829"/>
            <a:ext cx="412219" cy="460854"/>
            <a:chOff x="3187525" y="2604500"/>
            <a:chExt cx="432050" cy="483025"/>
          </a:xfrm>
        </p:grpSpPr>
        <p:sp>
          <p:nvSpPr>
            <p:cNvPr id="1837" name="Google Shape;1837;p40"/>
            <p:cNvSpPr/>
            <p:nvPr/>
          </p:nvSpPr>
          <p:spPr>
            <a:xfrm>
              <a:off x="3187525" y="2604500"/>
              <a:ext cx="432050" cy="483025"/>
            </a:xfrm>
            <a:custGeom>
              <a:rect b="b" l="l" r="r" t="t"/>
              <a:pathLst>
                <a:path extrusionOk="0" h="19321" w="17282">
                  <a:moveTo>
                    <a:pt x="16149" y="755"/>
                  </a:moveTo>
                  <a:cubicBezTo>
                    <a:pt x="16358" y="755"/>
                    <a:pt x="16527" y="924"/>
                    <a:pt x="16527" y="1132"/>
                  </a:cubicBezTo>
                  <a:lnTo>
                    <a:pt x="16527" y="18188"/>
                  </a:lnTo>
                  <a:cubicBezTo>
                    <a:pt x="16527" y="18396"/>
                    <a:pt x="16358" y="18565"/>
                    <a:pt x="16149" y="18565"/>
                  </a:cubicBezTo>
                  <a:lnTo>
                    <a:pt x="1131" y="18565"/>
                  </a:lnTo>
                  <a:cubicBezTo>
                    <a:pt x="925" y="18565"/>
                    <a:pt x="756" y="18396"/>
                    <a:pt x="754" y="18188"/>
                  </a:cubicBezTo>
                  <a:lnTo>
                    <a:pt x="754" y="1132"/>
                  </a:lnTo>
                  <a:cubicBezTo>
                    <a:pt x="756" y="924"/>
                    <a:pt x="925" y="755"/>
                    <a:pt x="1131" y="755"/>
                  </a:cubicBezTo>
                  <a:close/>
                  <a:moveTo>
                    <a:pt x="1131" y="0"/>
                  </a:moveTo>
                  <a:cubicBezTo>
                    <a:pt x="507" y="2"/>
                    <a:pt x="1" y="508"/>
                    <a:pt x="1" y="1132"/>
                  </a:cubicBezTo>
                  <a:lnTo>
                    <a:pt x="1" y="18188"/>
                  </a:lnTo>
                  <a:cubicBezTo>
                    <a:pt x="1" y="18812"/>
                    <a:pt x="507" y="19318"/>
                    <a:pt x="1131" y="19320"/>
                  </a:cubicBezTo>
                  <a:lnTo>
                    <a:pt x="16149" y="19320"/>
                  </a:lnTo>
                  <a:cubicBezTo>
                    <a:pt x="16773" y="19318"/>
                    <a:pt x="17280" y="18812"/>
                    <a:pt x="17282" y="18188"/>
                  </a:cubicBezTo>
                  <a:lnTo>
                    <a:pt x="17282" y="1132"/>
                  </a:lnTo>
                  <a:cubicBezTo>
                    <a:pt x="17280" y="508"/>
                    <a:pt x="16773" y="2"/>
                    <a:pt x="16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3232800" y="2649775"/>
              <a:ext cx="341500" cy="392425"/>
            </a:xfrm>
            <a:custGeom>
              <a:rect b="b" l="l" r="r" t="t"/>
              <a:pathLst>
                <a:path extrusionOk="0" h="15697" w="13660">
                  <a:moveTo>
                    <a:pt x="11433" y="755"/>
                  </a:moveTo>
                  <a:cubicBezTo>
                    <a:pt x="11587" y="1496"/>
                    <a:pt x="12165" y="2074"/>
                    <a:pt x="12905" y="2226"/>
                  </a:cubicBezTo>
                  <a:lnTo>
                    <a:pt x="12905" y="13470"/>
                  </a:lnTo>
                  <a:cubicBezTo>
                    <a:pt x="12165" y="13623"/>
                    <a:pt x="11586" y="14202"/>
                    <a:pt x="11433" y="14942"/>
                  </a:cubicBezTo>
                  <a:lnTo>
                    <a:pt x="2225" y="14942"/>
                  </a:lnTo>
                  <a:cubicBezTo>
                    <a:pt x="2073" y="14202"/>
                    <a:pt x="1495" y="13624"/>
                    <a:pt x="756" y="13470"/>
                  </a:cubicBezTo>
                  <a:lnTo>
                    <a:pt x="756" y="2226"/>
                  </a:lnTo>
                  <a:cubicBezTo>
                    <a:pt x="1495" y="2074"/>
                    <a:pt x="2075" y="1496"/>
                    <a:pt x="2227" y="755"/>
                  </a:cubicBezTo>
                  <a:close/>
                  <a:moveTo>
                    <a:pt x="1886" y="0"/>
                  </a:moveTo>
                  <a:cubicBezTo>
                    <a:pt x="1678" y="0"/>
                    <a:pt x="1509" y="169"/>
                    <a:pt x="1509" y="377"/>
                  </a:cubicBezTo>
                  <a:cubicBezTo>
                    <a:pt x="1509" y="1003"/>
                    <a:pt x="1002" y="1510"/>
                    <a:pt x="378" y="1510"/>
                  </a:cubicBezTo>
                  <a:cubicBezTo>
                    <a:pt x="170" y="1510"/>
                    <a:pt x="1" y="1678"/>
                    <a:pt x="1" y="1887"/>
                  </a:cubicBezTo>
                  <a:lnTo>
                    <a:pt x="1" y="13811"/>
                  </a:lnTo>
                  <a:cubicBezTo>
                    <a:pt x="1" y="14018"/>
                    <a:pt x="170" y="14187"/>
                    <a:pt x="378" y="14187"/>
                  </a:cubicBezTo>
                  <a:cubicBezTo>
                    <a:pt x="1002" y="14189"/>
                    <a:pt x="1509" y="14695"/>
                    <a:pt x="1509" y="15319"/>
                  </a:cubicBezTo>
                  <a:cubicBezTo>
                    <a:pt x="1509" y="15528"/>
                    <a:pt x="1678" y="15697"/>
                    <a:pt x="1886" y="15697"/>
                  </a:cubicBezTo>
                  <a:lnTo>
                    <a:pt x="11773" y="15697"/>
                  </a:lnTo>
                  <a:cubicBezTo>
                    <a:pt x="11981" y="15697"/>
                    <a:pt x="12150" y="15528"/>
                    <a:pt x="12150" y="15319"/>
                  </a:cubicBezTo>
                  <a:cubicBezTo>
                    <a:pt x="12150" y="14695"/>
                    <a:pt x="12657" y="14189"/>
                    <a:pt x="13282" y="14187"/>
                  </a:cubicBezTo>
                  <a:cubicBezTo>
                    <a:pt x="13491" y="14187"/>
                    <a:pt x="13660" y="14018"/>
                    <a:pt x="13660" y="13811"/>
                  </a:cubicBezTo>
                  <a:lnTo>
                    <a:pt x="13660" y="1887"/>
                  </a:lnTo>
                  <a:cubicBezTo>
                    <a:pt x="13660" y="1678"/>
                    <a:pt x="13491" y="1510"/>
                    <a:pt x="13282" y="1510"/>
                  </a:cubicBezTo>
                  <a:cubicBezTo>
                    <a:pt x="12657" y="1510"/>
                    <a:pt x="12150" y="1003"/>
                    <a:pt x="12150" y="377"/>
                  </a:cubicBezTo>
                  <a:cubicBezTo>
                    <a:pt x="12150" y="169"/>
                    <a:pt x="11981" y="0"/>
                    <a:pt x="1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3359800" y="2728350"/>
              <a:ext cx="87925" cy="87925"/>
            </a:xfrm>
            <a:custGeom>
              <a:rect b="b" l="l" r="r" t="t"/>
              <a:pathLst>
                <a:path extrusionOk="0" h="3517" w="3517">
                  <a:moveTo>
                    <a:pt x="1750" y="0"/>
                  </a:moveTo>
                  <a:cubicBezTo>
                    <a:pt x="1538" y="0"/>
                    <a:pt x="1368" y="174"/>
                    <a:pt x="1373" y="386"/>
                  </a:cubicBezTo>
                  <a:lnTo>
                    <a:pt x="1373" y="1389"/>
                  </a:lnTo>
                  <a:lnTo>
                    <a:pt x="370" y="1389"/>
                  </a:lnTo>
                  <a:cubicBezTo>
                    <a:pt x="165" y="1394"/>
                    <a:pt x="1" y="1561"/>
                    <a:pt x="1" y="1766"/>
                  </a:cubicBezTo>
                  <a:cubicBezTo>
                    <a:pt x="1" y="1972"/>
                    <a:pt x="165" y="2139"/>
                    <a:pt x="370" y="2144"/>
                  </a:cubicBezTo>
                  <a:lnTo>
                    <a:pt x="1373" y="2144"/>
                  </a:lnTo>
                  <a:lnTo>
                    <a:pt x="1373" y="3149"/>
                  </a:lnTo>
                  <a:cubicBezTo>
                    <a:pt x="1378" y="3352"/>
                    <a:pt x="1545" y="3516"/>
                    <a:pt x="1750" y="3516"/>
                  </a:cubicBezTo>
                  <a:cubicBezTo>
                    <a:pt x="1954" y="3516"/>
                    <a:pt x="2123" y="3352"/>
                    <a:pt x="2128" y="3149"/>
                  </a:cubicBezTo>
                  <a:lnTo>
                    <a:pt x="2128" y="2144"/>
                  </a:lnTo>
                  <a:lnTo>
                    <a:pt x="3129" y="2144"/>
                  </a:lnTo>
                  <a:cubicBezTo>
                    <a:pt x="3132" y="2144"/>
                    <a:pt x="3135" y="2144"/>
                    <a:pt x="3138" y="2144"/>
                  </a:cubicBezTo>
                  <a:cubicBezTo>
                    <a:pt x="3346" y="2144"/>
                    <a:pt x="3516" y="1975"/>
                    <a:pt x="3516" y="1766"/>
                  </a:cubicBezTo>
                  <a:cubicBezTo>
                    <a:pt x="3516" y="1558"/>
                    <a:pt x="3346" y="1391"/>
                    <a:pt x="3138" y="1391"/>
                  </a:cubicBezTo>
                  <a:cubicBezTo>
                    <a:pt x="3135" y="1391"/>
                    <a:pt x="3132" y="1391"/>
                    <a:pt x="3129" y="1391"/>
                  </a:cubicBezTo>
                  <a:lnTo>
                    <a:pt x="3129" y="1389"/>
                  </a:lnTo>
                  <a:lnTo>
                    <a:pt x="2128" y="1389"/>
                  </a:lnTo>
                  <a:lnTo>
                    <a:pt x="2128" y="386"/>
                  </a:lnTo>
                  <a:cubicBezTo>
                    <a:pt x="2131" y="174"/>
                    <a:pt x="196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3320525" y="2689525"/>
              <a:ext cx="166050" cy="166000"/>
            </a:xfrm>
            <a:custGeom>
              <a:rect b="b" l="l" r="r" t="t"/>
              <a:pathLst>
                <a:path extrusionOk="0" h="6640" w="6642">
                  <a:moveTo>
                    <a:pt x="3323" y="755"/>
                  </a:moveTo>
                  <a:cubicBezTo>
                    <a:pt x="3653" y="755"/>
                    <a:pt x="3986" y="818"/>
                    <a:pt x="4303" y="949"/>
                  </a:cubicBezTo>
                  <a:cubicBezTo>
                    <a:pt x="5261" y="1346"/>
                    <a:pt x="5887" y="2283"/>
                    <a:pt x="5887" y="3321"/>
                  </a:cubicBezTo>
                  <a:cubicBezTo>
                    <a:pt x="5885" y="4736"/>
                    <a:pt x="4737" y="5883"/>
                    <a:pt x="3321" y="5887"/>
                  </a:cubicBezTo>
                  <a:cubicBezTo>
                    <a:pt x="2283" y="5887"/>
                    <a:pt x="1348" y="5261"/>
                    <a:pt x="951" y="4303"/>
                  </a:cubicBezTo>
                  <a:cubicBezTo>
                    <a:pt x="554" y="3343"/>
                    <a:pt x="772" y="2240"/>
                    <a:pt x="1507" y="1507"/>
                  </a:cubicBezTo>
                  <a:cubicBezTo>
                    <a:pt x="1998" y="1015"/>
                    <a:pt x="2655" y="755"/>
                    <a:pt x="3323" y="755"/>
                  </a:cubicBezTo>
                  <a:close/>
                  <a:moveTo>
                    <a:pt x="3321" y="1"/>
                  </a:moveTo>
                  <a:cubicBezTo>
                    <a:pt x="1489" y="1"/>
                    <a:pt x="1" y="1490"/>
                    <a:pt x="1" y="3319"/>
                  </a:cubicBezTo>
                  <a:cubicBezTo>
                    <a:pt x="1" y="5150"/>
                    <a:pt x="1491" y="6640"/>
                    <a:pt x="3321" y="6640"/>
                  </a:cubicBezTo>
                  <a:cubicBezTo>
                    <a:pt x="5152" y="6640"/>
                    <a:pt x="6642" y="5150"/>
                    <a:pt x="6642" y="3319"/>
                  </a:cubicBezTo>
                  <a:cubicBezTo>
                    <a:pt x="6642" y="1489"/>
                    <a:pt x="5152" y="1"/>
                    <a:pt x="3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3331450" y="2874300"/>
              <a:ext cx="181725" cy="18900"/>
            </a:xfrm>
            <a:custGeom>
              <a:rect b="b" l="l" r="r" t="t"/>
              <a:pathLst>
                <a:path extrusionOk="0" h="756" w="7269">
                  <a:moveTo>
                    <a:pt x="378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8"/>
                    <a:pt x="171" y="755"/>
                    <a:pt x="380" y="755"/>
                  </a:cubicBezTo>
                  <a:cubicBezTo>
                    <a:pt x="382" y="755"/>
                    <a:pt x="384" y="755"/>
                    <a:pt x="387" y="755"/>
                  </a:cubicBezTo>
                  <a:lnTo>
                    <a:pt x="6883" y="755"/>
                  </a:lnTo>
                  <a:cubicBezTo>
                    <a:pt x="6885" y="755"/>
                    <a:pt x="6887" y="755"/>
                    <a:pt x="6889" y="755"/>
                  </a:cubicBezTo>
                  <a:cubicBezTo>
                    <a:pt x="7099" y="755"/>
                    <a:pt x="7269" y="588"/>
                    <a:pt x="7269" y="378"/>
                  </a:cubicBezTo>
                  <a:cubicBezTo>
                    <a:pt x="7269" y="169"/>
                    <a:pt x="7100" y="0"/>
                    <a:pt x="6892" y="0"/>
                  </a:cubicBezTo>
                  <a:cubicBezTo>
                    <a:pt x="6889" y="0"/>
                    <a:pt x="6886" y="0"/>
                    <a:pt x="6883" y="0"/>
                  </a:cubicBezTo>
                  <a:lnTo>
                    <a:pt x="387" y="0"/>
                  </a:lnTo>
                  <a:cubicBezTo>
                    <a:pt x="384" y="0"/>
                    <a:pt x="38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3293100" y="2874300"/>
              <a:ext cx="19875" cy="18875"/>
            </a:xfrm>
            <a:custGeom>
              <a:rect b="b" l="l" r="r" t="t"/>
              <a:pathLst>
                <a:path extrusionOk="0" h="755" w="795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5"/>
                    <a:pt x="70" y="522"/>
                  </a:cubicBezTo>
                  <a:cubicBezTo>
                    <a:pt x="128" y="664"/>
                    <a:pt x="267" y="755"/>
                    <a:pt x="417" y="755"/>
                  </a:cubicBezTo>
                  <a:cubicBezTo>
                    <a:pt x="442" y="755"/>
                    <a:pt x="467" y="752"/>
                    <a:pt x="492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5" y="181"/>
                    <a:pt x="686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3331450" y="2912025"/>
              <a:ext cx="144175" cy="18900"/>
            </a:xfrm>
            <a:custGeom>
              <a:rect b="b" l="l" r="r" t="t"/>
              <a:pathLst>
                <a:path extrusionOk="0" h="756" w="5767">
                  <a:moveTo>
                    <a:pt x="378" y="1"/>
                  </a:moveTo>
                  <a:cubicBezTo>
                    <a:pt x="170" y="1"/>
                    <a:pt x="1" y="169"/>
                    <a:pt x="1" y="378"/>
                  </a:cubicBezTo>
                  <a:cubicBezTo>
                    <a:pt x="1" y="587"/>
                    <a:pt x="170" y="756"/>
                    <a:pt x="378" y="756"/>
                  </a:cubicBezTo>
                  <a:cubicBezTo>
                    <a:pt x="381" y="756"/>
                    <a:pt x="384" y="756"/>
                    <a:pt x="387" y="756"/>
                  </a:cubicBezTo>
                  <a:lnTo>
                    <a:pt x="5380" y="756"/>
                  </a:lnTo>
                  <a:cubicBezTo>
                    <a:pt x="5383" y="756"/>
                    <a:pt x="5386" y="756"/>
                    <a:pt x="5389" y="756"/>
                  </a:cubicBezTo>
                  <a:cubicBezTo>
                    <a:pt x="5597" y="756"/>
                    <a:pt x="5766" y="587"/>
                    <a:pt x="5766" y="378"/>
                  </a:cubicBezTo>
                  <a:cubicBezTo>
                    <a:pt x="5766" y="169"/>
                    <a:pt x="5597" y="1"/>
                    <a:pt x="5389" y="1"/>
                  </a:cubicBezTo>
                  <a:cubicBezTo>
                    <a:pt x="5386" y="1"/>
                    <a:pt x="5383" y="1"/>
                    <a:pt x="5380" y="1"/>
                  </a:cubicBezTo>
                  <a:lnTo>
                    <a:pt x="387" y="1"/>
                  </a:lnTo>
                  <a:cubicBezTo>
                    <a:pt x="384" y="1"/>
                    <a:pt x="381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3427700" y="2945775"/>
              <a:ext cx="85025" cy="40300"/>
            </a:xfrm>
            <a:custGeom>
              <a:rect b="b" l="l" r="r" t="t"/>
              <a:pathLst>
                <a:path extrusionOk="0" h="1612" w="3401">
                  <a:moveTo>
                    <a:pt x="2986" y="0"/>
                  </a:moveTo>
                  <a:cubicBezTo>
                    <a:pt x="2889" y="0"/>
                    <a:pt x="2792" y="37"/>
                    <a:pt x="2719" y="111"/>
                  </a:cubicBezTo>
                  <a:lnTo>
                    <a:pt x="1974" y="856"/>
                  </a:lnTo>
                  <a:lnTo>
                    <a:pt x="1511" y="392"/>
                  </a:lnTo>
                  <a:cubicBezTo>
                    <a:pt x="1364" y="246"/>
                    <a:pt x="1172" y="172"/>
                    <a:pt x="980" y="172"/>
                  </a:cubicBezTo>
                  <a:cubicBezTo>
                    <a:pt x="788" y="172"/>
                    <a:pt x="596" y="246"/>
                    <a:pt x="450" y="392"/>
                  </a:cubicBezTo>
                  <a:lnTo>
                    <a:pt x="148" y="693"/>
                  </a:lnTo>
                  <a:cubicBezTo>
                    <a:pt x="1" y="841"/>
                    <a:pt x="3" y="1079"/>
                    <a:pt x="148" y="1226"/>
                  </a:cubicBezTo>
                  <a:cubicBezTo>
                    <a:pt x="222" y="1299"/>
                    <a:pt x="319" y="1336"/>
                    <a:pt x="416" y="1336"/>
                  </a:cubicBezTo>
                  <a:cubicBezTo>
                    <a:pt x="512" y="1336"/>
                    <a:pt x="608" y="1300"/>
                    <a:pt x="681" y="1226"/>
                  </a:cubicBezTo>
                  <a:lnTo>
                    <a:pt x="979" y="929"/>
                  </a:lnTo>
                  <a:lnTo>
                    <a:pt x="1443" y="1392"/>
                  </a:lnTo>
                  <a:cubicBezTo>
                    <a:pt x="1590" y="1538"/>
                    <a:pt x="1782" y="1612"/>
                    <a:pt x="1975" y="1612"/>
                  </a:cubicBezTo>
                  <a:cubicBezTo>
                    <a:pt x="2167" y="1612"/>
                    <a:pt x="2359" y="1538"/>
                    <a:pt x="2505" y="1392"/>
                  </a:cubicBezTo>
                  <a:lnTo>
                    <a:pt x="3253" y="644"/>
                  </a:lnTo>
                  <a:cubicBezTo>
                    <a:pt x="3401" y="496"/>
                    <a:pt x="3401" y="256"/>
                    <a:pt x="3253" y="109"/>
                  </a:cubicBezTo>
                  <a:lnTo>
                    <a:pt x="3253" y="111"/>
                  </a:lnTo>
                  <a:cubicBezTo>
                    <a:pt x="3180" y="37"/>
                    <a:pt x="3083" y="0"/>
                    <a:pt x="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5" name="Google Shape;1845;p40"/>
          <p:cNvGrpSpPr/>
          <p:nvPr/>
        </p:nvGrpSpPr>
        <p:grpSpPr>
          <a:xfrm>
            <a:off x="5005476" y="1995846"/>
            <a:ext cx="341997" cy="460806"/>
            <a:chOff x="3942750" y="1707075"/>
            <a:chExt cx="358450" cy="482975"/>
          </a:xfrm>
        </p:grpSpPr>
        <p:sp>
          <p:nvSpPr>
            <p:cNvPr id="1846" name="Google Shape;1846;p40"/>
            <p:cNvSpPr/>
            <p:nvPr/>
          </p:nvSpPr>
          <p:spPr>
            <a:xfrm>
              <a:off x="3942750" y="1707075"/>
              <a:ext cx="358450" cy="482975"/>
            </a:xfrm>
            <a:custGeom>
              <a:rect b="b" l="l" r="r" t="t"/>
              <a:pathLst>
                <a:path extrusionOk="0" h="19319" w="14338">
                  <a:moveTo>
                    <a:pt x="11698" y="755"/>
                  </a:moveTo>
                  <a:cubicBezTo>
                    <a:pt x="11904" y="755"/>
                    <a:pt x="12073" y="924"/>
                    <a:pt x="12075" y="1133"/>
                  </a:cubicBezTo>
                  <a:lnTo>
                    <a:pt x="12075" y="2642"/>
                  </a:lnTo>
                  <a:cubicBezTo>
                    <a:pt x="12073" y="2851"/>
                    <a:pt x="11904" y="3019"/>
                    <a:pt x="11698" y="3019"/>
                  </a:cubicBezTo>
                  <a:lnTo>
                    <a:pt x="10834" y="3019"/>
                  </a:lnTo>
                  <a:lnTo>
                    <a:pt x="10834" y="1887"/>
                  </a:lnTo>
                  <a:cubicBezTo>
                    <a:pt x="10838" y="1675"/>
                    <a:pt x="10668" y="1502"/>
                    <a:pt x="10456" y="1502"/>
                  </a:cubicBezTo>
                  <a:cubicBezTo>
                    <a:pt x="10244" y="1502"/>
                    <a:pt x="10074" y="1675"/>
                    <a:pt x="10079" y="1887"/>
                  </a:cubicBezTo>
                  <a:lnTo>
                    <a:pt x="10079" y="3019"/>
                  </a:lnTo>
                  <a:lnTo>
                    <a:pt x="8642" y="3019"/>
                  </a:lnTo>
                  <a:lnTo>
                    <a:pt x="8642" y="1887"/>
                  </a:lnTo>
                  <a:cubicBezTo>
                    <a:pt x="8647" y="1675"/>
                    <a:pt x="8476" y="1502"/>
                    <a:pt x="8265" y="1502"/>
                  </a:cubicBezTo>
                  <a:cubicBezTo>
                    <a:pt x="8053" y="1502"/>
                    <a:pt x="7882" y="1675"/>
                    <a:pt x="7887" y="1887"/>
                  </a:cubicBezTo>
                  <a:lnTo>
                    <a:pt x="7887" y="3019"/>
                  </a:lnTo>
                  <a:lnTo>
                    <a:pt x="6450" y="3019"/>
                  </a:lnTo>
                  <a:lnTo>
                    <a:pt x="6450" y="1887"/>
                  </a:lnTo>
                  <a:cubicBezTo>
                    <a:pt x="6455" y="1675"/>
                    <a:pt x="6285" y="1502"/>
                    <a:pt x="6073" y="1502"/>
                  </a:cubicBezTo>
                  <a:cubicBezTo>
                    <a:pt x="5861" y="1502"/>
                    <a:pt x="5691" y="1675"/>
                    <a:pt x="5696" y="1887"/>
                  </a:cubicBezTo>
                  <a:lnTo>
                    <a:pt x="5696" y="3019"/>
                  </a:lnTo>
                  <a:lnTo>
                    <a:pt x="4259" y="3019"/>
                  </a:lnTo>
                  <a:lnTo>
                    <a:pt x="4259" y="1887"/>
                  </a:lnTo>
                  <a:cubicBezTo>
                    <a:pt x="4259" y="1679"/>
                    <a:pt x="4090" y="1510"/>
                    <a:pt x="3882" y="1510"/>
                  </a:cubicBezTo>
                  <a:cubicBezTo>
                    <a:pt x="3673" y="1510"/>
                    <a:pt x="3504" y="1679"/>
                    <a:pt x="3504" y="1887"/>
                  </a:cubicBezTo>
                  <a:lnTo>
                    <a:pt x="3504" y="3019"/>
                  </a:lnTo>
                  <a:lnTo>
                    <a:pt x="2642" y="3019"/>
                  </a:lnTo>
                  <a:cubicBezTo>
                    <a:pt x="2433" y="3019"/>
                    <a:pt x="2264" y="2851"/>
                    <a:pt x="2264" y="2642"/>
                  </a:cubicBezTo>
                  <a:lnTo>
                    <a:pt x="2264" y="1133"/>
                  </a:lnTo>
                  <a:cubicBezTo>
                    <a:pt x="2264" y="924"/>
                    <a:pt x="2433" y="755"/>
                    <a:pt x="2642" y="755"/>
                  </a:cubicBezTo>
                  <a:close/>
                  <a:moveTo>
                    <a:pt x="11097" y="14179"/>
                  </a:moveTo>
                  <a:cubicBezTo>
                    <a:pt x="11372" y="14179"/>
                    <a:pt x="11649" y="14284"/>
                    <a:pt x="11860" y="14495"/>
                  </a:cubicBezTo>
                  <a:cubicBezTo>
                    <a:pt x="12285" y="14921"/>
                    <a:pt x="12280" y="15611"/>
                    <a:pt x="11851" y="16030"/>
                  </a:cubicBezTo>
                  <a:lnTo>
                    <a:pt x="11009" y="16872"/>
                  </a:lnTo>
                  <a:lnTo>
                    <a:pt x="9483" y="15346"/>
                  </a:lnTo>
                  <a:lnTo>
                    <a:pt x="10325" y="14503"/>
                  </a:lnTo>
                  <a:cubicBezTo>
                    <a:pt x="10536" y="14287"/>
                    <a:pt x="10816" y="14179"/>
                    <a:pt x="11097" y="14179"/>
                  </a:cubicBezTo>
                  <a:close/>
                  <a:moveTo>
                    <a:pt x="8948" y="15881"/>
                  </a:moveTo>
                  <a:lnTo>
                    <a:pt x="10474" y="17407"/>
                  </a:lnTo>
                  <a:lnTo>
                    <a:pt x="9633" y="18249"/>
                  </a:lnTo>
                  <a:cubicBezTo>
                    <a:pt x="9432" y="18450"/>
                    <a:pt x="9158" y="18564"/>
                    <a:pt x="8874" y="18565"/>
                  </a:cubicBezTo>
                  <a:lnTo>
                    <a:pt x="8865" y="18565"/>
                  </a:lnTo>
                  <a:cubicBezTo>
                    <a:pt x="8428" y="18562"/>
                    <a:pt x="8038" y="18299"/>
                    <a:pt x="7871" y="17897"/>
                  </a:cubicBezTo>
                  <a:cubicBezTo>
                    <a:pt x="7705" y="17493"/>
                    <a:pt x="7798" y="17029"/>
                    <a:pt x="8106" y="16721"/>
                  </a:cubicBezTo>
                  <a:lnTo>
                    <a:pt x="8948" y="15881"/>
                  </a:lnTo>
                  <a:close/>
                  <a:moveTo>
                    <a:pt x="11567" y="3774"/>
                  </a:moveTo>
                  <a:lnTo>
                    <a:pt x="11567" y="5115"/>
                  </a:lnTo>
                  <a:cubicBezTo>
                    <a:pt x="11567" y="5274"/>
                    <a:pt x="11666" y="5415"/>
                    <a:pt x="11815" y="5469"/>
                  </a:cubicBezTo>
                  <a:lnTo>
                    <a:pt x="12838" y="5842"/>
                  </a:lnTo>
                  <a:cubicBezTo>
                    <a:pt x="13285" y="6006"/>
                    <a:pt x="13581" y="6429"/>
                    <a:pt x="13583" y="6906"/>
                  </a:cubicBezTo>
                  <a:lnTo>
                    <a:pt x="13583" y="18188"/>
                  </a:lnTo>
                  <a:cubicBezTo>
                    <a:pt x="13583" y="18395"/>
                    <a:pt x="13414" y="18564"/>
                    <a:pt x="13205" y="18565"/>
                  </a:cubicBezTo>
                  <a:lnTo>
                    <a:pt x="10383" y="18565"/>
                  </a:lnTo>
                  <a:lnTo>
                    <a:pt x="11275" y="17673"/>
                  </a:lnTo>
                  <a:lnTo>
                    <a:pt x="12384" y="16564"/>
                  </a:lnTo>
                  <a:cubicBezTo>
                    <a:pt x="13096" y="15848"/>
                    <a:pt x="13093" y="14689"/>
                    <a:pt x="12380" y="13975"/>
                  </a:cubicBezTo>
                  <a:cubicBezTo>
                    <a:pt x="12021" y="13617"/>
                    <a:pt x="11552" y="13438"/>
                    <a:pt x="11082" y="13438"/>
                  </a:cubicBezTo>
                  <a:cubicBezTo>
                    <a:pt x="10615" y="13438"/>
                    <a:pt x="10148" y="13615"/>
                    <a:pt x="9791" y="13970"/>
                  </a:cubicBezTo>
                  <a:lnTo>
                    <a:pt x="7573" y="16188"/>
                  </a:lnTo>
                  <a:cubicBezTo>
                    <a:pt x="6935" y="16827"/>
                    <a:pt x="6856" y="17834"/>
                    <a:pt x="7387" y="18565"/>
                  </a:cubicBezTo>
                  <a:lnTo>
                    <a:pt x="1132" y="18565"/>
                  </a:lnTo>
                  <a:cubicBezTo>
                    <a:pt x="924" y="18564"/>
                    <a:pt x="755" y="18395"/>
                    <a:pt x="755" y="18188"/>
                  </a:cubicBezTo>
                  <a:lnTo>
                    <a:pt x="755" y="6906"/>
                  </a:lnTo>
                  <a:cubicBezTo>
                    <a:pt x="755" y="6429"/>
                    <a:pt x="1053" y="6006"/>
                    <a:pt x="1500" y="5842"/>
                  </a:cubicBezTo>
                  <a:lnTo>
                    <a:pt x="2455" y="5494"/>
                  </a:lnTo>
                  <a:lnTo>
                    <a:pt x="5572" y="5494"/>
                  </a:lnTo>
                  <a:cubicBezTo>
                    <a:pt x="5775" y="5489"/>
                    <a:pt x="5939" y="5322"/>
                    <a:pt x="5939" y="5117"/>
                  </a:cubicBezTo>
                  <a:cubicBezTo>
                    <a:pt x="5939" y="4911"/>
                    <a:pt x="5775" y="4744"/>
                    <a:pt x="5572" y="4739"/>
                  </a:cubicBezTo>
                  <a:lnTo>
                    <a:pt x="2771" y="4739"/>
                  </a:lnTo>
                  <a:lnTo>
                    <a:pt x="2771" y="3774"/>
                  </a:lnTo>
                  <a:close/>
                  <a:moveTo>
                    <a:pt x="2640" y="0"/>
                  </a:moveTo>
                  <a:cubicBezTo>
                    <a:pt x="2016" y="2"/>
                    <a:pt x="1510" y="509"/>
                    <a:pt x="1510" y="1133"/>
                  </a:cubicBezTo>
                  <a:lnTo>
                    <a:pt x="1510" y="2642"/>
                  </a:lnTo>
                  <a:cubicBezTo>
                    <a:pt x="1510" y="3021"/>
                    <a:pt x="1700" y="3375"/>
                    <a:pt x="2016" y="3586"/>
                  </a:cubicBezTo>
                  <a:lnTo>
                    <a:pt x="2016" y="4850"/>
                  </a:lnTo>
                  <a:lnTo>
                    <a:pt x="1241" y="5133"/>
                  </a:lnTo>
                  <a:cubicBezTo>
                    <a:pt x="497" y="5405"/>
                    <a:pt x="2" y="6113"/>
                    <a:pt x="0" y="6906"/>
                  </a:cubicBezTo>
                  <a:lnTo>
                    <a:pt x="0" y="18188"/>
                  </a:lnTo>
                  <a:cubicBezTo>
                    <a:pt x="0" y="18812"/>
                    <a:pt x="507" y="19319"/>
                    <a:pt x="1132" y="19319"/>
                  </a:cubicBezTo>
                  <a:lnTo>
                    <a:pt x="13205" y="19319"/>
                  </a:lnTo>
                  <a:cubicBezTo>
                    <a:pt x="13831" y="19319"/>
                    <a:pt x="14338" y="18812"/>
                    <a:pt x="14338" y="18188"/>
                  </a:cubicBezTo>
                  <a:lnTo>
                    <a:pt x="14338" y="6906"/>
                  </a:lnTo>
                  <a:cubicBezTo>
                    <a:pt x="14336" y="6113"/>
                    <a:pt x="13841" y="5405"/>
                    <a:pt x="13096" y="5133"/>
                  </a:cubicBezTo>
                  <a:lnTo>
                    <a:pt x="13098" y="5133"/>
                  </a:lnTo>
                  <a:lnTo>
                    <a:pt x="12322" y="4850"/>
                  </a:lnTo>
                  <a:lnTo>
                    <a:pt x="12322" y="3586"/>
                  </a:lnTo>
                  <a:cubicBezTo>
                    <a:pt x="12638" y="3375"/>
                    <a:pt x="12828" y="3021"/>
                    <a:pt x="12828" y="2642"/>
                  </a:cubicBezTo>
                  <a:lnTo>
                    <a:pt x="12828" y="1133"/>
                  </a:lnTo>
                  <a:cubicBezTo>
                    <a:pt x="12828" y="509"/>
                    <a:pt x="12322" y="2"/>
                    <a:pt x="1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4107425" y="1825550"/>
              <a:ext cx="19900" cy="18850"/>
            </a:xfrm>
            <a:custGeom>
              <a:rect b="b" l="l" r="r" t="t"/>
              <a:pathLst>
                <a:path extrusionOk="0" h="754" w="796">
                  <a:moveTo>
                    <a:pt x="418" y="1"/>
                  </a:moveTo>
                  <a:cubicBezTo>
                    <a:pt x="345" y="1"/>
                    <a:pt x="272" y="22"/>
                    <a:pt x="208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8" y="754"/>
                  </a:cubicBezTo>
                  <a:cubicBezTo>
                    <a:pt x="442" y="754"/>
                    <a:pt x="466" y="752"/>
                    <a:pt x="491" y="747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7"/>
                    <a:pt x="756" y="181"/>
                    <a:pt x="684" y="111"/>
                  </a:cubicBezTo>
                  <a:cubicBezTo>
                    <a:pt x="612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4108350" y="1875000"/>
              <a:ext cx="155775" cy="146825"/>
            </a:xfrm>
            <a:custGeom>
              <a:rect b="b" l="l" r="r" t="t"/>
              <a:pathLst>
                <a:path extrusionOk="0" h="5873" w="6231">
                  <a:moveTo>
                    <a:pt x="4219" y="754"/>
                  </a:moveTo>
                  <a:cubicBezTo>
                    <a:pt x="4496" y="754"/>
                    <a:pt x="4772" y="860"/>
                    <a:pt x="4983" y="1071"/>
                  </a:cubicBezTo>
                  <a:cubicBezTo>
                    <a:pt x="5405" y="1492"/>
                    <a:pt x="5405" y="2175"/>
                    <a:pt x="4984" y="2597"/>
                  </a:cubicBezTo>
                  <a:lnTo>
                    <a:pt x="4142" y="3440"/>
                  </a:lnTo>
                  <a:lnTo>
                    <a:pt x="2616" y="1914"/>
                  </a:lnTo>
                  <a:lnTo>
                    <a:pt x="3456" y="1070"/>
                  </a:lnTo>
                  <a:cubicBezTo>
                    <a:pt x="3667" y="860"/>
                    <a:pt x="3943" y="754"/>
                    <a:pt x="4219" y="754"/>
                  </a:cubicBezTo>
                  <a:close/>
                  <a:moveTo>
                    <a:pt x="2081" y="2445"/>
                  </a:moveTo>
                  <a:lnTo>
                    <a:pt x="3607" y="3973"/>
                  </a:lnTo>
                  <a:lnTo>
                    <a:pt x="2765" y="4814"/>
                  </a:lnTo>
                  <a:cubicBezTo>
                    <a:pt x="2553" y="5025"/>
                    <a:pt x="2277" y="5130"/>
                    <a:pt x="2001" y="5130"/>
                  </a:cubicBezTo>
                  <a:cubicBezTo>
                    <a:pt x="1725" y="5130"/>
                    <a:pt x="1449" y="5025"/>
                    <a:pt x="1238" y="4814"/>
                  </a:cubicBezTo>
                  <a:cubicBezTo>
                    <a:pt x="816" y="4393"/>
                    <a:pt x="816" y="3710"/>
                    <a:pt x="1238" y="3288"/>
                  </a:cubicBezTo>
                  <a:lnTo>
                    <a:pt x="2081" y="2445"/>
                  </a:lnTo>
                  <a:close/>
                  <a:moveTo>
                    <a:pt x="4220" y="0"/>
                  </a:moveTo>
                  <a:cubicBezTo>
                    <a:pt x="3751" y="0"/>
                    <a:pt x="3282" y="179"/>
                    <a:pt x="2923" y="537"/>
                  </a:cubicBezTo>
                  <a:lnTo>
                    <a:pt x="704" y="2755"/>
                  </a:lnTo>
                  <a:cubicBezTo>
                    <a:pt x="0" y="3473"/>
                    <a:pt x="5" y="4623"/>
                    <a:pt x="717" y="5335"/>
                  </a:cubicBezTo>
                  <a:cubicBezTo>
                    <a:pt x="1075" y="5693"/>
                    <a:pt x="1544" y="5872"/>
                    <a:pt x="2014" y="5872"/>
                  </a:cubicBezTo>
                  <a:cubicBezTo>
                    <a:pt x="2477" y="5872"/>
                    <a:pt x="2941" y="5698"/>
                    <a:pt x="3297" y="5348"/>
                  </a:cubicBezTo>
                  <a:lnTo>
                    <a:pt x="4406" y="4239"/>
                  </a:lnTo>
                  <a:lnTo>
                    <a:pt x="5516" y="3130"/>
                  </a:lnTo>
                  <a:cubicBezTo>
                    <a:pt x="6231" y="2414"/>
                    <a:pt x="6231" y="1253"/>
                    <a:pt x="5516" y="537"/>
                  </a:cubicBezTo>
                  <a:lnTo>
                    <a:pt x="5517" y="537"/>
                  </a:lnTo>
                  <a:cubicBezTo>
                    <a:pt x="5158" y="179"/>
                    <a:pt x="4689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3970750" y="1947350"/>
              <a:ext cx="156400" cy="147300"/>
            </a:xfrm>
            <a:custGeom>
              <a:rect b="b" l="l" r="r" t="t"/>
              <a:pathLst>
                <a:path extrusionOk="0" h="5892" w="6256">
                  <a:moveTo>
                    <a:pt x="2032" y="767"/>
                  </a:moveTo>
                  <a:cubicBezTo>
                    <a:pt x="2309" y="767"/>
                    <a:pt x="2585" y="873"/>
                    <a:pt x="2796" y="1084"/>
                  </a:cubicBezTo>
                  <a:lnTo>
                    <a:pt x="3637" y="1926"/>
                  </a:lnTo>
                  <a:lnTo>
                    <a:pt x="2111" y="3452"/>
                  </a:lnTo>
                  <a:lnTo>
                    <a:pt x="1269" y="2610"/>
                  </a:lnTo>
                  <a:cubicBezTo>
                    <a:pt x="848" y="2188"/>
                    <a:pt x="848" y="1506"/>
                    <a:pt x="1269" y="1084"/>
                  </a:cubicBezTo>
                  <a:cubicBezTo>
                    <a:pt x="1480" y="873"/>
                    <a:pt x="1756" y="767"/>
                    <a:pt x="2032" y="767"/>
                  </a:cubicBezTo>
                  <a:close/>
                  <a:moveTo>
                    <a:pt x="4172" y="2459"/>
                  </a:moveTo>
                  <a:lnTo>
                    <a:pt x="5014" y="3302"/>
                  </a:lnTo>
                  <a:cubicBezTo>
                    <a:pt x="5435" y="3724"/>
                    <a:pt x="5435" y="4406"/>
                    <a:pt x="5014" y="4828"/>
                  </a:cubicBezTo>
                  <a:cubicBezTo>
                    <a:pt x="4803" y="5039"/>
                    <a:pt x="4527" y="5144"/>
                    <a:pt x="4251" y="5144"/>
                  </a:cubicBezTo>
                  <a:cubicBezTo>
                    <a:pt x="3974" y="5144"/>
                    <a:pt x="3698" y="5039"/>
                    <a:pt x="3488" y="4828"/>
                  </a:cubicBezTo>
                  <a:lnTo>
                    <a:pt x="2646" y="3985"/>
                  </a:lnTo>
                  <a:lnTo>
                    <a:pt x="4172" y="2459"/>
                  </a:lnTo>
                  <a:close/>
                  <a:moveTo>
                    <a:pt x="2019" y="0"/>
                  </a:moveTo>
                  <a:cubicBezTo>
                    <a:pt x="1550" y="0"/>
                    <a:pt x="1081" y="179"/>
                    <a:pt x="722" y="538"/>
                  </a:cubicBezTo>
                  <a:cubicBezTo>
                    <a:pt x="1" y="1259"/>
                    <a:pt x="7" y="2429"/>
                    <a:pt x="736" y="3143"/>
                  </a:cubicBezTo>
                  <a:lnTo>
                    <a:pt x="1845" y="4252"/>
                  </a:lnTo>
                  <a:lnTo>
                    <a:pt x="2954" y="5361"/>
                  </a:lnTo>
                  <a:cubicBezTo>
                    <a:pt x="3311" y="5715"/>
                    <a:pt x="3777" y="5891"/>
                    <a:pt x="4243" y="5891"/>
                  </a:cubicBezTo>
                  <a:cubicBezTo>
                    <a:pt x="4712" y="5891"/>
                    <a:pt x="5181" y="5712"/>
                    <a:pt x="5539" y="5354"/>
                  </a:cubicBezTo>
                  <a:cubicBezTo>
                    <a:pt x="6252" y="4641"/>
                    <a:pt x="6256" y="3486"/>
                    <a:pt x="5547" y="2769"/>
                  </a:cubicBezTo>
                  <a:lnTo>
                    <a:pt x="3329" y="551"/>
                  </a:lnTo>
                  <a:cubicBezTo>
                    <a:pt x="2969" y="184"/>
                    <a:pt x="2494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Major</a:t>
            </a:r>
            <a:r>
              <a:rPr lang="en"/>
              <a:t> Milestones</a:t>
            </a:r>
            <a:endParaRPr/>
          </a:p>
        </p:txBody>
      </p:sp>
      <p:cxnSp>
        <p:nvCxnSpPr>
          <p:cNvPr id="1855" name="Google Shape;1855;p41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6" name="Google Shape;1856;p41"/>
          <p:cNvSpPr txBox="1"/>
          <p:nvPr/>
        </p:nvSpPr>
        <p:spPr>
          <a:xfrm flipH="1">
            <a:off x="718177" y="3482245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Define the project</a:t>
            </a:r>
            <a:endParaRPr b="1"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7" name="Google Shape;1857;p41"/>
          <p:cNvSpPr txBox="1"/>
          <p:nvPr/>
        </p:nvSpPr>
        <p:spPr>
          <a:xfrm flipH="1">
            <a:off x="718177" y="3669438"/>
            <a:ext cx="21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Define 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business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case, requirements and set goals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58" name="Google Shape;1858;p41"/>
          <p:cNvSpPr txBox="1"/>
          <p:nvPr/>
        </p:nvSpPr>
        <p:spPr>
          <a:xfrm flipH="1">
            <a:off x="718177" y="3024400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1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9" name="Google Shape;1859;p41"/>
          <p:cNvSpPr txBox="1"/>
          <p:nvPr/>
        </p:nvSpPr>
        <p:spPr>
          <a:xfrm flipH="1">
            <a:off x="2565818" y="1808032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Technical </a:t>
            </a:r>
            <a:r>
              <a:rPr b="1"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Architecture</a:t>
            </a:r>
            <a:r>
              <a:rPr b="1"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0" name="Google Shape;1860;p41"/>
          <p:cNvSpPr txBox="1"/>
          <p:nvPr/>
        </p:nvSpPr>
        <p:spPr>
          <a:xfrm flipH="1">
            <a:off x="2565818" y="1390662"/>
            <a:ext cx="21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Acquire data and define tools and frameworks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1" name="Google Shape;1861;p41"/>
          <p:cNvSpPr txBox="1"/>
          <p:nvPr/>
        </p:nvSpPr>
        <p:spPr>
          <a:xfrm flipH="1">
            <a:off x="2565818" y="2449568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2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2" name="Google Shape;1862;p41"/>
          <p:cNvSpPr txBox="1"/>
          <p:nvPr/>
        </p:nvSpPr>
        <p:spPr>
          <a:xfrm flipH="1">
            <a:off x="4413459" y="3482245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Actionable Data</a:t>
            </a:r>
            <a:endParaRPr b="1"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3" name="Google Shape;1863;p41"/>
          <p:cNvSpPr txBox="1"/>
          <p:nvPr/>
        </p:nvSpPr>
        <p:spPr>
          <a:xfrm flipH="1">
            <a:off x="4413459" y="3669438"/>
            <a:ext cx="21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Transform raw data into actionable data and warehouse it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4" name="Google Shape;1864;p41"/>
          <p:cNvSpPr txBox="1"/>
          <p:nvPr/>
        </p:nvSpPr>
        <p:spPr>
          <a:xfrm flipH="1">
            <a:off x="4413459" y="3024400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3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5" name="Google Shape;1865;p41"/>
          <p:cNvSpPr txBox="1"/>
          <p:nvPr/>
        </p:nvSpPr>
        <p:spPr>
          <a:xfrm flipH="1">
            <a:off x="6261101" y="1808032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Final Product</a:t>
            </a:r>
            <a:endParaRPr b="1"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6" name="Google Shape;1866;p41"/>
          <p:cNvSpPr txBox="1"/>
          <p:nvPr/>
        </p:nvSpPr>
        <p:spPr>
          <a:xfrm flipH="1">
            <a:off x="6261101" y="1390662"/>
            <a:ext cx="21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Produce a 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dashboard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that meets all 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requirements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and goals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7" name="Google Shape;1867;p41"/>
          <p:cNvSpPr txBox="1"/>
          <p:nvPr/>
        </p:nvSpPr>
        <p:spPr>
          <a:xfrm flipH="1">
            <a:off x="6261101" y="2297168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4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1407577" y="2072763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41"/>
          <p:cNvSpPr/>
          <p:nvPr/>
        </p:nvSpPr>
        <p:spPr>
          <a:xfrm>
            <a:off x="3255218" y="279658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41"/>
          <p:cNvSpPr/>
          <p:nvPr/>
        </p:nvSpPr>
        <p:spPr>
          <a:xfrm>
            <a:off x="5102859" y="2072763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41"/>
          <p:cNvSpPr/>
          <p:nvPr/>
        </p:nvSpPr>
        <p:spPr>
          <a:xfrm>
            <a:off x="6950501" y="279658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2" name="Google Shape;1872;p41"/>
          <p:cNvCxnSpPr>
            <a:stCxn id="1868" idx="6"/>
            <a:endCxn id="1869" idx="2"/>
          </p:cNvCxnSpPr>
          <p:nvPr/>
        </p:nvCxnSpPr>
        <p:spPr>
          <a:xfrm>
            <a:off x="2195977" y="2466963"/>
            <a:ext cx="1059300" cy="7239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73" name="Google Shape;1873;p41"/>
          <p:cNvCxnSpPr>
            <a:stCxn id="1869" idx="6"/>
            <a:endCxn id="1870" idx="2"/>
          </p:cNvCxnSpPr>
          <p:nvPr/>
        </p:nvCxnSpPr>
        <p:spPr>
          <a:xfrm flipH="1" rot="10800000">
            <a:off x="4043618" y="2466888"/>
            <a:ext cx="1059300" cy="7239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74" name="Google Shape;1874;p41"/>
          <p:cNvCxnSpPr>
            <a:stCxn id="1870" idx="6"/>
            <a:endCxn id="1871" idx="2"/>
          </p:cNvCxnSpPr>
          <p:nvPr/>
        </p:nvCxnSpPr>
        <p:spPr>
          <a:xfrm>
            <a:off x="5891259" y="2466963"/>
            <a:ext cx="1059300" cy="7239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875" name="Google Shape;1875;p41"/>
          <p:cNvGrpSpPr/>
          <p:nvPr/>
        </p:nvGrpSpPr>
        <p:grpSpPr>
          <a:xfrm>
            <a:off x="5269494" y="2264734"/>
            <a:ext cx="455130" cy="454213"/>
            <a:chOff x="6897200" y="3459200"/>
            <a:chExt cx="483975" cy="483000"/>
          </a:xfrm>
        </p:grpSpPr>
        <p:sp>
          <p:nvSpPr>
            <p:cNvPr id="1876" name="Google Shape;1876;p41"/>
            <p:cNvSpPr/>
            <p:nvPr/>
          </p:nvSpPr>
          <p:spPr>
            <a:xfrm>
              <a:off x="7191300" y="3612450"/>
              <a:ext cx="58000" cy="57550"/>
            </a:xfrm>
            <a:custGeom>
              <a:rect b="b" l="l" r="r" t="t"/>
              <a:pathLst>
                <a:path extrusionOk="0" h="2302" w="2320">
                  <a:moveTo>
                    <a:pt x="1161" y="0"/>
                  </a:moveTo>
                  <a:cubicBezTo>
                    <a:pt x="952" y="0"/>
                    <a:pt x="784" y="169"/>
                    <a:pt x="784" y="378"/>
                  </a:cubicBezTo>
                  <a:lnTo>
                    <a:pt x="784" y="773"/>
                  </a:lnTo>
                  <a:lnTo>
                    <a:pt x="388" y="773"/>
                  </a:lnTo>
                  <a:cubicBezTo>
                    <a:pt x="385" y="773"/>
                    <a:pt x="382" y="773"/>
                    <a:pt x="379" y="773"/>
                  </a:cubicBezTo>
                  <a:cubicBezTo>
                    <a:pt x="171" y="773"/>
                    <a:pt x="1" y="942"/>
                    <a:pt x="1" y="1151"/>
                  </a:cubicBezTo>
                  <a:cubicBezTo>
                    <a:pt x="1" y="1360"/>
                    <a:pt x="171" y="1528"/>
                    <a:pt x="379" y="1528"/>
                  </a:cubicBezTo>
                  <a:cubicBezTo>
                    <a:pt x="382" y="1528"/>
                    <a:pt x="385" y="1528"/>
                    <a:pt x="388" y="1528"/>
                  </a:cubicBezTo>
                  <a:lnTo>
                    <a:pt x="782" y="1528"/>
                  </a:lnTo>
                  <a:lnTo>
                    <a:pt x="782" y="1924"/>
                  </a:lnTo>
                  <a:cubicBezTo>
                    <a:pt x="782" y="2132"/>
                    <a:pt x="951" y="2301"/>
                    <a:pt x="1159" y="2301"/>
                  </a:cubicBezTo>
                  <a:cubicBezTo>
                    <a:pt x="1368" y="2301"/>
                    <a:pt x="1537" y="2132"/>
                    <a:pt x="1537" y="1924"/>
                  </a:cubicBezTo>
                  <a:lnTo>
                    <a:pt x="1537" y="1528"/>
                  </a:lnTo>
                  <a:lnTo>
                    <a:pt x="1932" y="1528"/>
                  </a:lnTo>
                  <a:cubicBezTo>
                    <a:pt x="1935" y="1528"/>
                    <a:pt x="1938" y="1528"/>
                    <a:pt x="1941" y="1528"/>
                  </a:cubicBezTo>
                  <a:cubicBezTo>
                    <a:pt x="2149" y="1528"/>
                    <a:pt x="2320" y="1360"/>
                    <a:pt x="2320" y="1151"/>
                  </a:cubicBezTo>
                  <a:cubicBezTo>
                    <a:pt x="2320" y="942"/>
                    <a:pt x="2149" y="773"/>
                    <a:pt x="1941" y="773"/>
                  </a:cubicBezTo>
                  <a:cubicBezTo>
                    <a:pt x="1938" y="773"/>
                    <a:pt x="1935" y="773"/>
                    <a:pt x="1932" y="773"/>
                  </a:cubicBezTo>
                  <a:lnTo>
                    <a:pt x="1538" y="773"/>
                  </a:lnTo>
                  <a:lnTo>
                    <a:pt x="1538" y="378"/>
                  </a:lnTo>
                  <a:cubicBezTo>
                    <a:pt x="1538" y="169"/>
                    <a:pt x="137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6897625" y="3588000"/>
              <a:ext cx="482975" cy="354200"/>
            </a:xfrm>
            <a:custGeom>
              <a:rect b="b" l="l" r="r" t="t"/>
              <a:pathLst>
                <a:path extrusionOk="0" h="14168" w="19319">
                  <a:moveTo>
                    <a:pt x="12904" y="762"/>
                  </a:moveTo>
                  <a:cubicBezTo>
                    <a:pt x="13858" y="762"/>
                    <a:pt x="14812" y="1054"/>
                    <a:pt x="15616" y="1637"/>
                  </a:cubicBezTo>
                  <a:lnTo>
                    <a:pt x="15128" y="3503"/>
                  </a:lnTo>
                  <a:lnTo>
                    <a:pt x="10680" y="3503"/>
                  </a:lnTo>
                  <a:lnTo>
                    <a:pt x="10193" y="1637"/>
                  </a:lnTo>
                  <a:cubicBezTo>
                    <a:pt x="10996" y="1054"/>
                    <a:pt x="11950" y="762"/>
                    <a:pt x="12904" y="762"/>
                  </a:cubicBezTo>
                  <a:close/>
                  <a:moveTo>
                    <a:pt x="6179" y="6585"/>
                  </a:moveTo>
                  <a:lnTo>
                    <a:pt x="6179" y="7454"/>
                  </a:lnTo>
                  <a:lnTo>
                    <a:pt x="3028" y="7454"/>
                  </a:lnTo>
                  <a:lnTo>
                    <a:pt x="3028" y="6585"/>
                  </a:lnTo>
                  <a:close/>
                  <a:moveTo>
                    <a:pt x="15037" y="4257"/>
                  </a:moveTo>
                  <a:lnTo>
                    <a:pt x="15037" y="5193"/>
                  </a:lnTo>
                  <a:cubicBezTo>
                    <a:pt x="15037" y="6431"/>
                    <a:pt x="14125" y="7490"/>
                    <a:pt x="12905" y="7679"/>
                  </a:cubicBezTo>
                  <a:cubicBezTo>
                    <a:pt x="11685" y="7490"/>
                    <a:pt x="10773" y="6431"/>
                    <a:pt x="10773" y="5193"/>
                  </a:cubicBezTo>
                  <a:lnTo>
                    <a:pt x="10773" y="4257"/>
                  </a:lnTo>
                  <a:close/>
                  <a:moveTo>
                    <a:pt x="13757" y="8218"/>
                  </a:moveTo>
                  <a:lnTo>
                    <a:pt x="13757" y="8703"/>
                  </a:lnTo>
                  <a:lnTo>
                    <a:pt x="12905" y="11984"/>
                  </a:lnTo>
                  <a:lnTo>
                    <a:pt x="12052" y="8703"/>
                  </a:lnTo>
                  <a:lnTo>
                    <a:pt x="12052" y="8218"/>
                  </a:lnTo>
                  <a:cubicBezTo>
                    <a:pt x="12309" y="8324"/>
                    <a:pt x="12579" y="8397"/>
                    <a:pt x="12853" y="8433"/>
                  </a:cubicBezTo>
                  <a:cubicBezTo>
                    <a:pt x="12870" y="8436"/>
                    <a:pt x="12887" y="8437"/>
                    <a:pt x="12904" y="8437"/>
                  </a:cubicBezTo>
                  <a:cubicBezTo>
                    <a:pt x="12921" y="8437"/>
                    <a:pt x="12938" y="8436"/>
                    <a:pt x="12954" y="8433"/>
                  </a:cubicBezTo>
                  <a:cubicBezTo>
                    <a:pt x="13229" y="8397"/>
                    <a:pt x="13499" y="8324"/>
                    <a:pt x="13757" y="8218"/>
                  </a:cubicBezTo>
                  <a:close/>
                  <a:moveTo>
                    <a:pt x="11367" y="9067"/>
                  </a:moveTo>
                  <a:lnTo>
                    <a:pt x="12496" y="13412"/>
                  </a:lnTo>
                  <a:lnTo>
                    <a:pt x="7244" y="13412"/>
                  </a:lnTo>
                  <a:lnTo>
                    <a:pt x="7244" y="11578"/>
                  </a:lnTo>
                  <a:cubicBezTo>
                    <a:pt x="7244" y="10724"/>
                    <a:pt x="7823" y="9978"/>
                    <a:pt x="8651" y="9766"/>
                  </a:cubicBezTo>
                  <a:lnTo>
                    <a:pt x="11367" y="9067"/>
                  </a:lnTo>
                  <a:close/>
                  <a:moveTo>
                    <a:pt x="14442" y="9067"/>
                  </a:moveTo>
                  <a:lnTo>
                    <a:pt x="17159" y="9766"/>
                  </a:lnTo>
                  <a:cubicBezTo>
                    <a:pt x="17986" y="9978"/>
                    <a:pt x="18566" y="10724"/>
                    <a:pt x="18566" y="11578"/>
                  </a:cubicBezTo>
                  <a:lnTo>
                    <a:pt x="18564" y="13412"/>
                  </a:lnTo>
                  <a:lnTo>
                    <a:pt x="13314" y="13412"/>
                  </a:lnTo>
                  <a:lnTo>
                    <a:pt x="14442" y="9067"/>
                  </a:lnTo>
                  <a:close/>
                  <a:moveTo>
                    <a:pt x="12904" y="0"/>
                  </a:moveTo>
                  <a:cubicBezTo>
                    <a:pt x="11708" y="0"/>
                    <a:pt x="10511" y="399"/>
                    <a:pt x="9526" y="1197"/>
                  </a:cubicBezTo>
                  <a:cubicBezTo>
                    <a:pt x="9412" y="1289"/>
                    <a:pt x="9361" y="1442"/>
                    <a:pt x="9399" y="1584"/>
                  </a:cubicBezTo>
                  <a:lnTo>
                    <a:pt x="10023" y="3976"/>
                  </a:lnTo>
                  <a:cubicBezTo>
                    <a:pt x="10023" y="3979"/>
                    <a:pt x="10025" y="3981"/>
                    <a:pt x="10026" y="3984"/>
                  </a:cubicBezTo>
                  <a:cubicBezTo>
                    <a:pt x="10020" y="4011"/>
                    <a:pt x="10016" y="4037"/>
                    <a:pt x="10016" y="4065"/>
                  </a:cubicBezTo>
                  <a:lnTo>
                    <a:pt x="10016" y="5193"/>
                  </a:lnTo>
                  <a:cubicBezTo>
                    <a:pt x="10018" y="6207"/>
                    <a:pt x="10491" y="7164"/>
                    <a:pt x="11297" y="7783"/>
                  </a:cubicBezTo>
                  <a:lnTo>
                    <a:pt x="11297" y="8306"/>
                  </a:lnTo>
                  <a:lnTo>
                    <a:pt x="8462" y="9034"/>
                  </a:lnTo>
                  <a:cubicBezTo>
                    <a:pt x="7300" y="9332"/>
                    <a:pt x="6489" y="10380"/>
                    <a:pt x="6489" y="11580"/>
                  </a:cubicBezTo>
                  <a:lnTo>
                    <a:pt x="6489" y="13412"/>
                  </a:lnTo>
                  <a:lnTo>
                    <a:pt x="755" y="13412"/>
                  </a:lnTo>
                  <a:lnTo>
                    <a:pt x="755" y="9978"/>
                  </a:lnTo>
                  <a:lnTo>
                    <a:pt x="2273" y="9978"/>
                  </a:lnTo>
                  <a:lnTo>
                    <a:pt x="2273" y="10241"/>
                  </a:lnTo>
                  <a:cubicBezTo>
                    <a:pt x="2273" y="10450"/>
                    <a:pt x="2442" y="10618"/>
                    <a:pt x="2650" y="10618"/>
                  </a:cubicBezTo>
                  <a:cubicBezTo>
                    <a:pt x="2859" y="10618"/>
                    <a:pt x="3028" y="10450"/>
                    <a:pt x="3028" y="10241"/>
                  </a:cubicBezTo>
                  <a:lnTo>
                    <a:pt x="3028" y="9978"/>
                  </a:lnTo>
                  <a:lnTo>
                    <a:pt x="5421" y="9978"/>
                  </a:lnTo>
                  <a:cubicBezTo>
                    <a:pt x="5424" y="9978"/>
                    <a:pt x="5427" y="9978"/>
                    <a:pt x="5430" y="9978"/>
                  </a:cubicBezTo>
                  <a:cubicBezTo>
                    <a:pt x="5637" y="9978"/>
                    <a:pt x="5807" y="9809"/>
                    <a:pt x="5807" y="9600"/>
                  </a:cubicBezTo>
                  <a:cubicBezTo>
                    <a:pt x="5807" y="9392"/>
                    <a:pt x="5637" y="9223"/>
                    <a:pt x="5430" y="9223"/>
                  </a:cubicBezTo>
                  <a:cubicBezTo>
                    <a:pt x="5427" y="9223"/>
                    <a:pt x="5424" y="9223"/>
                    <a:pt x="5421" y="9223"/>
                  </a:cubicBezTo>
                  <a:lnTo>
                    <a:pt x="3010" y="9223"/>
                  </a:lnTo>
                  <a:cubicBezTo>
                    <a:pt x="2954" y="9047"/>
                    <a:pt x="2802" y="8959"/>
                    <a:pt x="2650" y="8959"/>
                  </a:cubicBezTo>
                  <a:cubicBezTo>
                    <a:pt x="2497" y="8959"/>
                    <a:pt x="2345" y="9047"/>
                    <a:pt x="2290" y="9223"/>
                  </a:cubicBezTo>
                  <a:lnTo>
                    <a:pt x="755" y="9223"/>
                  </a:lnTo>
                  <a:lnTo>
                    <a:pt x="755" y="8516"/>
                  </a:lnTo>
                  <a:cubicBezTo>
                    <a:pt x="755" y="8344"/>
                    <a:pt x="893" y="8205"/>
                    <a:pt x="1065" y="8205"/>
                  </a:cubicBezTo>
                  <a:lnTo>
                    <a:pt x="8141" y="8205"/>
                  </a:lnTo>
                  <a:cubicBezTo>
                    <a:pt x="8144" y="8205"/>
                    <a:pt x="8147" y="8205"/>
                    <a:pt x="8150" y="8205"/>
                  </a:cubicBezTo>
                  <a:cubicBezTo>
                    <a:pt x="8358" y="8205"/>
                    <a:pt x="8527" y="8036"/>
                    <a:pt x="8527" y="7828"/>
                  </a:cubicBezTo>
                  <a:cubicBezTo>
                    <a:pt x="8527" y="7619"/>
                    <a:pt x="8358" y="7452"/>
                    <a:pt x="8150" y="7452"/>
                  </a:cubicBezTo>
                  <a:cubicBezTo>
                    <a:pt x="8147" y="7452"/>
                    <a:pt x="8144" y="7452"/>
                    <a:pt x="8141" y="7452"/>
                  </a:cubicBezTo>
                  <a:lnTo>
                    <a:pt x="6933" y="7452"/>
                  </a:lnTo>
                  <a:lnTo>
                    <a:pt x="6933" y="6512"/>
                  </a:lnTo>
                  <a:cubicBezTo>
                    <a:pt x="6933" y="6134"/>
                    <a:pt x="6626" y="5828"/>
                    <a:pt x="6251" y="5828"/>
                  </a:cubicBezTo>
                  <a:lnTo>
                    <a:pt x="2953" y="5828"/>
                  </a:lnTo>
                  <a:cubicBezTo>
                    <a:pt x="2578" y="5828"/>
                    <a:pt x="2271" y="6134"/>
                    <a:pt x="2271" y="6512"/>
                  </a:cubicBezTo>
                  <a:lnTo>
                    <a:pt x="2271" y="7454"/>
                  </a:lnTo>
                  <a:lnTo>
                    <a:pt x="1065" y="7454"/>
                  </a:lnTo>
                  <a:cubicBezTo>
                    <a:pt x="477" y="7454"/>
                    <a:pt x="0" y="7930"/>
                    <a:pt x="0" y="8518"/>
                  </a:cubicBezTo>
                  <a:lnTo>
                    <a:pt x="0" y="13445"/>
                  </a:lnTo>
                  <a:cubicBezTo>
                    <a:pt x="0" y="13844"/>
                    <a:pt x="323" y="14167"/>
                    <a:pt x="720" y="14167"/>
                  </a:cubicBezTo>
                  <a:lnTo>
                    <a:pt x="18941" y="14167"/>
                  </a:lnTo>
                  <a:cubicBezTo>
                    <a:pt x="19150" y="14167"/>
                    <a:pt x="19319" y="13998"/>
                    <a:pt x="19319" y="13790"/>
                  </a:cubicBezTo>
                  <a:lnTo>
                    <a:pt x="19319" y="11578"/>
                  </a:lnTo>
                  <a:cubicBezTo>
                    <a:pt x="19319" y="10380"/>
                    <a:pt x="18508" y="9332"/>
                    <a:pt x="17346" y="9034"/>
                  </a:cubicBezTo>
                  <a:lnTo>
                    <a:pt x="14510" y="8306"/>
                  </a:lnTo>
                  <a:lnTo>
                    <a:pt x="14510" y="7783"/>
                  </a:lnTo>
                  <a:cubicBezTo>
                    <a:pt x="15316" y="7164"/>
                    <a:pt x="15788" y="6207"/>
                    <a:pt x="15791" y="5193"/>
                  </a:cubicBezTo>
                  <a:lnTo>
                    <a:pt x="15791" y="4065"/>
                  </a:lnTo>
                  <a:cubicBezTo>
                    <a:pt x="15790" y="4037"/>
                    <a:pt x="15788" y="4011"/>
                    <a:pt x="15781" y="3984"/>
                  </a:cubicBezTo>
                  <a:cubicBezTo>
                    <a:pt x="15781" y="3981"/>
                    <a:pt x="15783" y="3979"/>
                    <a:pt x="15785" y="3976"/>
                  </a:cubicBezTo>
                  <a:lnTo>
                    <a:pt x="16409" y="1584"/>
                  </a:lnTo>
                  <a:cubicBezTo>
                    <a:pt x="16445" y="1442"/>
                    <a:pt x="16396" y="1289"/>
                    <a:pt x="16281" y="1197"/>
                  </a:cubicBezTo>
                  <a:cubicBezTo>
                    <a:pt x="15296" y="399"/>
                    <a:pt x="14100" y="0"/>
                    <a:pt x="12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6897200" y="3496950"/>
              <a:ext cx="216875" cy="128425"/>
            </a:xfrm>
            <a:custGeom>
              <a:rect b="b" l="l" r="r" t="t"/>
              <a:pathLst>
                <a:path extrusionOk="0" h="5137" w="8675">
                  <a:moveTo>
                    <a:pt x="2871" y="754"/>
                  </a:moveTo>
                  <a:lnTo>
                    <a:pt x="2871" y="1282"/>
                  </a:lnTo>
                  <a:lnTo>
                    <a:pt x="1517" y="1282"/>
                  </a:lnTo>
                  <a:lnTo>
                    <a:pt x="1517" y="754"/>
                  </a:lnTo>
                  <a:close/>
                  <a:moveTo>
                    <a:pt x="5837" y="754"/>
                  </a:moveTo>
                  <a:lnTo>
                    <a:pt x="5837" y="1282"/>
                  </a:lnTo>
                  <a:lnTo>
                    <a:pt x="4483" y="1282"/>
                  </a:lnTo>
                  <a:lnTo>
                    <a:pt x="4483" y="754"/>
                  </a:lnTo>
                  <a:close/>
                  <a:moveTo>
                    <a:pt x="2717" y="2038"/>
                  </a:moveTo>
                  <a:lnTo>
                    <a:pt x="2717" y="2171"/>
                  </a:lnTo>
                  <a:cubicBezTo>
                    <a:pt x="2715" y="2296"/>
                    <a:pt x="2778" y="2414"/>
                    <a:pt x="2884" y="2483"/>
                  </a:cubicBezTo>
                  <a:lnTo>
                    <a:pt x="3176" y="2679"/>
                  </a:lnTo>
                  <a:cubicBezTo>
                    <a:pt x="3252" y="2732"/>
                    <a:pt x="3300" y="2818"/>
                    <a:pt x="3300" y="2912"/>
                  </a:cubicBezTo>
                  <a:lnTo>
                    <a:pt x="3300" y="4380"/>
                  </a:lnTo>
                  <a:lnTo>
                    <a:pt x="1087" y="4380"/>
                  </a:lnTo>
                  <a:lnTo>
                    <a:pt x="1087" y="2912"/>
                  </a:lnTo>
                  <a:cubicBezTo>
                    <a:pt x="1087" y="2818"/>
                    <a:pt x="1133" y="2730"/>
                    <a:pt x="1211" y="2679"/>
                  </a:cubicBezTo>
                  <a:lnTo>
                    <a:pt x="1502" y="2483"/>
                  </a:lnTo>
                  <a:cubicBezTo>
                    <a:pt x="1606" y="2414"/>
                    <a:pt x="1669" y="2296"/>
                    <a:pt x="1669" y="2171"/>
                  </a:cubicBezTo>
                  <a:lnTo>
                    <a:pt x="1669" y="2038"/>
                  </a:lnTo>
                  <a:close/>
                  <a:moveTo>
                    <a:pt x="5685" y="2038"/>
                  </a:moveTo>
                  <a:lnTo>
                    <a:pt x="5685" y="2171"/>
                  </a:lnTo>
                  <a:cubicBezTo>
                    <a:pt x="5683" y="2296"/>
                    <a:pt x="5746" y="2414"/>
                    <a:pt x="5852" y="2483"/>
                  </a:cubicBezTo>
                  <a:lnTo>
                    <a:pt x="6142" y="2679"/>
                  </a:lnTo>
                  <a:cubicBezTo>
                    <a:pt x="6220" y="2730"/>
                    <a:pt x="6266" y="2818"/>
                    <a:pt x="6266" y="2912"/>
                  </a:cubicBezTo>
                  <a:lnTo>
                    <a:pt x="6266" y="4380"/>
                  </a:lnTo>
                  <a:lnTo>
                    <a:pt x="4055" y="4380"/>
                  </a:lnTo>
                  <a:lnTo>
                    <a:pt x="4055" y="2912"/>
                  </a:lnTo>
                  <a:cubicBezTo>
                    <a:pt x="4055" y="2818"/>
                    <a:pt x="4101" y="2730"/>
                    <a:pt x="4179" y="2679"/>
                  </a:cubicBezTo>
                  <a:lnTo>
                    <a:pt x="4470" y="2483"/>
                  </a:lnTo>
                  <a:cubicBezTo>
                    <a:pt x="4574" y="2414"/>
                    <a:pt x="4637" y="2296"/>
                    <a:pt x="4637" y="2171"/>
                  </a:cubicBezTo>
                  <a:lnTo>
                    <a:pt x="4637" y="2038"/>
                  </a:lnTo>
                  <a:close/>
                  <a:moveTo>
                    <a:pt x="1290" y="1"/>
                  </a:moveTo>
                  <a:cubicBezTo>
                    <a:pt x="997" y="1"/>
                    <a:pt x="761" y="239"/>
                    <a:pt x="761" y="532"/>
                  </a:cubicBezTo>
                  <a:lnTo>
                    <a:pt x="761" y="1508"/>
                  </a:lnTo>
                  <a:cubicBezTo>
                    <a:pt x="761" y="1648"/>
                    <a:pt x="815" y="1782"/>
                    <a:pt x="913" y="1881"/>
                  </a:cubicBezTo>
                  <a:lnTo>
                    <a:pt x="913" y="1970"/>
                  </a:lnTo>
                  <a:lnTo>
                    <a:pt x="789" y="2053"/>
                  </a:lnTo>
                  <a:cubicBezTo>
                    <a:pt x="502" y="2243"/>
                    <a:pt x="330" y="2566"/>
                    <a:pt x="332" y="2912"/>
                  </a:cubicBezTo>
                  <a:lnTo>
                    <a:pt x="332" y="4387"/>
                  </a:lnTo>
                  <a:cubicBezTo>
                    <a:pt x="138" y="4418"/>
                    <a:pt x="1" y="4594"/>
                    <a:pt x="17" y="4789"/>
                  </a:cubicBezTo>
                  <a:cubicBezTo>
                    <a:pt x="34" y="4986"/>
                    <a:pt x="196" y="5135"/>
                    <a:pt x="393" y="5137"/>
                  </a:cubicBezTo>
                  <a:lnTo>
                    <a:pt x="8307" y="5137"/>
                  </a:lnTo>
                  <a:cubicBezTo>
                    <a:pt x="8510" y="5132"/>
                    <a:pt x="8674" y="4963"/>
                    <a:pt x="8674" y="4759"/>
                  </a:cubicBezTo>
                  <a:cubicBezTo>
                    <a:pt x="8674" y="4554"/>
                    <a:pt x="8510" y="4387"/>
                    <a:pt x="8307" y="4382"/>
                  </a:cubicBezTo>
                  <a:lnTo>
                    <a:pt x="8307" y="4380"/>
                  </a:lnTo>
                  <a:lnTo>
                    <a:pt x="7021" y="4380"/>
                  </a:lnTo>
                  <a:lnTo>
                    <a:pt x="7021" y="2912"/>
                  </a:lnTo>
                  <a:cubicBezTo>
                    <a:pt x="7021" y="2566"/>
                    <a:pt x="6849" y="2243"/>
                    <a:pt x="6562" y="2053"/>
                  </a:cubicBezTo>
                  <a:lnTo>
                    <a:pt x="6438" y="1970"/>
                  </a:lnTo>
                  <a:lnTo>
                    <a:pt x="6438" y="1881"/>
                  </a:lnTo>
                  <a:cubicBezTo>
                    <a:pt x="6536" y="1782"/>
                    <a:pt x="6590" y="1648"/>
                    <a:pt x="6590" y="1508"/>
                  </a:cubicBezTo>
                  <a:lnTo>
                    <a:pt x="6590" y="532"/>
                  </a:lnTo>
                  <a:cubicBezTo>
                    <a:pt x="6590" y="239"/>
                    <a:pt x="6352" y="1"/>
                    <a:pt x="6061" y="1"/>
                  </a:cubicBezTo>
                  <a:lnTo>
                    <a:pt x="4258" y="1"/>
                  </a:lnTo>
                  <a:cubicBezTo>
                    <a:pt x="3965" y="1"/>
                    <a:pt x="3727" y="239"/>
                    <a:pt x="3727" y="532"/>
                  </a:cubicBezTo>
                  <a:lnTo>
                    <a:pt x="3727" y="1508"/>
                  </a:lnTo>
                  <a:cubicBezTo>
                    <a:pt x="3727" y="1648"/>
                    <a:pt x="3783" y="1782"/>
                    <a:pt x="3881" y="1881"/>
                  </a:cubicBezTo>
                  <a:lnTo>
                    <a:pt x="3881" y="1970"/>
                  </a:lnTo>
                  <a:lnTo>
                    <a:pt x="3757" y="2053"/>
                  </a:lnTo>
                  <a:cubicBezTo>
                    <a:pt x="3728" y="2071"/>
                    <a:pt x="3702" y="2091"/>
                    <a:pt x="3676" y="2113"/>
                  </a:cubicBezTo>
                  <a:cubicBezTo>
                    <a:pt x="3649" y="2091"/>
                    <a:pt x="3623" y="2071"/>
                    <a:pt x="3594" y="2053"/>
                  </a:cubicBezTo>
                  <a:lnTo>
                    <a:pt x="3470" y="1970"/>
                  </a:lnTo>
                  <a:lnTo>
                    <a:pt x="3470" y="1881"/>
                  </a:lnTo>
                  <a:cubicBezTo>
                    <a:pt x="3568" y="1782"/>
                    <a:pt x="3624" y="1648"/>
                    <a:pt x="3624" y="1508"/>
                  </a:cubicBezTo>
                  <a:lnTo>
                    <a:pt x="3624" y="532"/>
                  </a:lnTo>
                  <a:cubicBezTo>
                    <a:pt x="3623" y="239"/>
                    <a:pt x="3386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7127750" y="3459200"/>
              <a:ext cx="253425" cy="94350"/>
            </a:xfrm>
            <a:custGeom>
              <a:rect b="b" l="l" r="r" t="t"/>
              <a:pathLst>
                <a:path extrusionOk="0" h="3774" w="10137">
                  <a:moveTo>
                    <a:pt x="4981" y="756"/>
                  </a:moveTo>
                  <a:lnTo>
                    <a:pt x="4981" y="3018"/>
                  </a:lnTo>
                  <a:lnTo>
                    <a:pt x="1698" y="3018"/>
                  </a:lnTo>
                  <a:lnTo>
                    <a:pt x="1698" y="756"/>
                  </a:lnTo>
                  <a:close/>
                  <a:moveTo>
                    <a:pt x="9069" y="756"/>
                  </a:moveTo>
                  <a:lnTo>
                    <a:pt x="9069" y="3018"/>
                  </a:lnTo>
                  <a:lnTo>
                    <a:pt x="6805" y="3018"/>
                  </a:lnTo>
                  <a:lnTo>
                    <a:pt x="6805" y="756"/>
                  </a:lnTo>
                  <a:close/>
                  <a:moveTo>
                    <a:pt x="1698" y="1"/>
                  </a:moveTo>
                  <a:cubicBezTo>
                    <a:pt x="1281" y="1"/>
                    <a:pt x="944" y="339"/>
                    <a:pt x="944" y="756"/>
                  </a:cubicBezTo>
                  <a:lnTo>
                    <a:pt x="944" y="3018"/>
                  </a:lnTo>
                  <a:lnTo>
                    <a:pt x="378" y="3018"/>
                  </a:lnTo>
                  <a:cubicBezTo>
                    <a:pt x="169" y="3018"/>
                    <a:pt x="0" y="3187"/>
                    <a:pt x="0" y="3396"/>
                  </a:cubicBezTo>
                  <a:cubicBezTo>
                    <a:pt x="0" y="3604"/>
                    <a:pt x="169" y="3773"/>
                    <a:pt x="378" y="3773"/>
                  </a:cubicBezTo>
                  <a:lnTo>
                    <a:pt x="9736" y="3773"/>
                  </a:lnTo>
                  <a:cubicBezTo>
                    <a:pt x="9737" y="3773"/>
                    <a:pt x="9738" y="3773"/>
                    <a:pt x="9740" y="3773"/>
                  </a:cubicBezTo>
                  <a:cubicBezTo>
                    <a:pt x="9930" y="3773"/>
                    <a:pt x="10092" y="3630"/>
                    <a:pt x="10114" y="3441"/>
                  </a:cubicBezTo>
                  <a:cubicBezTo>
                    <a:pt x="10137" y="3249"/>
                    <a:pt x="10011" y="3071"/>
                    <a:pt x="9824" y="3028"/>
                  </a:cubicBezTo>
                  <a:lnTo>
                    <a:pt x="9824" y="3018"/>
                  </a:lnTo>
                  <a:lnTo>
                    <a:pt x="9824" y="756"/>
                  </a:lnTo>
                  <a:cubicBezTo>
                    <a:pt x="9822" y="339"/>
                    <a:pt x="9485" y="1"/>
                    <a:pt x="9069" y="1"/>
                  </a:cubicBezTo>
                  <a:lnTo>
                    <a:pt x="6805" y="1"/>
                  </a:lnTo>
                  <a:cubicBezTo>
                    <a:pt x="6388" y="1"/>
                    <a:pt x="6050" y="339"/>
                    <a:pt x="6050" y="756"/>
                  </a:cubicBezTo>
                  <a:lnTo>
                    <a:pt x="6050" y="3018"/>
                  </a:lnTo>
                  <a:lnTo>
                    <a:pt x="5734" y="3018"/>
                  </a:lnTo>
                  <a:lnTo>
                    <a:pt x="5734" y="756"/>
                  </a:lnTo>
                  <a:cubicBezTo>
                    <a:pt x="5734" y="339"/>
                    <a:pt x="5396" y="1"/>
                    <a:pt x="4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7185225" y="3484050"/>
              <a:ext cx="19925" cy="18900"/>
            </a:xfrm>
            <a:custGeom>
              <a:rect b="b" l="l" r="r" t="t"/>
              <a:pathLst>
                <a:path extrusionOk="0" h="756" w="797">
                  <a:moveTo>
                    <a:pt x="417" y="0"/>
                  </a:moveTo>
                  <a:cubicBezTo>
                    <a:pt x="344" y="0"/>
                    <a:pt x="271" y="21"/>
                    <a:pt x="207" y="65"/>
                  </a:cubicBezTo>
                  <a:cubicBezTo>
                    <a:pt x="58" y="166"/>
                    <a:pt x="0" y="358"/>
                    <a:pt x="70" y="523"/>
                  </a:cubicBezTo>
                  <a:cubicBezTo>
                    <a:pt x="130" y="667"/>
                    <a:pt x="269" y="756"/>
                    <a:pt x="419" y="756"/>
                  </a:cubicBezTo>
                  <a:cubicBezTo>
                    <a:pt x="444" y="756"/>
                    <a:pt x="469" y="753"/>
                    <a:pt x="494" y="748"/>
                  </a:cubicBezTo>
                  <a:cubicBezTo>
                    <a:pt x="671" y="712"/>
                    <a:pt x="797" y="556"/>
                    <a:pt x="797" y="376"/>
                  </a:cubicBezTo>
                  <a:cubicBezTo>
                    <a:pt x="795" y="277"/>
                    <a:pt x="755" y="181"/>
                    <a:pt x="686" y="109"/>
                  </a:cubicBezTo>
                  <a:lnTo>
                    <a:pt x="684" y="111"/>
                  </a:lnTo>
                  <a:cubicBezTo>
                    <a:pt x="611" y="38"/>
                    <a:pt x="51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7216375" y="3484050"/>
              <a:ext cx="19900" cy="18850"/>
            </a:xfrm>
            <a:custGeom>
              <a:rect b="b" l="l" r="r" t="t"/>
              <a:pathLst>
                <a:path extrusionOk="0" h="754" w="796">
                  <a:moveTo>
                    <a:pt x="417" y="0"/>
                  </a:moveTo>
                  <a:cubicBezTo>
                    <a:pt x="345" y="0"/>
                    <a:pt x="273" y="21"/>
                    <a:pt x="209" y="63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30" y="664"/>
                    <a:pt x="269" y="754"/>
                    <a:pt x="419" y="754"/>
                  </a:cubicBezTo>
                  <a:cubicBezTo>
                    <a:pt x="443" y="754"/>
                    <a:pt x="468" y="751"/>
                    <a:pt x="492" y="747"/>
                  </a:cubicBezTo>
                  <a:cubicBezTo>
                    <a:pt x="668" y="712"/>
                    <a:pt x="795" y="556"/>
                    <a:pt x="795" y="378"/>
                  </a:cubicBezTo>
                  <a:cubicBezTo>
                    <a:pt x="795" y="277"/>
                    <a:pt x="756" y="181"/>
                    <a:pt x="684" y="111"/>
                  </a:cubicBezTo>
                  <a:cubicBezTo>
                    <a:pt x="611" y="38"/>
                    <a:pt x="51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7185225" y="3507300"/>
              <a:ext cx="19875" cy="18900"/>
            </a:xfrm>
            <a:custGeom>
              <a:rect b="b" l="l" r="r" t="t"/>
              <a:pathLst>
                <a:path extrusionOk="0" h="756" w="795">
                  <a:moveTo>
                    <a:pt x="416" y="0"/>
                  </a:moveTo>
                  <a:cubicBezTo>
                    <a:pt x="344" y="0"/>
                    <a:pt x="271" y="21"/>
                    <a:pt x="207" y="63"/>
                  </a:cubicBezTo>
                  <a:cubicBezTo>
                    <a:pt x="58" y="164"/>
                    <a:pt x="0" y="356"/>
                    <a:pt x="68" y="522"/>
                  </a:cubicBezTo>
                  <a:cubicBezTo>
                    <a:pt x="128" y="666"/>
                    <a:pt x="268" y="756"/>
                    <a:pt x="417" y="756"/>
                  </a:cubicBezTo>
                  <a:cubicBezTo>
                    <a:pt x="442" y="756"/>
                    <a:pt x="466" y="753"/>
                    <a:pt x="490" y="749"/>
                  </a:cubicBezTo>
                  <a:cubicBezTo>
                    <a:pt x="667" y="714"/>
                    <a:pt x="795" y="558"/>
                    <a:pt x="795" y="378"/>
                  </a:cubicBezTo>
                  <a:cubicBezTo>
                    <a:pt x="795" y="278"/>
                    <a:pt x="755" y="182"/>
                    <a:pt x="684" y="111"/>
                  </a:cubicBezTo>
                  <a:cubicBezTo>
                    <a:pt x="611" y="38"/>
                    <a:pt x="51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7216375" y="3507300"/>
              <a:ext cx="19900" cy="18875"/>
            </a:xfrm>
            <a:custGeom>
              <a:rect b="b" l="l" r="r" t="t"/>
              <a:pathLst>
                <a:path extrusionOk="0" h="755" w="796">
                  <a:moveTo>
                    <a:pt x="418" y="1"/>
                  </a:moveTo>
                  <a:cubicBezTo>
                    <a:pt x="346" y="1"/>
                    <a:pt x="273" y="22"/>
                    <a:pt x="209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30" y="665"/>
                    <a:pt x="267" y="755"/>
                    <a:pt x="416" y="755"/>
                  </a:cubicBezTo>
                  <a:cubicBezTo>
                    <a:pt x="441" y="755"/>
                    <a:pt x="467" y="752"/>
                    <a:pt x="492" y="747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8"/>
                    <a:pt x="756" y="182"/>
                    <a:pt x="684" y="111"/>
                  </a:cubicBezTo>
                  <a:cubicBezTo>
                    <a:pt x="611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6989000" y="3854450"/>
              <a:ext cx="50950" cy="50950"/>
            </a:xfrm>
            <a:custGeom>
              <a:rect b="b" l="l" r="r" t="t"/>
              <a:pathLst>
                <a:path extrusionOk="0" h="2038" w="2038">
                  <a:moveTo>
                    <a:pt x="1010" y="0"/>
                  </a:moveTo>
                  <a:cubicBezTo>
                    <a:pt x="801" y="0"/>
                    <a:pt x="633" y="169"/>
                    <a:pt x="633" y="377"/>
                  </a:cubicBezTo>
                  <a:lnTo>
                    <a:pt x="633" y="641"/>
                  </a:lnTo>
                  <a:lnTo>
                    <a:pt x="369" y="641"/>
                  </a:lnTo>
                  <a:cubicBezTo>
                    <a:pt x="164" y="646"/>
                    <a:pt x="0" y="813"/>
                    <a:pt x="0" y="1018"/>
                  </a:cubicBezTo>
                  <a:cubicBezTo>
                    <a:pt x="0" y="1223"/>
                    <a:pt x="164" y="1390"/>
                    <a:pt x="369" y="1395"/>
                  </a:cubicBezTo>
                  <a:lnTo>
                    <a:pt x="633" y="1395"/>
                  </a:lnTo>
                  <a:lnTo>
                    <a:pt x="633" y="1660"/>
                  </a:lnTo>
                  <a:cubicBezTo>
                    <a:pt x="633" y="1869"/>
                    <a:pt x="801" y="2038"/>
                    <a:pt x="1010" y="2038"/>
                  </a:cubicBezTo>
                  <a:cubicBezTo>
                    <a:pt x="1218" y="2038"/>
                    <a:pt x="1387" y="1869"/>
                    <a:pt x="1387" y="1660"/>
                  </a:cubicBezTo>
                  <a:lnTo>
                    <a:pt x="1387" y="1395"/>
                  </a:lnTo>
                  <a:lnTo>
                    <a:pt x="1652" y="1395"/>
                  </a:lnTo>
                  <a:cubicBezTo>
                    <a:pt x="1655" y="1395"/>
                    <a:pt x="1658" y="1396"/>
                    <a:pt x="1661" y="1396"/>
                  </a:cubicBezTo>
                  <a:cubicBezTo>
                    <a:pt x="1867" y="1396"/>
                    <a:pt x="2038" y="1227"/>
                    <a:pt x="2038" y="1018"/>
                  </a:cubicBezTo>
                  <a:cubicBezTo>
                    <a:pt x="2038" y="809"/>
                    <a:pt x="1867" y="641"/>
                    <a:pt x="1661" y="641"/>
                  </a:cubicBezTo>
                  <a:cubicBezTo>
                    <a:pt x="1658" y="641"/>
                    <a:pt x="1655" y="641"/>
                    <a:pt x="1652" y="641"/>
                  </a:cubicBezTo>
                  <a:lnTo>
                    <a:pt x="1387" y="641"/>
                  </a:lnTo>
                  <a:lnTo>
                    <a:pt x="1387" y="377"/>
                  </a:lnTo>
                  <a:cubicBezTo>
                    <a:pt x="1387" y="169"/>
                    <a:pt x="1218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7315700" y="3496900"/>
              <a:ext cx="19975" cy="18950"/>
            </a:xfrm>
            <a:custGeom>
              <a:rect b="b" l="l" r="r" t="t"/>
              <a:pathLst>
                <a:path extrusionOk="0" h="758" w="799">
                  <a:moveTo>
                    <a:pt x="419" y="1"/>
                  </a:moveTo>
                  <a:cubicBezTo>
                    <a:pt x="346" y="1"/>
                    <a:pt x="273" y="22"/>
                    <a:pt x="209" y="64"/>
                  </a:cubicBezTo>
                  <a:cubicBezTo>
                    <a:pt x="58" y="163"/>
                    <a:pt x="0" y="357"/>
                    <a:pt x="70" y="524"/>
                  </a:cubicBezTo>
                  <a:cubicBezTo>
                    <a:pt x="128" y="667"/>
                    <a:pt x="268" y="758"/>
                    <a:pt x="419" y="758"/>
                  </a:cubicBezTo>
                  <a:cubicBezTo>
                    <a:pt x="443" y="758"/>
                    <a:pt x="468" y="755"/>
                    <a:pt x="492" y="751"/>
                  </a:cubicBezTo>
                  <a:cubicBezTo>
                    <a:pt x="669" y="714"/>
                    <a:pt x="798" y="559"/>
                    <a:pt x="798" y="378"/>
                  </a:cubicBezTo>
                  <a:cubicBezTo>
                    <a:pt x="796" y="279"/>
                    <a:pt x="757" y="183"/>
                    <a:pt x="687" y="112"/>
                  </a:cubicBezTo>
                  <a:cubicBezTo>
                    <a:pt x="614" y="39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7094425" y="3534650"/>
              <a:ext cx="19900" cy="18875"/>
            </a:xfrm>
            <a:custGeom>
              <a:rect b="b" l="l" r="r" t="t"/>
              <a:pathLst>
                <a:path extrusionOk="0" h="755" w="796">
                  <a:moveTo>
                    <a:pt x="417" y="0"/>
                  </a:moveTo>
                  <a:cubicBezTo>
                    <a:pt x="345" y="0"/>
                    <a:pt x="273" y="21"/>
                    <a:pt x="209" y="63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9" y="754"/>
                  </a:cubicBezTo>
                  <a:cubicBezTo>
                    <a:pt x="443" y="754"/>
                    <a:pt x="468" y="752"/>
                    <a:pt x="492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6" y="181"/>
                    <a:pt x="684" y="111"/>
                  </a:cubicBezTo>
                  <a:cubicBezTo>
                    <a:pt x="611" y="38"/>
                    <a:pt x="51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41"/>
          <p:cNvGrpSpPr/>
          <p:nvPr/>
        </p:nvGrpSpPr>
        <p:grpSpPr>
          <a:xfrm>
            <a:off x="7114370" y="2963856"/>
            <a:ext cx="460662" cy="460685"/>
            <a:chOff x="6078525" y="3459175"/>
            <a:chExt cx="482975" cy="483000"/>
          </a:xfrm>
        </p:grpSpPr>
        <p:sp>
          <p:nvSpPr>
            <p:cNvPr id="1888" name="Google Shape;1888;p41"/>
            <p:cNvSpPr/>
            <p:nvPr/>
          </p:nvSpPr>
          <p:spPr>
            <a:xfrm>
              <a:off x="6078525" y="3459175"/>
              <a:ext cx="482975" cy="482975"/>
            </a:xfrm>
            <a:custGeom>
              <a:rect b="b" l="l" r="r" t="t"/>
              <a:pathLst>
                <a:path extrusionOk="0" h="19319" w="19319">
                  <a:moveTo>
                    <a:pt x="9660" y="755"/>
                  </a:moveTo>
                  <a:cubicBezTo>
                    <a:pt x="9849" y="755"/>
                    <a:pt x="10039" y="791"/>
                    <a:pt x="10220" y="866"/>
                  </a:cubicBezTo>
                  <a:cubicBezTo>
                    <a:pt x="10766" y="1093"/>
                    <a:pt x="11124" y="1627"/>
                    <a:pt x="11124" y="2220"/>
                  </a:cubicBezTo>
                  <a:cubicBezTo>
                    <a:pt x="11122" y="3029"/>
                    <a:pt x="10467" y="3685"/>
                    <a:pt x="9659" y="3687"/>
                  </a:cubicBezTo>
                  <a:cubicBezTo>
                    <a:pt x="9066" y="3687"/>
                    <a:pt x="8532" y="3329"/>
                    <a:pt x="8305" y="2781"/>
                  </a:cubicBezTo>
                  <a:cubicBezTo>
                    <a:pt x="8078" y="2233"/>
                    <a:pt x="8204" y="1603"/>
                    <a:pt x="8623" y="1184"/>
                  </a:cubicBezTo>
                  <a:cubicBezTo>
                    <a:pt x="8903" y="904"/>
                    <a:pt x="9278" y="755"/>
                    <a:pt x="9660" y="755"/>
                  </a:cubicBezTo>
                  <a:close/>
                  <a:moveTo>
                    <a:pt x="18508" y="2940"/>
                  </a:moveTo>
                  <a:lnTo>
                    <a:pt x="18508" y="2940"/>
                  </a:lnTo>
                  <a:cubicBezTo>
                    <a:pt x="18273" y="3988"/>
                    <a:pt x="17343" y="4734"/>
                    <a:pt x="16268" y="4736"/>
                  </a:cubicBezTo>
                  <a:lnTo>
                    <a:pt x="15489" y="4736"/>
                  </a:lnTo>
                  <a:cubicBezTo>
                    <a:pt x="15283" y="4741"/>
                    <a:pt x="15120" y="4908"/>
                    <a:pt x="15120" y="5113"/>
                  </a:cubicBezTo>
                  <a:cubicBezTo>
                    <a:pt x="15120" y="5319"/>
                    <a:pt x="15283" y="5486"/>
                    <a:pt x="15489" y="5491"/>
                  </a:cubicBezTo>
                  <a:lnTo>
                    <a:pt x="16268" y="5491"/>
                  </a:lnTo>
                  <a:cubicBezTo>
                    <a:pt x="16745" y="5491"/>
                    <a:pt x="17217" y="5378"/>
                    <a:pt x="17642" y="5163"/>
                  </a:cubicBezTo>
                  <a:lnTo>
                    <a:pt x="17642" y="5163"/>
                  </a:lnTo>
                  <a:cubicBezTo>
                    <a:pt x="17344" y="6045"/>
                    <a:pt x="16517" y="6641"/>
                    <a:pt x="15585" y="6641"/>
                  </a:cubicBezTo>
                  <a:lnTo>
                    <a:pt x="14954" y="6641"/>
                  </a:lnTo>
                  <a:cubicBezTo>
                    <a:pt x="14951" y="6641"/>
                    <a:pt x="14948" y="6641"/>
                    <a:pt x="14945" y="6641"/>
                  </a:cubicBezTo>
                  <a:cubicBezTo>
                    <a:pt x="14737" y="6641"/>
                    <a:pt x="14567" y="6810"/>
                    <a:pt x="14567" y="7018"/>
                  </a:cubicBezTo>
                  <a:cubicBezTo>
                    <a:pt x="14567" y="7227"/>
                    <a:pt x="14737" y="7396"/>
                    <a:pt x="14945" y="7396"/>
                  </a:cubicBezTo>
                  <a:cubicBezTo>
                    <a:pt x="14948" y="7396"/>
                    <a:pt x="14951" y="7396"/>
                    <a:pt x="14954" y="7396"/>
                  </a:cubicBezTo>
                  <a:lnTo>
                    <a:pt x="15585" y="7396"/>
                  </a:lnTo>
                  <a:cubicBezTo>
                    <a:pt x="15682" y="7396"/>
                    <a:pt x="15778" y="7391"/>
                    <a:pt x="15873" y="7381"/>
                  </a:cubicBezTo>
                  <a:lnTo>
                    <a:pt x="15873" y="7381"/>
                  </a:lnTo>
                  <a:cubicBezTo>
                    <a:pt x="15232" y="7917"/>
                    <a:pt x="14424" y="8212"/>
                    <a:pt x="13589" y="8214"/>
                  </a:cubicBezTo>
                  <a:cubicBezTo>
                    <a:pt x="13584" y="8214"/>
                    <a:pt x="13580" y="8214"/>
                    <a:pt x="13576" y="8214"/>
                  </a:cubicBezTo>
                  <a:cubicBezTo>
                    <a:pt x="12644" y="8214"/>
                    <a:pt x="11750" y="7845"/>
                    <a:pt x="11089" y="7187"/>
                  </a:cubicBezTo>
                  <a:lnTo>
                    <a:pt x="10791" y="6891"/>
                  </a:lnTo>
                  <a:lnTo>
                    <a:pt x="10791" y="5671"/>
                  </a:lnTo>
                  <a:lnTo>
                    <a:pt x="10887" y="5671"/>
                  </a:lnTo>
                  <a:cubicBezTo>
                    <a:pt x="10891" y="5671"/>
                    <a:pt x="10894" y="5671"/>
                    <a:pt x="10897" y="5671"/>
                  </a:cubicBezTo>
                  <a:cubicBezTo>
                    <a:pt x="11742" y="5671"/>
                    <a:pt x="12460" y="5050"/>
                    <a:pt x="12584" y="4215"/>
                  </a:cubicBezTo>
                  <a:cubicBezTo>
                    <a:pt x="12653" y="3745"/>
                    <a:pt x="13055" y="3397"/>
                    <a:pt x="13529" y="3397"/>
                  </a:cubicBezTo>
                  <a:cubicBezTo>
                    <a:pt x="13531" y="3397"/>
                    <a:pt x="13533" y="3397"/>
                    <a:pt x="13536" y="3397"/>
                  </a:cubicBezTo>
                  <a:lnTo>
                    <a:pt x="16169" y="3397"/>
                  </a:lnTo>
                  <a:cubicBezTo>
                    <a:pt x="16530" y="3397"/>
                    <a:pt x="16889" y="3352"/>
                    <a:pt x="17238" y="3263"/>
                  </a:cubicBezTo>
                  <a:lnTo>
                    <a:pt x="18508" y="2940"/>
                  </a:lnTo>
                  <a:close/>
                  <a:moveTo>
                    <a:pt x="810" y="2940"/>
                  </a:moveTo>
                  <a:lnTo>
                    <a:pt x="2080" y="3263"/>
                  </a:lnTo>
                  <a:cubicBezTo>
                    <a:pt x="2429" y="3352"/>
                    <a:pt x="2788" y="3397"/>
                    <a:pt x="3149" y="3397"/>
                  </a:cubicBezTo>
                  <a:lnTo>
                    <a:pt x="5782" y="3397"/>
                  </a:lnTo>
                  <a:cubicBezTo>
                    <a:pt x="5784" y="3397"/>
                    <a:pt x="5785" y="3397"/>
                    <a:pt x="5786" y="3397"/>
                  </a:cubicBezTo>
                  <a:cubicBezTo>
                    <a:pt x="6261" y="3397"/>
                    <a:pt x="6665" y="3744"/>
                    <a:pt x="6734" y="4215"/>
                  </a:cubicBezTo>
                  <a:cubicBezTo>
                    <a:pt x="6858" y="5053"/>
                    <a:pt x="7578" y="5673"/>
                    <a:pt x="8424" y="5673"/>
                  </a:cubicBezTo>
                  <a:cubicBezTo>
                    <a:pt x="8426" y="5673"/>
                    <a:pt x="8429" y="5673"/>
                    <a:pt x="8431" y="5673"/>
                  </a:cubicBezTo>
                  <a:lnTo>
                    <a:pt x="8527" y="5673"/>
                  </a:lnTo>
                  <a:lnTo>
                    <a:pt x="8527" y="6893"/>
                  </a:lnTo>
                  <a:lnTo>
                    <a:pt x="8229" y="7187"/>
                  </a:lnTo>
                  <a:cubicBezTo>
                    <a:pt x="7565" y="7846"/>
                    <a:pt x="6669" y="8215"/>
                    <a:pt x="5734" y="8215"/>
                  </a:cubicBezTo>
                  <a:cubicBezTo>
                    <a:pt x="5732" y="8215"/>
                    <a:pt x="5730" y="8215"/>
                    <a:pt x="5728" y="8215"/>
                  </a:cubicBezTo>
                  <a:cubicBezTo>
                    <a:pt x="4894" y="8214"/>
                    <a:pt x="4086" y="7919"/>
                    <a:pt x="3445" y="7383"/>
                  </a:cubicBezTo>
                  <a:lnTo>
                    <a:pt x="3445" y="7383"/>
                  </a:lnTo>
                  <a:cubicBezTo>
                    <a:pt x="3540" y="7391"/>
                    <a:pt x="3636" y="7396"/>
                    <a:pt x="3732" y="7396"/>
                  </a:cubicBezTo>
                  <a:lnTo>
                    <a:pt x="4366" y="7396"/>
                  </a:lnTo>
                  <a:cubicBezTo>
                    <a:pt x="4369" y="7396"/>
                    <a:pt x="4372" y="7396"/>
                    <a:pt x="4375" y="7396"/>
                  </a:cubicBezTo>
                  <a:cubicBezTo>
                    <a:pt x="4582" y="7396"/>
                    <a:pt x="4751" y="7227"/>
                    <a:pt x="4751" y="7018"/>
                  </a:cubicBezTo>
                  <a:cubicBezTo>
                    <a:pt x="4751" y="6809"/>
                    <a:pt x="4581" y="6641"/>
                    <a:pt x="4372" y="6641"/>
                  </a:cubicBezTo>
                  <a:cubicBezTo>
                    <a:pt x="4370" y="6641"/>
                    <a:pt x="4368" y="6641"/>
                    <a:pt x="4366" y="6641"/>
                  </a:cubicBezTo>
                  <a:lnTo>
                    <a:pt x="3733" y="6641"/>
                  </a:lnTo>
                  <a:cubicBezTo>
                    <a:pt x="2801" y="6641"/>
                    <a:pt x="1975" y="6045"/>
                    <a:pt x="1677" y="5163"/>
                  </a:cubicBezTo>
                  <a:lnTo>
                    <a:pt x="1677" y="5163"/>
                  </a:lnTo>
                  <a:cubicBezTo>
                    <a:pt x="2103" y="5378"/>
                    <a:pt x="2573" y="5491"/>
                    <a:pt x="3050" y="5491"/>
                  </a:cubicBezTo>
                  <a:lnTo>
                    <a:pt x="3831" y="5491"/>
                  </a:lnTo>
                  <a:cubicBezTo>
                    <a:pt x="4036" y="5486"/>
                    <a:pt x="4200" y="5319"/>
                    <a:pt x="4200" y="5113"/>
                  </a:cubicBezTo>
                  <a:cubicBezTo>
                    <a:pt x="4200" y="4908"/>
                    <a:pt x="4036" y="4741"/>
                    <a:pt x="3831" y="4736"/>
                  </a:cubicBezTo>
                  <a:lnTo>
                    <a:pt x="3050" y="4736"/>
                  </a:lnTo>
                  <a:cubicBezTo>
                    <a:pt x="1975" y="4734"/>
                    <a:pt x="1045" y="3989"/>
                    <a:pt x="810" y="2940"/>
                  </a:cubicBezTo>
                  <a:close/>
                  <a:moveTo>
                    <a:pt x="10036" y="4408"/>
                  </a:moveTo>
                  <a:lnTo>
                    <a:pt x="10036" y="13408"/>
                  </a:lnTo>
                  <a:lnTo>
                    <a:pt x="9282" y="13408"/>
                  </a:lnTo>
                  <a:lnTo>
                    <a:pt x="9282" y="4408"/>
                  </a:lnTo>
                  <a:cubicBezTo>
                    <a:pt x="9407" y="4430"/>
                    <a:pt x="9533" y="4440"/>
                    <a:pt x="9659" y="4440"/>
                  </a:cubicBezTo>
                  <a:cubicBezTo>
                    <a:pt x="9785" y="4440"/>
                    <a:pt x="9911" y="4430"/>
                    <a:pt x="10036" y="4408"/>
                  </a:cubicBezTo>
                  <a:close/>
                  <a:moveTo>
                    <a:pt x="11061" y="10038"/>
                  </a:moveTo>
                  <a:cubicBezTo>
                    <a:pt x="11990" y="10038"/>
                    <a:pt x="12746" y="10790"/>
                    <a:pt x="12746" y="11723"/>
                  </a:cubicBezTo>
                  <a:cubicBezTo>
                    <a:pt x="12746" y="12654"/>
                    <a:pt x="11991" y="13408"/>
                    <a:pt x="11064" y="13408"/>
                  </a:cubicBezTo>
                  <a:cubicBezTo>
                    <a:pt x="11057" y="13408"/>
                    <a:pt x="11050" y="13408"/>
                    <a:pt x="11043" y="13408"/>
                  </a:cubicBezTo>
                  <a:lnTo>
                    <a:pt x="10791" y="13408"/>
                  </a:lnTo>
                  <a:lnTo>
                    <a:pt x="10791" y="10038"/>
                  </a:lnTo>
                  <a:lnTo>
                    <a:pt x="11043" y="10038"/>
                  </a:lnTo>
                  <a:cubicBezTo>
                    <a:pt x="11049" y="10038"/>
                    <a:pt x="11055" y="10038"/>
                    <a:pt x="11061" y="10038"/>
                  </a:cubicBezTo>
                  <a:close/>
                  <a:moveTo>
                    <a:pt x="8527" y="14162"/>
                  </a:moveTo>
                  <a:lnTo>
                    <a:pt x="8527" y="15240"/>
                  </a:lnTo>
                  <a:cubicBezTo>
                    <a:pt x="8527" y="15581"/>
                    <a:pt x="8545" y="15924"/>
                    <a:pt x="8580" y="16263"/>
                  </a:cubicBezTo>
                  <a:lnTo>
                    <a:pt x="7640" y="16263"/>
                  </a:lnTo>
                  <a:cubicBezTo>
                    <a:pt x="7060" y="16263"/>
                    <a:pt x="6590" y="15793"/>
                    <a:pt x="6590" y="15214"/>
                  </a:cubicBezTo>
                  <a:cubicBezTo>
                    <a:pt x="6590" y="14633"/>
                    <a:pt x="7060" y="14162"/>
                    <a:pt x="7640" y="14162"/>
                  </a:cubicBezTo>
                  <a:close/>
                  <a:moveTo>
                    <a:pt x="10036" y="14162"/>
                  </a:moveTo>
                  <a:lnTo>
                    <a:pt x="10036" y="15263"/>
                  </a:lnTo>
                  <a:cubicBezTo>
                    <a:pt x="10036" y="16134"/>
                    <a:pt x="9911" y="17001"/>
                    <a:pt x="9662" y="17835"/>
                  </a:cubicBezTo>
                  <a:cubicBezTo>
                    <a:pt x="9409" y="16995"/>
                    <a:pt x="9280" y="16119"/>
                    <a:pt x="9282" y="15240"/>
                  </a:cubicBezTo>
                  <a:lnTo>
                    <a:pt x="9282" y="14162"/>
                  </a:lnTo>
                  <a:close/>
                  <a:moveTo>
                    <a:pt x="9661" y="0"/>
                  </a:moveTo>
                  <a:cubicBezTo>
                    <a:pt x="8661" y="0"/>
                    <a:pt x="7784" y="667"/>
                    <a:pt x="7519" y="1632"/>
                  </a:cubicBezTo>
                  <a:cubicBezTo>
                    <a:pt x="7256" y="2597"/>
                    <a:pt x="7668" y="3619"/>
                    <a:pt x="8528" y="4128"/>
                  </a:cubicBezTo>
                  <a:lnTo>
                    <a:pt x="8528" y="4916"/>
                  </a:lnTo>
                  <a:lnTo>
                    <a:pt x="8432" y="4916"/>
                  </a:lnTo>
                  <a:cubicBezTo>
                    <a:pt x="8430" y="4916"/>
                    <a:pt x="8428" y="4916"/>
                    <a:pt x="8426" y="4916"/>
                  </a:cubicBezTo>
                  <a:cubicBezTo>
                    <a:pt x="7952" y="4916"/>
                    <a:pt x="7550" y="4568"/>
                    <a:pt x="7481" y="4100"/>
                  </a:cubicBezTo>
                  <a:cubicBezTo>
                    <a:pt x="7357" y="3263"/>
                    <a:pt x="6639" y="2642"/>
                    <a:pt x="5794" y="2642"/>
                  </a:cubicBezTo>
                  <a:cubicBezTo>
                    <a:pt x="5791" y="2642"/>
                    <a:pt x="5787" y="2642"/>
                    <a:pt x="5784" y="2642"/>
                  </a:cubicBezTo>
                  <a:lnTo>
                    <a:pt x="3149" y="2642"/>
                  </a:lnTo>
                  <a:cubicBezTo>
                    <a:pt x="2851" y="2642"/>
                    <a:pt x="2555" y="2604"/>
                    <a:pt x="2267" y="2531"/>
                  </a:cubicBezTo>
                  <a:lnTo>
                    <a:pt x="472" y="2074"/>
                  </a:lnTo>
                  <a:cubicBezTo>
                    <a:pt x="441" y="2067"/>
                    <a:pt x="410" y="2063"/>
                    <a:pt x="379" y="2063"/>
                  </a:cubicBezTo>
                  <a:cubicBezTo>
                    <a:pt x="176" y="2063"/>
                    <a:pt x="1" y="2226"/>
                    <a:pt x="1" y="2440"/>
                  </a:cubicBezTo>
                  <a:cubicBezTo>
                    <a:pt x="1" y="3207"/>
                    <a:pt x="290" y="3945"/>
                    <a:pt x="810" y="4506"/>
                  </a:cubicBezTo>
                  <a:cubicBezTo>
                    <a:pt x="822" y="5390"/>
                    <a:pt x="1231" y="6221"/>
                    <a:pt x="1926" y="6767"/>
                  </a:cubicBezTo>
                  <a:lnTo>
                    <a:pt x="2280" y="7240"/>
                  </a:lnTo>
                  <a:cubicBezTo>
                    <a:pt x="3096" y="8326"/>
                    <a:pt x="4374" y="8965"/>
                    <a:pt x="5731" y="8968"/>
                  </a:cubicBezTo>
                  <a:cubicBezTo>
                    <a:pt x="5736" y="8968"/>
                    <a:pt x="5740" y="8968"/>
                    <a:pt x="5745" y="8968"/>
                  </a:cubicBezTo>
                  <a:cubicBezTo>
                    <a:pt x="6766" y="8968"/>
                    <a:pt x="7754" y="8601"/>
                    <a:pt x="8528" y="7937"/>
                  </a:cubicBezTo>
                  <a:lnTo>
                    <a:pt x="8528" y="9281"/>
                  </a:lnTo>
                  <a:lnTo>
                    <a:pt x="8191" y="9281"/>
                  </a:lnTo>
                  <a:cubicBezTo>
                    <a:pt x="7328" y="9283"/>
                    <a:pt x="6531" y="9738"/>
                    <a:pt x="6090" y="10480"/>
                  </a:cubicBezTo>
                  <a:cubicBezTo>
                    <a:pt x="5652" y="11223"/>
                    <a:pt x="5637" y="12141"/>
                    <a:pt x="6052" y="12898"/>
                  </a:cubicBezTo>
                  <a:cubicBezTo>
                    <a:pt x="6121" y="13022"/>
                    <a:pt x="6249" y="13092"/>
                    <a:pt x="6382" y="13092"/>
                  </a:cubicBezTo>
                  <a:cubicBezTo>
                    <a:pt x="6443" y="13092"/>
                    <a:pt x="6506" y="13077"/>
                    <a:pt x="6564" y="13045"/>
                  </a:cubicBezTo>
                  <a:cubicBezTo>
                    <a:pt x="6747" y="12946"/>
                    <a:pt x="6814" y="12716"/>
                    <a:pt x="6713" y="12534"/>
                  </a:cubicBezTo>
                  <a:cubicBezTo>
                    <a:pt x="6426" y="12011"/>
                    <a:pt x="6436" y="11377"/>
                    <a:pt x="6739" y="10864"/>
                  </a:cubicBezTo>
                  <a:cubicBezTo>
                    <a:pt x="7044" y="10350"/>
                    <a:pt x="7595" y="10036"/>
                    <a:pt x="8191" y="10036"/>
                  </a:cubicBezTo>
                  <a:lnTo>
                    <a:pt x="8528" y="10036"/>
                  </a:lnTo>
                  <a:lnTo>
                    <a:pt x="8528" y="13406"/>
                  </a:lnTo>
                  <a:lnTo>
                    <a:pt x="7641" y="13406"/>
                  </a:lnTo>
                  <a:cubicBezTo>
                    <a:pt x="6645" y="13408"/>
                    <a:pt x="5837" y="14215"/>
                    <a:pt x="5837" y="15212"/>
                  </a:cubicBezTo>
                  <a:cubicBezTo>
                    <a:pt x="5837" y="16208"/>
                    <a:pt x="6645" y="17016"/>
                    <a:pt x="7641" y="17016"/>
                  </a:cubicBezTo>
                  <a:lnTo>
                    <a:pt x="8691" y="17016"/>
                  </a:lnTo>
                  <a:cubicBezTo>
                    <a:pt x="8821" y="17728"/>
                    <a:pt x="9032" y="18423"/>
                    <a:pt x="9318" y="19090"/>
                  </a:cubicBezTo>
                  <a:cubicBezTo>
                    <a:pt x="9376" y="19227"/>
                    <a:pt x="9513" y="19318"/>
                    <a:pt x="9664" y="19318"/>
                  </a:cubicBezTo>
                  <a:cubicBezTo>
                    <a:pt x="9816" y="19318"/>
                    <a:pt x="9952" y="19227"/>
                    <a:pt x="10012" y="19088"/>
                  </a:cubicBezTo>
                  <a:lnTo>
                    <a:pt x="10018" y="19070"/>
                  </a:lnTo>
                  <a:cubicBezTo>
                    <a:pt x="10298" y="18410"/>
                    <a:pt x="10503" y="17721"/>
                    <a:pt x="10632" y="17016"/>
                  </a:cubicBezTo>
                  <a:lnTo>
                    <a:pt x="11061" y="17016"/>
                  </a:lnTo>
                  <a:cubicBezTo>
                    <a:pt x="11483" y="17023"/>
                    <a:pt x="11822" y="17367"/>
                    <a:pt x="11822" y="17791"/>
                  </a:cubicBezTo>
                  <a:cubicBezTo>
                    <a:pt x="11822" y="18213"/>
                    <a:pt x="11483" y="18557"/>
                    <a:pt x="11061" y="18564"/>
                  </a:cubicBezTo>
                  <a:lnTo>
                    <a:pt x="11036" y="18564"/>
                  </a:lnTo>
                  <a:cubicBezTo>
                    <a:pt x="10831" y="18569"/>
                    <a:pt x="10667" y="18736"/>
                    <a:pt x="10667" y="18941"/>
                  </a:cubicBezTo>
                  <a:cubicBezTo>
                    <a:pt x="10667" y="19146"/>
                    <a:pt x="10831" y="19314"/>
                    <a:pt x="11036" y="19318"/>
                  </a:cubicBezTo>
                  <a:lnTo>
                    <a:pt x="11061" y="19318"/>
                  </a:lnTo>
                  <a:cubicBezTo>
                    <a:pt x="11905" y="19318"/>
                    <a:pt x="12589" y="18633"/>
                    <a:pt x="12589" y="17791"/>
                  </a:cubicBezTo>
                  <a:cubicBezTo>
                    <a:pt x="12589" y="16947"/>
                    <a:pt x="11905" y="16261"/>
                    <a:pt x="11061" y="16261"/>
                  </a:cubicBezTo>
                  <a:lnTo>
                    <a:pt x="10740" y="16261"/>
                  </a:lnTo>
                  <a:cubicBezTo>
                    <a:pt x="10773" y="15929"/>
                    <a:pt x="10791" y="15594"/>
                    <a:pt x="10791" y="15262"/>
                  </a:cubicBezTo>
                  <a:lnTo>
                    <a:pt x="10791" y="14161"/>
                  </a:lnTo>
                  <a:lnTo>
                    <a:pt x="11041" y="14161"/>
                  </a:lnTo>
                  <a:cubicBezTo>
                    <a:pt x="12390" y="14161"/>
                    <a:pt x="13483" y="13068"/>
                    <a:pt x="13483" y="11721"/>
                  </a:cubicBezTo>
                  <a:cubicBezTo>
                    <a:pt x="13483" y="10374"/>
                    <a:pt x="12390" y="9281"/>
                    <a:pt x="11041" y="9281"/>
                  </a:cubicBezTo>
                  <a:lnTo>
                    <a:pt x="10791" y="9281"/>
                  </a:lnTo>
                  <a:lnTo>
                    <a:pt x="10791" y="7937"/>
                  </a:lnTo>
                  <a:cubicBezTo>
                    <a:pt x="11566" y="8601"/>
                    <a:pt x="12553" y="8968"/>
                    <a:pt x="13575" y="8968"/>
                  </a:cubicBezTo>
                  <a:cubicBezTo>
                    <a:pt x="13579" y="8968"/>
                    <a:pt x="13584" y="8968"/>
                    <a:pt x="13589" y="8968"/>
                  </a:cubicBezTo>
                  <a:cubicBezTo>
                    <a:pt x="14946" y="8965"/>
                    <a:pt x="16224" y="8326"/>
                    <a:pt x="17038" y="7242"/>
                  </a:cubicBezTo>
                  <a:lnTo>
                    <a:pt x="17394" y="6767"/>
                  </a:lnTo>
                  <a:cubicBezTo>
                    <a:pt x="18087" y="6221"/>
                    <a:pt x="18498" y="5390"/>
                    <a:pt x="18508" y="4506"/>
                  </a:cubicBezTo>
                  <a:cubicBezTo>
                    <a:pt x="19029" y="3945"/>
                    <a:pt x="19319" y="3207"/>
                    <a:pt x="19317" y="2440"/>
                  </a:cubicBezTo>
                  <a:cubicBezTo>
                    <a:pt x="19319" y="2324"/>
                    <a:pt x="19264" y="2215"/>
                    <a:pt x="19173" y="2142"/>
                  </a:cubicBezTo>
                  <a:lnTo>
                    <a:pt x="19173" y="2144"/>
                  </a:lnTo>
                  <a:cubicBezTo>
                    <a:pt x="19107" y="2091"/>
                    <a:pt x="19024" y="2063"/>
                    <a:pt x="18941" y="2063"/>
                  </a:cubicBezTo>
                  <a:cubicBezTo>
                    <a:pt x="18910" y="2063"/>
                    <a:pt x="18879" y="2067"/>
                    <a:pt x="18849" y="2074"/>
                  </a:cubicBezTo>
                  <a:lnTo>
                    <a:pt x="17055" y="2531"/>
                  </a:lnTo>
                  <a:cubicBezTo>
                    <a:pt x="16765" y="2604"/>
                    <a:pt x="16469" y="2642"/>
                    <a:pt x="16171" y="2642"/>
                  </a:cubicBezTo>
                  <a:lnTo>
                    <a:pt x="13537" y="2642"/>
                  </a:lnTo>
                  <a:cubicBezTo>
                    <a:pt x="13534" y="2642"/>
                    <a:pt x="13530" y="2642"/>
                    <a:pt x="13527" y="2642"/>
                  </a:cubicBezTo>
                  <a:cubicBezTo>
                    <a:pt x="12682" y="2642"/>
                    <a:pt x="11964" y="3263"/>
                    <a:pt x="11841" y="4100"/>
                  </a:cubicBezTo>
                  <a:cubicBezTo>
                    <a:pt x="11771" y="4568"/>
                    <a:pt x="11369" y="4916"/>
                    <a:pt x="10896" y="4916"/>
                  </a:cubicBezTo>
                  <a:cubicBezTo>
                    <a:pt x="10893" y="4916"/>
                    <a:pt x="10891" y="4916"/>
                    <a:pt x="10889" y="4916"/>
                  </a:cubicBezTo>
                  <a:lnTo>
                    <a:pt x="10793" y="4916"/>
                  </a:lnTo>
                  <a:lnTo>
                    <a:pt x="10793" y="4128"/>
                  </a:lnTo>
                  <a:cubicBezTo>
                    <a:pt x="11652" y="3619"/>
                    <a:pt x="12066" y="2597"/>
                    <a:pt x="11801" y="1632"/>
                  </a:cubicBezTo>
                  <a:cubicBezTo>
                    <a:pt x="11536" y="667"/>
                    <a:pt x="10660" y="0"/>
                    <a:pt x="9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6271825" y="3923300"/>
              <a:ext cx="19925" cy="18875"/>
            </a:xfrm>
            <a:custGeom>
              <a:rect b="b" l="l" r="r" t="t"/>
              <a:pathLst>
                <a:path extrusionOk="0" h="755" w="797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6"/>
                    <a:pt x="70" y="522"/>
                  </a:cubicBezTo>
                  <a:cubicBezTo>
                    <a:pt x="129" y="665"/>
                    <a:pt x="267" y="755"/>
                    <a:pt x="416" y="755"/>
                  </a:cubicBezTo>
                  <a:cubicBezTo>
                    <a:pt x="441" y="755"/>
                    <a:pt x="466" y="752"/>
                    <a:pt x="492" y="747"/>
                  </a:cubicBezTo>
                  <a:cubicBezTo>
                    <a:pt x="669" y="712"/>
                    <a:pt x="796" y="558"/>
                    <a:pt x="796" y="378"/>
                  </a:cubicBezTo>
                  <a:cubicBezTo>
                    <a:pt x="795" y="277"/>
                    <a:pt x="755" y="181"/>
                    <a:pt x="686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41"/>
          <p:cNvGrpSpPr/>
          <p:nvPr/>
        </p:nvGrpSpPr>
        <p:grpSpPr>
          <a:xfrm>
            <a:off x="1571362" y="2278849"/>
            <a:ext cx="460828" cy="376250"/>
            <a:chOff x="1747900" y="1750450"/>
            <a:chExt cx="483150" cy="394475"/>
          </a:xfrm>
        </p:grpSpPr>
        <p:sp>
          <p:nvSpPr>
            <p:cNvPr id="1891" name="Google Shape;1891;p41"/>
            <p:cNvSpPr/>
            <p:nvPr/>
          </p:nvSpPr>
          <p:spPr>
            <a:xfrm>
              <a:off x="2063675" y="2028100"/>
              <a:ext cx="21175" cy="19275"/>
            </a:xfrm>
            <a:custGeom>
              <a:rect b="b" l="l" r="r" t="t"/>
              <a:pathLst>
                <a:path extrusionOk="0" h="771" w="847">
                  <a:moveTo>
                    <a:pt x="431" y="0"/>
                  </a:moveTo>
                  <a:cubicBezTo>
                    <a:pt x="334" y="0"/>
                    <a:pt x="236" y="38"/>
                    <a:pt x="163" y="113"/>
                  </a:cubicBezTo>
                  <a:lnTo>
                    <a:pt x="151" y="125"/>
                  </a:lnTo>
                  <a:cubicBezTo>
                    <a:pt x="0" y="272"/>
                    <a:pt x="2" y="515"/>
                    <a:pt x="153" y="663"/>
                  </a:cubicBezTo>
                  <a:cubicBezTo>
                    <a:pt x="226" y="735"/>
                    <a:pt x="321" y="770"/>
                    <a:pt x="416" y="770"/>
                  </a:cubicBezTo>
                  <a:cubicBezTo>
                    <a:pt x="516" y="770"/>
                    <a:pt x="616" y="731"/>
                    <a:pt x="691" y="653"/>
                  </a:cubicBezTo>
                  <a:lnTo>
                    <a:pt x="701" y="641"/>
                  </a:lnTo>
                  <a:cubicBezTo>
                    <a:pt x="846" y="492"/>
                    <a:pt x="845" y="254"/>
                    <a:pt x="696" y="108"/>
                  </a:cubicBezTo>
                  <a:cubicBezTo>
                    <a:pt x="622" y="36"/>
                    <a:pt x="526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104300" y="1897175"/>
              <a:ext cx="87925" cy="88300"/>
            </a:xfrm>
            <a:custGeom>
              <a:rect b="b" l="l" r="r" t="t"/>
              <a:pathLst>
                <a:path extrusionOk="0" h="3532" w="3517">
                  <a:moveTo>
                    <a:pt x="1749" y="0"/>
                  </a:moveTo>
                  <a:cubicBezTo>
                    <a:pt x="1537" y="0"/>
                    <a:pt x="1368" y="174"/>
                    <a:pt x="1373" y="386"/>
                  </a:cubicBezTo>
                  <a:lnTo>
                    <a:pt x="1373" y="1389"/>
                  </a:lnTo>
                  <a:lnTo>
                    <a:pt x="370" y="1389"/>
                  </a:lnTo>
                  <a:cubicBezTo>
                    <a:pt x="165" y="1394"/>
                    <a:pt x="1" y="1561"/>
                    <a:pt x="1" y="1767"/>
                  </a:cubicBezTo>
                  <a:cubicBezTo>
                    <a:pt x="1" y="1972"/>
                    <a:pt x="165" y="2139"/>
                    <a:pt x="370" y="2144"/>
                  </a:cubicBezTo>
                  <a:lnTo>
                    <a:pt x="1373" y="2144"/>
                  </a:lnTo>
                  <a:lnTo>
                    <a:pt x="1373" y="3145"/>
                  </a:lnTo>
                  <a:cubicBezTo>
                    <a:pt x="1368" y="3357"/>
                    <a:pt x="1537" y="3531"/>
                    <a:pt x="1749" y="3531"/>
                  </a:cubicBezTo>
                  <a:cubicBezTo>
                    <a:pt x="1961" y="3531"/>
                    <a:pt x="2131" y="3357"/>
                    <a:pt x="2126" y="3145"/>
                  </a:cubicBezTo>
                  <a:lnTo>
                    <a:pt x="2126" y="2144"/>
                  </a:lnTo>
                  <a:lnTo>
                    <a:pt x="3129" y="2144"/>
                  </a:lnTo>
                  <a:cubicBezTo>
                    <a:pt x="3131" y="2144"/>
                    <a:pt x="3133" y="2144"/>
                    <a:pt x="3135" y="2144"/>
                  </a:cubicBezTo>
                  <a:cubicBezTo>
                    <a:pt x="3344" y="2144"/>
                    <a:pt x="3517" y="1976"/>
                    <a:pt x="3517" y="1767"/>
                  </a:cubicBezTo>
                  <a:cubicBezTo>
                    <a:pt x="3517" y="1558"/>
                    <a:pt x="3346" y="1389"/>
                    <a:pt x="3138" y="1389"/>
                  </a:cubicBezTo>
                  <a:cubicBezTo>
                    <a:pt x="3135" y="1389"/>
                    <a:pt x="3132" y="1389"/>
                    <a:pt x="3129" y="1389"/>
                  </a:cubicBezTo>
                  <a:lnTo>
                    <a:pt x="2126" y="1389"/>
                  </a:lnTo>
                  <a:lnTo>
                    <a:pt x="2126" y="386"/>
                  </a:lnTo>
                  <a:cubicBezTo>
                    <a:pt x="2131" y="174"/>
                    <a:pt x="196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1747900" y="1750450"/>
              <a:ext cx="483150" cy="394475"/>
            </a:xfrm>
            <a:custGeom>
              <a:rect b="b" l="l" r="r" t="t"/>
              <a:pathLst>
                <a:path extrusionOk="0" h="15779" w="19326">
                  <a:moveTo>
                    <a:pt x="16007" y="5070"/>
                  </a:moveTo>
                  <a:cubicBezTo>
                    <a:pt x="16338" y="5070"/>
                    <a:pt x="16671" y="5134"/>
                    <a:pt x="16988" y="5265"/>
                  </a:cubicBezTo>
                  <a:cubicBezTo>
                    <a:pt x="17946" y="5663"/>
                    <a:pt x="18572" y="6598"/>
                    <a:pt x="18572" y="7636"/>
                  </a:cubicBezTo>
                  <a:cubicBezTo>
                    <a:pt x="18570" y="9052"/>
                    <a:pt x="17422" y="10200"/>
                    <a:pt x="16006" y="10201"/>
                  </a:cubicBezTo>
                  <a:cubicBezTo>
                    <a:pt x="14969" y="10201"/>
                    <a:pt x="14033" y="9576"/>
                    <a:pt x="13636" y="8617"/>
                  </a:cubicBezTo>
                  <a:cubicBezTo>
                    <a:pt x="13239" y="7659"/>
                    <a:pt x="13457" y="6555"/>
                    <a:pt x="14192" y="5821"/>
                  </a:cubicBezTo>
                  <a:cubicBezTo>
                    <a:pt x="14683" y="5331"/>
                    <a:pt x="15339" y="5070"/>
                    <a:pt x="16007" y="5070"/>
                  </a:cubicBezTo>
                  <a:close/>
                  <a:moveTo>
                    <a:pt x="5173" y="0"/>
                  </a:moveTo>
                  <a:cubicBezTo>
                    <a:pt x="2326" y="0"/>
                    <a:pt x="9" y="2370"/>
                    <a:pt x="9" y="5287"/>
                  </a:cubicBezTo>
                  <a:cubicBezTo>
                    <a:pt x="9" y="5863"/>
                    <a:pt x="176" y="6507"/>
                    <a:pt x="510" y="7220"/>
                  </a:cubicBezTo>
                  <a:lnTo>
                    <a:pt x="386" y="7220"/>
                  </a:lnTo>
                  <a:cubicBezTo>
                    <a:pt x="383" y="7220"/>
                    <a:pt x="380" y="7220"/>
                    <a:pt x="377" y="7220"/>
                  </a:cubicBezTo>
                  <a:cubicBezTo>
                    <a:pt x="169" y="7220"/>
                    <a:pt x="0" y="7389"/>
                    <a:pt x="0" y="7598"/>
                  </a:cubicBezTo>
                  <a:cubicBezTo>
                    <a:pt x="0" y="7806"/>
                    <a:pt x="169" y="7975"/>
                    <a:pt x="377" y="7975"/>
                  </a:cubicBezTo>
                  <a:cubicBezTo>
                    <a:pt x="380" y="7975"/>
                    <a:pt x="383" y="7975"/>
                    <a:pt x="386" y="7975"/>
                  </a:cubicBezTo>
                  <a:lnTo>
                    <a:pt x="914" y="7975"/>
                  </a:lnTo>
                  <a:cubicBezTo>
                    <a:pt x="1617" y="9168"/>
                    <a:pt x="2731" y="10522"/>
                    <a:pt x="4253" y="12035"/>
                  </a:cubicBezTo>
                  <a:cubicBezTo>
                    <a:pt x="6312" y="14084"/>
                    <a:pt x="8401" y="15685"/>
                    <a:pt x="8420" y="15702"/>
                  </a:cubicBezTo>
                  <a:cubicBezTo>
                    <a:pt x="8488" y="15753"/>
                    <a:pt x="8569" y="15778"/>
                    <a:pt x="8650" y="15778"/>
                  </a:cubicBezTo>
                  <a:cubicBezTo>
                    <a:pt x="8730" y="15778"/>
                    <a:pt x="8811" y="15753"/>
                    <a:pt x="8879" y="15702"/>
                  </a:cubicBezTo>
                  <a:cubicBezTo>
                    <a:pt x="8896" y="15688"/>
                    <a:pt x="10493" y="14465"/>
                    <a:pt x="12262" y="12797"/>
                  </a:cubicBezTo>
                  <a:cubicBezTo>
                    <a:pt x="12421" y="12654"/>
                    <a:pt x="12433" y="12409"/>
                    <a:pt x="12287" y="12254"/>
                  </a:cubicBezTo>
                  <a:cubicBezTo>
                    <a:pt x="12213" y="12175"/>
                    <a:pt x="12113" y="12135"/>
                    <a:pt x="12013" y="12135"/>
                  </a:cubicBezTo>
                  <a:cubicBezTo>
                    <a:pt x="11916" y="12135"/>
                    <a:pt x="11818" y="12172"/>
                    <a:pt x="11744" y="12247"/>
                  </a:cubicBezTo>
                  <a:cubicBezTo>
                    <a:pt x="10395" y="13520"/>
                    <a:pt x="9149" y="14528"/>
                    <a:pt x="8651" y="14924"/>
                  </a:cubicBezTo>
                  <a:cubicBezTo>
                    <a:pt x="8058" y="14453"/>
                    <a:pt x="6409" y="13116"/>
                    <a:pt x="4779" y="11496"/>
                  </a:cubicBezTo>
                  <a:cubicBezTo>
                    <a:pt x="3475" y="10198"/>
                    <a:pt x="2475" y="9014"/>
                    <a:pt x="1800" y="7975"/>
                  </a:cubicBezTo>
                  <a:lnTo>
                    <a:pt x="5178" y="7975"/>
                  </a:lnTo>
                  <a:cubicBezTo>
                    <a:pt x="5345" y="7975"/>
                    <a:pt x="5492" y="7864"/>
                    <a:pt x="5540" y="7702"/>
                  </a:cubicBezTo>
                  <a:lnTo>
                    <a:pt x="6199" y="5404"/>
                  </a:lnTo>
                  <a:lnTo>
                    <a:pt x="8025" y="11252"/>
                  </a:lnTo>
                  <a:cubicBezTo>
                    <a:pt x="8073" y="11410"/>
                    <a:pt x="8220" y="11517"/>
                    <a:pt x="8384" y="11517"/>
                  </a:cubicBezTo>
                  <a:cubicBezTo>
                    <a:pt x="8550" y="11517"/>
                    <a:pt x="8695" y="11410"/>
                    <a:pt x="8745" y="11252"/>
                  </a:cubicBezTo>
                  <a:lnTo>
                    <a:pt x="9756" y="8013"/>
                  </a:lnTo>
                  <a:lnTo>
                    <a:pt x="11440" y="8013"/>
                  </a:lnTo>
                  <a:cubicBezTo>
                    <a:pt x="11443" y="8013"/>
                    <a:pt x="11446" y="8013"/>
                    <a:pt x="11449" y="8013"/>
                  </a:cubicBezTo>
                  <a:cubicBezTo>
                    <a:pt x="11656" y="8013"/>
                    <a:pt x="11827" y="7844"/>
                    <a:pt x="11827" y="7636"/>
                  </a:cubicBezTo>
                  <a:cubicBezTo>
                    <a:pt x="11827" y="7427"/>
                    <a:pt x="11656" y="7258"/>
                    <a:pt x="11449" y="7258"/>
                  </a:cubicBezTo>
                  <a:cubicBezTo>
                    <a:pt x="11446" y="7258"/>
                    <a:pt x="11443" y="7258"/>
                    <a:pt x="11440" y="7258"/>
                  </a:cubicBezTo>
                  <a:lnTo>
                    <a:pt x="9478" y="7258"/>
                  </a:lnTo>
                  <a:cubicBezTo>
                    <a:pt x="9313" y="7258"/>
                    <a:pt x="9167" y="7366"/>
                    <a:pt x="9119" y="7523"/>
                  </a:cubicBezTo>
                  <a:lnTo>
                    <a:pt x="8384" y="9873"/>
                  </a:lnTo>
                  <a:lnTo>
                    <a:pt x="6543" y="3978"/>
                  </a:lnTo>
                  <a:cubicBezTo>
                    <a:pt x="6495" y="3819"/>
                    <a:pt x="6349" y="3713"/>
                    <a:pt x="6185" y="3713"/>
                  </a:cubicBezTo>
                  <a:cubicBezTo>
                    <a:pt x="6183" y="3713"/>
                    <a:pt x="6180" y="3713"/>
                    <a:pt x="6178" y="3713"/>
                  </a:cubicBezTo>
                  <a:cubicBezTo>
                    <a:pt x="6012" y="3714"/>
                    <a:pt x="5866" y="3825"/>
                    <a:pt x="5820" y="3986"/>
                  </a:cubicBezTo>
                  <a:lnTo>
                    <a:pt x="4892" y="7222"/>
                  </a:lnTo>
                  <a:lnTo>
                    <a:pt x="1351" y="7222"/>
                  </a:lnTo>
                  <a:cubicBezTo>
                    <a:pt x="962" y="6485"/>
                    <a:pt x="762" y="5835"/>
                    <a:pt x="762" y="5287"/>
                  </a:cubicBezTo>
                  <a:cubicBezTo>
                    <a:pt x="762" y="2787"/>
                    <a:pt x="2740" y="755"/>
                    <a:pt x="5171" y="755"/>
                  </a:cubicBezTo>
                  <a:cubicBezTo>
                    <a:pt x="6393" y="755"/>
                    <a:pt x="7530" y="1258"/>
                    <a:pt x="8371" y="2170"/>
                  </a:cubicBezTo>
                  <a:cubicBezTo>
                    <a:pt x="8445" y="2251"/>
                    <a:pt x="8547" y="2292"/>
                    <a:pt x="8648" y="2292"/>
                  </a:cubicBezTo>
                  <a:cubicBezTo>
                    <a:pt x="8749" y="2292"/>
                    <a:pt x="8851" y="2251"/>
                    <a:pt x="8925" y="2170"/>
                  </a:cubicBezTo>
                  <a:cubicBezTo>
                    <a:pt x="9766" y="1258"/>
                    <a:pt x="10903" y="755"/>
                    <a:pt x="12125" y="755"/>
                  </a:cubicBezTo>
                  <a:cubicBezTo>
                    <a:pt x="14227" y="755"/>
                    <a:pt x="16015" y="2271"/>
                    <a:pt x="16438" y="4345"/>
                  </a:cubicBezTo>
                  <a:cubicBezTo>
                    <a:pt x="16294" y="4327"/>
                    <a:pt x="16150" y="4317"/>
                    <a:pt x="16005" y="4317"/>
                  </a:cubicBezTo>
                  <a:cubicBezTo>
                    <a:pt x="14174" y="4317"/>
                    <a:pt x="12684" y="5807"/>
                    <a:pt x="12684" y="7637"/>
                  </a:cubicBezTo>
                  <a:cubicBezTo>
                    <a:pt x="12684" y="9468"/>
                    <a:pt x="14174" y="10958"/>
                    <a:pt x="16005" y="10958"/>
                  </a:cubicBezTo>
                  <a:cubicBezTo>
                    <a:pt x="17835" y="10958"/>
                    <a:pt x="19325" y="9468"/>
                    <a:pt x="19325" y="7637"/>
                  </a:cubicBezTo>
                  <a:cubicBezTo>
                    <a:pt x="19325" y="6242"/>
                    <a:pt x="18461" y="5045"/>
                    <a:pt x="17240" y="4554"/>
                  </a:cubicBezTo>
                  <a:cubicBezTo>
                    <a:pt x="16889" y="1948"/>
                    <a:pt x="14710" y="0"/>
                    <a:pt x="12125" y="0"/>
                  </a:cubicBezTo>
                  <a:cubicBezTo>
                    <a:pt x="10821" y="0"/>
                    <a:pt x="9601" y="487"/>
                    <a:pt x="8649" y="1377"/>
                  </a:cubicBezTo>
                  <a:cubicBezTo>
                    <a:pt x="7697" y="487"/>
                    <a:pt x="6477" y="0"/>
                    <a:pt x="5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Google Shape;1894;p41"/>
          <p:cNvGrpSpPr/>
          <p:nvPr/>
        </p:nvGrpSpPr>
        <p:grpSpPr>
          <a:xfrm>
            <a:off x="3496464" y="2960453"/>
            <a:ext cx="305908" cy="460709"/>
            <a:chOff x="1065275" y="1707075"/>
            <a:chExt cx="320725" cy="483025"/>
          </a:xfrm>
        </p:grpSpPr>
        <p:sp>
          <p:nvSpPr>
            <p:cNvPr id="1895" name="Google Shape;1895;p41"/>
            <p:cNvSpPr/>
            <p:nvPr/>
          </p:nvSpPr>
          <p:spPr>
            <a:xfrm>
              <a:off x="1366125" y="1885350"/>
              <a:ext cx="19875" cy="18900"/>
            </a:xfrm>
            <a:custGeom>
              <a:rect b="b" l="l" r="r" t="t"/>
              <a:pathLst>
                <a:path extrusionOk="0" h="756" w="795">
                  <a:moveTo>
                    <a:pt x="417" y="0"/>
                  </a:moveTo>
                  <a:cubicBezTo>
                    <a:pt x="345" y="0"/>
                    <a:pt x="271" y="21"/>
                    <a:pt x="207" y="65"/>
                  </a:cubicBezTo>
                  <a:cubicBezTo>
                    <a:pt x="58" y="164"/>
                    <a:pt x="0" y="356"/>
                    <a:pt x="68" y="523"/>
                  </a:cubicBezTo>
                  <a:cubicBezTo>
                    <a:pt x="128" y="666"/>
                    <a:pt x="267" y="755"/>
                    <a:pt x="417" y="755"/>
                  </a:cubicBezTo>
                  <a:cubicBezTo>
                    <a:pt x="441" y="755"/>
                    <a:pt x="466" y="753"/>
                    <a:pt x="490" y="748"/>
                  </a:cubicBezTo>
                  <a:cubicBezTo>
                    <a:pt x="667" y="713"/>
                    <a:pt x="795" y="558"/>
                    <a:pt x="795" y="379"/>
                  </a:cubicBezTo>
                  <a:cubicBezTo>
                    <a:pt x="795" y="278"/>
                    <a:pt x="755" y="182"/>
                    <a:pt x="684" y="111"/>
                  </a:cubicBezTo>
                  <a:cubicBezTo>
                    <a:pt x="611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1065275" y="1707075"/>
              <a:ext cx="320725" cy="483025"/>
            </a:xfrm>
            <a:custGeom>
              <a:rect b="b" l="l" r="r" t="t"/>
              <a:pathLst>
                <a:path extrusionOk="0" h="19321" w="12829">
                  <a:moveTo>
                    <a:pt x="11696" y="757"/>
                  </a:moveTo>
                  <a:cubicBezTo>
                    <a:pt x="11905" y="757"/>
                    <a:pt x="12074" y="926"/>
                    <a:pt x="12074" y="1134"/>
                  </a:cubicBezTo>
                  <a:lnTo>
                    <a:pt x="12074" y="2417"/>
                  </a:lnTo>
                  <a:lnTo>
                    <a:pt x="755" y="2415"/>
                  </a:lnTo>
                  <a:lnTo>
                    <a:pt x="755" y="1133"/>
                  </a:lnTo>
                  <a:cubicBezTo>
                    <a:pt x="755" y="924"/>
                    <a:pt x="924" y="757"/>
                    <a:pt x="1133" y="757"/>
                  </a:cubicBezTo>
                  <a:close/>
                  <a:moveTo>
                    <a:pt x="2895" y="12516"/>
                  </a:moveTo>
                  <a:cubicBezTo>
                    <a:pt x="3813" y="12516"/>
                    <a:pt x="4611" y="12816"/>
                    <a:pt x="5173" y="13378"/>
                  </a:cubicBezTo>
                  <a:cubicBezTo>
                    <a:pt x="5757" y="13962"/>
                    <a:pt x="6059" y="14803"/>
                    <a:pt x="6036" y="15768"/>
                  </a:cubicBezTo>
                  <a:cubicBezTo>
                    <a:pt x="6001" y="15769"/>
                    <a:pt x="5967" y="15769"/>
                    <a:pt x="5932" y="15769"/>
                  </a:cubicBezTo>
                  <a:cubicBezTo>
                    <a:pt x="5011" y="15769"/>
                    <a:pt x="4209" y="15469"/>
                    <a:pt x="3645" y="14906"/>
                  </a:cubicBezTo>
                  <a:cubicBezTo>
                    <a:pt x="3061" y="14321"/>
                    <a:pt x="2761" y="13482"/>
                    <a:pt x="2785" y="12517"/>
                  </a:cubicBezTo>
                  <a:cubicBezTo>
                    <a:pt x="2821" y="12516"/>
                    <a:pt x="2858" y="12516"/>
                    <a:pt x="2895" y="12516"/>
                  </a:cubicBezTo>
                  <a:close/>
                  <a:moveTo>
                    <a:pt x="9935" y="12516"/>
                  </a:moveTo>
                  <a:cubicBezTo>
                    <a:pt x="9971" y="12516"/>
                    <a:pt x="10008" y="12516"/>
                    <a:pt x="10044" y="12517"/>
                  </a:cubicBezTo>
                  <a:cubicBezTo>
                    <a:pt x="10068" y="13482"/>
                    <a:pt x="9766" y="14321"/>
                    <a:pt x="9182" y="14906"/>
                  </a:cubicBezTo>
                  <a:cubicBezTo>
                    <a:pt x="8619" y="15469"/>
                    <a:pt x="7818" y="15769"/>
                    <a:pt x="6897" y="15769"/>
                  </a:cubicBezTo>
                  <a:cubicBezTo>
                    <a:pt x="6863" y="15769"/>
                    <a:pt x="6828" y="15769"/>
                    <a:pt x="6794" y="15768"/>
                  </a:cubicBezTo>
                  <a:cubicBezTo>
                    <a:pt x="6769" y="14803"/>
                    <a:pt x="7070" y="13962"/>
                    <a:pt x="7654" y="13378"/>
                  </a:cubicBezTo>
                  <a:cubicBezTo>
                    <a:pt x="8216" y="12816"/>
                    <a:pt x="9016" y="12516"/>
                    <a:pt x="9935" y="12516"/>
                  </a:cubicBezTo>
                  <a:close/>
                  <a:moveTo>
                    <a:pt x="12074" y="16524"/>
                  </a:moveTo>
                  <a:lnTo>
                    <a:pt x="12074" y="18188"/>
                  </a:lnTo>
                  <a:cubicBezTo>
                    <a:pt x="12074" y="18395"/>
                    <a:pt x="11905" y="18564"/>
                    <a:pt x="11696" y="18565"/>
                  </a:cubicBezTo>
                  <a:lnTo>
                    <a:pt x="1133" y="18565"/>
                  </a:lnTo>
                  <a:cubicBezTo>
                    <a:pt x="924" y="18564"/>
                    <a:pt x="755" y="18395"/>
                    <a:pt x="755" y="18188"/>
                  </a:cubicBezTo>
                  <a:lnTo>
                    <a:pt x="755" y="16524"/>
                  </a:lnTo>
                  <a:close/>
                  <a:moveTo>
                    <a:pt x="1133" y="0"/>
                  </a:moveTo>
                  <a:cubicBezTo>
                    <a:pt x="507" y="2"/>
                    <a:pt x="1" y="509"/>
                    <a:pt x="1" y="1133"/>
                  </a:cubicBezTo>
                  <a:lnTo>
                    <a:pt x="1" y="18188"/>
                  </a:lnTo>
                  <a:cubicBezTo>
                    <a:pt x="1" y="18812"/>
                    <a:pt x="507" y="19319"/>
                    <a:pt x="1133" y="19320"/>
                  </a:cubicBezTo>
                  <a:lnTo>
                    <a:pt x="11696" y="19320"/>
                  </a:lnTo>
                  <a:cubicBezTo>
                    <a:pt x="12322" y="19319"/>
                    <a:pt x="12829" y="18812"/>
                    <a:pt x="12829" y="18188"/>
                  </a:cubicBezTo>
                  <a:lnTo>
                    <a:pt x="12829" y="9169"/>
                  </a:lnTo>
                  <a:cubicBezTo>
                    <a:pt x="12824" y="8965"/>
                    <a:pt x="12656" y="8801"/>
                    <a:pt x="12451" y="8801"/>
                  </a:cubicBezTo>
                  <a:cubicBezTo>
                    <a:pt x="12246" y="8801"/>
                    <a:pt x="12079" y="8965"/>
                    <a:pt x="12074" y="9169"/>
                  </a:cubicBezTo>
                  <a:lnTo>
                    <a:pt x="12074" y="15770"/>
                  </a:lnTo>
                  <a:lnTo>
                    <a:pt x="9334" y="15770"/>
                  </a:lnTo>
                  <a:cubicBezTo>
                    <a:pt x="9470" y="15669"/>
                    <a:pt x="9598" y="15559"/>
                    <a:pt x="9717" y="15440"/>
                  </a:cubicBezTo>
                  <a:cubicBezTo>
                    <a:pt x="10526" y="14629"/>
                    <a:pt x="10904" y="13452"/>
                    <a:pt x="10776" y="12125"/>
                  </a:cubicBezTo>
                  <a:cubicBezTo>
                    <a:pt x="10760" y="11944"/>
                    <a:pt x="10617" y="11802"/>
                    <a:pt x="10437" y="11784"/>
                  </a:cubicBezTo>
                  <a:cubicBezTo>
                    <a:pt x="10269" y="11768"/>
                    <a:pt x="10104" y="11760"/>
                    <a:pt x="9942" y="11760"/>
                  </a:cubicBezTo>
                  <a:cubicBezTo>
                    <a:pt x="8818" y="11760"/>
                    <a:pt x="7829" y="12138"/>
                    <a:pt x="7121" y="12845"/>
                  </a:cubicBezTo>
                  <a:cubicBezTo>
                    <a:pt x="7002" y="12964"/>
                    <a:pt x="6891" y="13092"/>
                    <a:pt x="6792" y="13227"/>
                  </a:cubicBezTo>
                  <a:lnTo>
                    <a:pt x="6792" y="11080"/>
                  </a:lnTo>
                  <a:cubicBezTo>
                    <a:pt x="6797" y="10869"/>
                    <a:pt x="6626" y="10695"/>
                    <a:pt x="6415" y="10695"/>
                  </a:cubicBezTo>
                  <a:cubicBezTo>
                    <a:pt x="6203" y="10695"/>
                    <a:pt x="6032" y="10869"/>
                    <a:pt x="6037" y="11080"/>
                  </a:cubicBezTo>
                  <a:lnTo>
                    <a:pt x="6037" y="13227"/>
                  </a:lnTo>
                  <a:cubicBezTo>
                    <a:pt x="5936" y="13092"/>
                    <a:pt x="5827" y="12964"/>
                    <a:pt x="5708" y="12845"/>
                  </a:cubicBezTo>
                  <a:cubicBezTo>
                    <a:pt x="4999" y="12136"/>
                    <a:pt x="4012" y="11760"/>
                    <a:pt x="2888" y="11760"/>
                  </a:cubicBezTo>
                  <a:cubicBezTo>
                    <a:pt x="2726" y="11760"/>
                    <a:pt x="2560" y="11768"/>
                    <a:pt x="2392" y="11784"/>
                  </a:cubicBezTo>
                  <a:cubicBezTo>
                    <a:pt x="2212" y="11802"/>
                    <a:pt x="2070" y="11944"/>
                    <a:pt x="2051" y="12125"/>
                  </a:cubicBezTo>
                  <a:cubicBezTo>
                    <a:pt x="1926" y="13452"/>
                    <a:pt x="2301" y="14629"/>
                    <a:pt x="3112" y="15440"/>
                  </a:cubicBezTo>
                  <a:cubicBezTo>
                    <a:pt x="3232" y="15559"/>
                    <a:pt x="3359" y="15669"/>
                    <a:pt x="3495" y="15770"/>
                  </a:cubicBezTo>
                  <a:lnTo>
                    <a:pt x="755" y="15770"/>
                  </a:lnTo>
                  <a:lnTo>
                    <a:pt x="755" y="3170"/>
                  </a:lnTo>
                  <a:lnTo>
                    <a:pt x="12074" y="3170"/>
                  </a:lnTo>
                  <a:lnTo>
                    <a:pt x="12074" y="5623"/>
                  </a:lnTo>
                  <a:cubicBezTo>
                    <a:pt x="12074" y="5832"/>
                    <a:pt x="12243" y="6001"/>
                    <a:pt x="12451" y="6001"/>
                  </a:cubicBezTo>
                  <a:cubicBezTo>
                    <a:pt x="12660" y="6001"/>
                    <a:pt x="12829" y="5832"/>
                    <a:pt x="12829" y="5623"/>
                  </a:cubicBezTo>
                  <a:lnTo>
                    <a:pt x="12829" y="1133"/>
                  </a:lnTo>
                  <a:cubicBezTo>
                    <a:pt x="12829" y="509"/>
                    <a:pt x="12322" y="2"/>
                    <a:pt x="1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1215200" y="2135100"/>
              <a:ext cx="19875" cy="18875"/>
            </a:xfrm>
            <a:custGeom>
              <a:rect b="b" l="l" r="r" t="t"/>
              <a:pathLst>
                <a:path extrusionOk="0" h="755" w="795">
                  <a:moveTo>
                    <a:pt x="416" y="1"/>
                  </a:moveTo>
                  <a:cubicBezTo>
                    <a:pt x="344" y="1"/>
                    <a:pt x="271" y="22"/>
                    <a:pt x="207" y="64"/>
                  </a:cubicBezTo>
                  <a:cubicBezTo>
                    <a:pt x="58" y="165"/>
                    <a:pt x="0" y="357"/>
                    <a:pt x="68" y="522"/>
                  </a:cubicBezTo>
                  <a:cubicBezTo>
                    <a:pt x="128" y="665"/>
                    <a:pt x="268" y="755"/>
                    <a:pt x="417" y="755"/>
                  </a:cubicBezTo>
                  <a:cubicBezTo>
                    <a:pt x="442" y="755"/>
                    <a:pt x="466" y="752"/>
                    <a:pt x="490" y="748"/>
                  </a:cubicBezTo>
                  <a:cubicBezTo>
                    <a:pt x="667" y="713"/>
                    <a:pt x="795" y="557"/>
                    <a:pt x="795" y="378"/>
                  </a:cubicBezTo>
                  <a:cubicBezTo>
                    <a:pt x="795" y="277"/>
                    <a:pt x="755" y="181"/>
                    <a:pt x="684" y="112"/>
                  </a:cubicBezTo>
                  <a:cubicBezTo>
                    <a:pt x="611" y="39"/>
                    <a:pt x="51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1210725" y="1737275"/>
              <a:ext cx="66275" cy="18900"/>
            </a:xfrm>
            <a:custGeom>
              <a:rect b="b" l="l" r="r" t="t"/>
              <a:pathLst>
                <a:path extrusionOk="0" h="756" w="2651">
                  <a:moveTo>
                    <a:pt x="2274" y="1"/>
                  </a:moveTo>
                  <a:cubicBezTo>
                    <a:pt x="2271" y="1"/>
                    <a:pt x="2268" y="1"/>
                    <a:pt x="2265" y="1"/>
                  </a:cubicBezTo>
                  <a:lnTo>
                    <a:pt x="370" y="1"/>
                  </a:lnTo>
                  <a:cubicBezTo>
                    <a:pt x="165" y="6"/>
                    <a:pt x="1" y="173"/>
                    <a:pt x="1" y="378"/>
                  </a:cubicBezTo>
                  <a:cubicBezTo>
                    <a:pt x="1" y="583"/>
                    <a:pt x="165" y="750"/>
                    <a:pt x="370" y="755"/>
                  </a:cubicBezTo>
                  <a:lnTo>
                    <a:pt x="2265" y="755"/>
                  </a:lnTo>
                  <a:cubicBezTo>
                    <a:pt x="2268" y="756"/>
                    <a:pt x="2271" y="756"/>
                    <a:pt x="2274" y="756"/>
                  </a:cubicBezTo>
                  <a:cubicBezTo>
                    <a:pt x="2482" y="756"/>
                    <a:pt x="2651" y="587"/>
                    <a:pt x="2651" y="378"/>
                  </a:cubicBezTo>
                  <a:cubicBezTo>
                    <a:pt x="2651" y="169"/>
                    <a:pt x="2482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1173450" y="1737275"/>
              <a:ext cx="19925" cy="18875"/>
            </a:xfrm>
            <a:custGeom>
              <a:rect b="b" l="l" r="r" t="t"/>
              <a:pathLst>
                <a:path extrusionOk="0" h="755" w="797">
                  <a:moveTo>
                    <a:pt x="417" y="1"/>
                  </a:moveTo>
                  <a:cubicBezTo>
                    <a:pt x="345" y="1"/>
                    <a:pt x="272" y="21"/>
                    <a:pt x="209" y="64"/>
                  </a:cubicBezTo>
                  <a:cubicBezTo>
                    <a:pt x="58" y="165"/>
                    <a:pt x="0" y="355"/>
                    <a:pt x="70" y="522"/>
                  </a:cubicBezTo>
                  <a:cubicBezTo>
                    <a:pt x="129" y="664"/>
                    <a:pt x="267" y="755"/>
                    <a:pt x="417" y="755"/>
                  </a:cubicBezTo>
                  <a:cubicBezTo>
                    <a:pt x="442" y="755"/>
                    <a:pt x="467" y="752"/>
                    <a:pt x="492" y="747"/>
                  </a:cubicBezTo>
                  <a:cubicBezTo>
                    <a:pt x="669" y="712"/>
                    <a:pt x="796" y="557"/>
                    <a:pt x="795" y="378"/>
                  </a:cubicBezTo>
                  <a:cubicBezTo>
                    <a:pt x="795" y="277"/>
                    <a:pt x="755" y="181"/>
                    <a:pt x="686" y="112"/>
                  </a:cubicBezTo>
                  <a:cubicBezTo>
                    <a:pt x="612" y="38"/>
                    <a:pt x="515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1144900" y="1810900"/>
              <a:ext cx="161450" cy="147100"/>
            </a:xfrm>
            <a:custGeom>
              <a:rect b="b" l="l" r="r" t="t"/>
              <a:pathLst>
                <a:path extrusionOk="0" h="5884" w="6458">
                  <a:moveTo>
                    <a:pt x="3229" y="755"/>
                  </a:moveTo>
                  <a:cubicBezTo>
                    <a:pt x="3668" y="755"/>
                    <a:pt x="4110" y="886"/>
                    <a:pt x="4491" y="1154"/>
                  </a:cubicBezTo>
                  <a:cubicBezTo>
                    <a:pt x="4474" y="1166"/>
                    <a:pt x="4458" y="1179"/>
                    <a:pt x="4443" y="1194"/>
                  </a:cubicBezTo>
                  <a:lnTo>
                    <a:pt x="1439" y="4200"/>
                  </a:lnTo>
                  <a:cubicBezTo>
                    <a:pt x="829" y="3329"/>
                    <a:pt x="932" y="2147"/>
                    <a:pt x="1682" y="1394"/>
                  </a:cubicBezTo>
                  <a:cubicBezTo>
                    <a:pt x="2105" y="971"/>
                    <a:pt x="2666" y="755"/>
                    <a:pt x="3229" y="755"/>
                  </a:cubicBezTo>
                  <a:close/>
                  <a:moveTo>
                    <a:pt x="5017" y="1680"/>
                  </a:moveTo>
                  <a:cubicBezTo>
                    <a:pt x="5630" y="2551"/>
                    <a:pt x="5529" y="3736"/>
                    <a:pt x="4777" y="4489"/>
                  </a:cubicBezTo>
                  <a:cubicBezTo>
                    <a:pt x="4353" y="4912"/>
                    <a:pt x="3792" y="5129"/>
                    <a:pt x="3228" y="5129"/>
                  </a:cubicBezTo>
                  <a:cubicBezTo>
                    <a:pt x="2791" y="5129"/>
                    <a:pt x="2352" y="4999"/>
                    <a:pt x="1972" y="4733"/>
                  </a:cubicBezTo>
                  <a:lnTo>
                    <a:pt x="4977" y="1728"/>
                  </a:lnTo>
                  <a:cubicBezTo>
                    <a:pt x="4992" y="1713"/>
                    <a:pt x="5006" y="1697"/>
                    <a:pt x="5017" y="1680"/>
                  </a:cubicBezTo>
                  <a:close/>
                  <a:moveTo>
                    <a:pt x="3230" y="1"/>
                  </a:moveTo>
                  <a:cubicBezTo>
                    <a:pt x="2476" y="1"/>
                    <a:pt x="1722" y="288"/>
                    <a:pt x="1149" y="861"/>
                  </a:cubicBezTo>
                  <a:cubicBezTo>
                    <a:pt x="0" y="2008"/>
                    <a:pt x="0" y="3875"/>
                    <a:pt x="1149" y="5022"/>
                  </a:cubicBezTo>
                  <a:cubicBezTo>
                    <a:pt x="1723" y="5597"/>
                    <a:pt x="2476" y="5884"/>
                    <a:pt x="3229" y="5884"/>
                  </a:cubicBezTo>
                  <a:cubicBezTo>
                    <a:pt x="3982" y="5884"/>
                    <a:pt x="4735" y="5597"/>
                    <a:pt x="5310" y="5022"/>
                  </a:cubicBezTo>
                  <a:cubicBezTo>
                    <a:pt x="6457" y="3875"/>
                    <a:pt x="6457" y="2008"/>
                    <a:pt x="5310" y="861"/>
                  </a:cubicBezTo>
                  <a:cubicBezTo>
                    <a:pt x="4737" y="288"/>
                    <a:pt x="3983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F7EC"/>
      </a:dk2>
      <a:lt2>
        <a:srgbClr val="ECBCEE"/>
      </a:lt2>
      <a:accent1>
        <a:srgbClr val="9BCDF8"/>
      </a:accent1>
      <a:accent2>
        <a:srgbClr val="8A8BF3"/>
      </a:accent2>
      <a:accent3>
        <a:srgbClr val="BEF3D8"/>
      </a:accent3>
      <a:accent4>
        <a:srgbClr val="F5CD8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