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7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6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001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08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2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00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6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1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1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62CF1C-E5F7-4CB4-B4B0-097639D6359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AB7CF9-3192-40DC-8788-529534D5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37" y="176213"/>
            <a:ext cx="8377382" cy="182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2" y="2171555"/>
            <a:ext cx="8192653" cy="9715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889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4277" y="2918460"/>
            <a:ext cx="4318298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0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0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0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0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0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0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0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0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09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                                     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                  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A5A5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Name: Muhammad Danyal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Reg.No: 4304-BSSE-F21-B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Name: Furqan Ahmad Yousafzai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Reg.No: 4334-BSSE-F21-B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Name: Khalid Khan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Reg.No: 4362-BSSE-F21-B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Name: Nabeel Ahmad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Reg.No: 4315-BSSE-F21-B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Name: Abid Hakimi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Reg.No: 4363-BSSE-F21-B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Submitted To: Sir Shakir Rasheed Khan Khatttak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09813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2575" y="3530574"/>
            <a:ext cx="361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Presentation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183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27564" y="174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 case of Doctor Appointment System (Health care):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4" y="631825"/>
            <a:ext cx="6675438" cy="576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27564" y="640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32000" y="379559"/>
            <a:ext cx="135395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Domain Model of Health Care :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900546"/>
            <a:ext cx="8072582" cy="558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38350" y="6074209"/>
            <a:ext cx="13539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85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65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Danyal</dc:creator>
  <cp:lastModifiedBy>Muhammad Danyal</cp:lastModifiedBy>
  <cp:revision>2</cp:revision>
  <dcterms:created xsi:type="dcterms:W3CDTF">2022-10-27T05:15:43Z</dcterms:created>
  <dcterms:modified xsi:type="dcterms:W3CDTF">2022-10-27T05:30:42Z</dcterms:modified>
</cp:coreProperties>
</file>