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75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2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1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2EB6-605E-420C-9B96-4E205FAF3F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B2E0-A12C-4600-84B6-2BD953A9D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629900" cy="6289675"/>
          </a:xfrm>
        </p:spPr>
      </p:pic>
    </p:spTree>
    <p:extLst>
      <p:ext uri="{BB962C8B-B14F-4D97-AF65-F5344CB8AC3E}">
        <p14:creationId xmlns:p14="http://schemas.microsoft.com/office/powerpoint/2010/main" val="26785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19982"/>
            <a:ext cx="10515600" cy="346075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78" y="783771"/>
            <a:ext cx="3207422" cy="5813570"/>
          </a:xfrm>
        </p:spPr>
      </p:pic>
      <p:pic>
        <p:nvPicPr>
          <p:cNvPr id="5" name="Picture 4" descr="Cap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68" y="783771"/>
            <a:ext cx="3112832" cy="5587999"/>
          </a:xfrm>
          <a:prstGeom prst="rect">
            <a:avLst/>
          </a:prstGeom>
        </p:spPr>
      </p:pic>
      <p:pic>
        <p:nvPicPr>
          <p:cNvPr id="6" name="Picture 5" descr="Capture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390" y="830560"/>
            <a:ext cx="2953162" cy="548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apture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344" y="972457"/>
            <a:ext cx="3106056" cy="5552849"/>
          </a:xfrm>
        </p:spPr>
      </p:pic>
      <p:pic>
        <p:nvPicPr>
          <p:cNvPr id="5" name="Picture 4" descr="Capture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1" y="958940"/>
            <a:ext cx="3042509" cy="5659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790701"/>
            <a:ext cx="10515600" cy="2655888"/>
          </a:xfrm>
        </p:spPr>
        <p:txBody>
          <a:bodyPr/>
          <a:lstStyle/>
          <a:p>
            <a:r>
              <a:rPr lang="en-AU" dirty="0" smtClean="0"/>
              <a:t>                       </a:t>
            </a:r>
            <a:r>
              <a:rPr lang="en-AU" dirty="0" smtClean="0"/>
              <a:t> </a:t>
            </a:r>
            <a:r>
              <a:rPr lang="en-A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069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21194"/>
            <a:ext cx="6908800" cy="5346305"/>
          </a:xfrm>
        </p:spPr>
      </p:pic>
    </p:spTree>
    <p:extLst>
      <p:ext uri="{BB962C8B-B14F-4D97-AF65-F5344CB8AC3E}">
        <p14:creationId xmlns:p14="http://schemas.microsoft.com/office/powerpoint/2010/main" val="3986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1498600"/>
            <a:ext cx="6515100" cy="5359400"/>
          </a:xfrm>
        </p:spPr>
      </p:pic>
    </p:spTree>
    <p:extLst>
      <p:ext uri="{BB962C8B-B14F-4D97-AF65-F5344CB8AC3E}">
        <p14:creationId xmlns:p14="http://schemas.microsoft.com/office/powerpoint/2010/main" val="35931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447800"/>
            <a:ext cx="6235700" cy="5207000"/>
          </a:xfrm>
        </p:spPr>
      </p:pic>
    </p:spTree>
    <p:extLst>
      <p:ext uri="{BB962C8B-B14F-4D97-AF65-F5344CB8AC3E}">
        <p14:creationId xmlns:p14="http://schemas.microsoft.com/office/powerpoint/2010/main" val="558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0 level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612046"/>
            <a:ext cx="7620000" cy="4864954"/>
          </a:xfrm>
        </p:spPr>
      </p:pic>
    </p:spTree>
    <p:extLst>
      <p:ext uri="{BB962C8B-B14F-4D97-AF65-F5344CB8AC3E}">
        <p14:creationId xmlns:p14="http://schemas.microsoft.com/office/powerpoint/2010/main" val="11248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 1 level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0501"/>
            <a:ext cx="7251699" cy="5270500"/>
          </a:xfrm>
        </p:spPr>
      </p:pic>
    </p:spTree>
    <p:extLst>
      <p:ext uri="{BB962C8B-B14F-4D97-AF65-F5344CB8AC3E}">
        <p14:creationId xmlns:p14="http://schemas.microsoft.com/office/powerpoint/2010/main" val="26944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 (ERD)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346200"/>
            <a:ext cx="8178800" cy="5397500"/>
          </a:xfrm>
        </p:spPr>
      </p:pic>
    </p:spTree>
    <p:extLst>
      <p:ext uri="{BB962C8B-B14F-4D97-AF65-F5344CB8AC3E}">
        <p14:creationId xmlns:p14="http://schemas.microsoft.com/office/powerpoint/2010/main" val="25926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700" y="3197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smtClean="0"/>
              <a:t>Demonstration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468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0499"/>
            <a:ext cx="9144000" cy="16176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Social Event Miner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57500"/>
            <a:ext cx="9144000" cy="2400300"/>
          </a:xfrm>
        </p:spPr>
        <p:txBody>
          <a:bodyPr>
            <a:normAutofit/>
          </a:bodyPr>
          <a:lstStyle/>
          <a:p>
            <a:r>
              <a:rPr lang="en-US" dirty="0" smtClean="0"/>
              <a:t>Supervisor: </a:t>
            </a:r>
            <a:br>
              <a:rPr lang="en-US" dirty="0" smtClean="0"/>
            </a:br>
            <a:r>
              <a:rPr lang="en-US" dirty="0" smtClean="0"/>
              <a:t>                                                           Dr. Mohammad Asif</a:t>
            </a:r>
          </a:p>
          <a:p>
            <a:r>
              <a:rPr lang="en-US" dirty="0" smtClean="0"/>
              <a:t>Presented By: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Nabeel </a:t>
            </a:r>
            <a:r>
              <a:rPr lang="en-US" dirty="0" err="1" smtClean="0"/>
              <a:t>Zafar</a:t>
            </a:r>
            <a:r>
              <a:rPr lang="en-US" dirty="0" smtClean="0"/>
              <a:t> &amp;  </a:t>
            </a:r>
            <a:r>
              <a:rPr lang="en-US" dirty="0" err="1" smtClean="0"/>
              <a:t>Rizwan</a:t>
            </a:r>
            <a:r>
              <a:rPr lang="en-US" dirty="0" smtClean="0"/>
              <a:t>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"/>
            <a:ext cx="9969500" cy="6629400"/>
          </a:xfrm>
        </p:spPr>
      </p:pic>
    </p:spTree>
    <p:extLst>
      <p:ext uri="{BB962C8B-B14F-4D97-AF65-F5344CB8AC3E}">
        <p14:creationId xmlns:p14="http://schemas.microsoft.com/office/powerpoint/2010/main" val="42793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" y="365125"/>
            <a:ext cx="9494838" cy="5816600"/>
          </a:xfrm>
        </p:spPr>
      </p:pic>
    </p:spTree>
    <p:extLst>
      <p:ext uri="{BB962C8B-B14F-4D97-AF65-F5344CB8AC3E}">
        <p14:creationId xmlns:p14="http://schemas.microsoft.com/office/powerpoint/2010/main" val="3606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“smart social event Miner” encompasses every user of the </a:t>
            </a:r>
            <a:r>
              <a:rPr lang="en-US" dirty="0" smtClean="0"/>
              <a:t>Facebook</a:t>
            </a:r>
          </a:p>
          <a:p>
            <a:r>
              <a:rPr lang="en-US" dirty="0" smtClean="0"/>
              <a:t> </a:t>
            </a:r>
            <a:r>
              <a:rPr lang="en-US" dirty="0"/>
              <a:t>who uses Facebook to report real-life events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dirty="0"/>
              <a:t>this system which is for Facebook provides major activities for the event detection posted in Facebook.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Our supervisor give the idea about this project  and motivate us to work on it</a:t>
            </a:r>
          </a:p>
          <a:p>
            <a:r>
              <a:rPr lang="en-US" dirty="0" smtClean="0"/>
              <a:t>Today</a:t>
            </a:r>
            <a:r>
              <a:rPr lang="en-US" dirty="0"/>
              <a:t>, online social networking services like Twitter, </a:t>
            </a:r>
            <a:r>
              <a:rPr lang="en-US" dirty="0" smtClean="0"/>
              <a:t>Facebook play </a:t>
            </a:r>
            <a:r>
              <a:rPr lang="en-US" dirty="0"/>
              <a:t>an important role in the dissemination of information in a real-time basis.</a:t>
            </a:r>
          </a:p>
          <a:p>
            <a:r>
              <a:rPr lang="en-US" dirty="0" smtClean="0"/>
              <a:t>We read different articles about social media and get motivated for this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described approaches to solve the event detection in text streams are not real-time</a:t>
            </a:r>
            <a:endParaRPr lang="en-US" dirty="0" smtClean="0"/>
          </a:p>
          <a:p>
            <a:r>
              <a:rPr lang="en-US" dirty="0" smtClean="0"/>
              <a:t>Finally </a:t>
            </a:r>
            <a:r>
              <a:rPr lang="en-US" dirty="0"/>
              <a:t>today computation time is an </a:t>
            </a:r>
            <a:r>
              <a:rPr lang="en-US" dirty="0" smtClean="0"/>
              <a:t>issue.</a:t>
            </a:r>
          </a:p>
          <a:p>
            <a:r>
              <a:rPr lang="en-US" dirty="0" smtClean="0"/>
              <a:t> In </a:t>
            </a:r>
            <a:r>
              <a:rPr lang="en-US" dirty="0"/>
              <a:t>most cases using this kind of systems it is preferable to have an immediate and approximated solution rather than waiting too much for an exact solution</a:t>
            </a:r>
            <a:r>
              <a:rPr lang="en-US" dirty="0" smtClean="0"/>
              <a:t>.</a:t>
            </a:r>
          </a:p>
          <a:p>
            <a:r>
              <a:rPr lang="en-US" dirty="0"/>
              <a:t>Given this “Smart social event miner” the approach to deal with this specific problem involves providing solutions that are able to mine continuous, high-volume, open-ended data streams as they</a:t>
            </a:r>
          </a:p>
        </p:txBody>
      </p:sp>
    </p:spTree>
    <p:extLst>
      <p:ext uri="{BB962C8B-B14F-4D97-AF65-F5344CB8AC3E}">
        <p14:creationId xmlns:p14="http://schemas.microsoft.com/office/powerpoint/2010/main" val="4542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Tools</a:t>
            </a:r>
          </a:p>
          <a:p>
            <a:r>
              <a:rPr lang="en-US" sz="3600" dirty="0" smtClean="0"/>
              <a:t>Apache Cordova platform which is the cross platform </a:t>
            </a:r>
          </a:p>
          <a:p>
            <a:r>
              <a:rPr lang="en-US" sz="3600" dirty="0" smtClean="0"/>
              <a:t>We use this platform for </a:t>
            </a:r>
            <a:r>
              <a:rPr lang="en-US" sz="3600" dirty="0" smtClean="0"/>
              <a:t>different </a:t>
            </a:r>
            <a:r>
              <a:rPr lang="en-US" sz="3600" dirty="0" smtClean="0"/>
              <a:t>operating system</a:t>
            </a:r>
          </a:p>
          <a:p>
            <a:r>
              <a:rPr lang="en-US" sz="3600" dirty="0" smtClean="0"/>
              <a:t>We use HTML5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Ionic Framework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Ionic</a:t>
            </a:r>
            <a:r>
              <a:rPr lang="en-US" dirty="0"/>
              <a:t> is a complete open-source SDK for hybrid mobile app development. Built on top of AngularJS and Apache Cordova, </a:t>
            </a:r>
            <a:r>
              <a:rPr lang="en-US" b="1" dirty="0"/>
              <a:t>Ionic</a:t>
            </a:r>
            <a:r>
              <a:rPr lang="en-US" dirty="0"/>
              <a:t> provides tools and services for developing hybrid mobile apps using Web technologies like CSS, HTML5, and Sass.</a:t>
            </a:r>
          </a:p>
        </p:txBody>
      </p:sp>
    </p:spTree>
    <p:extLst>
      <p:ext uri="{BB962C8B-B14F-4D97-AF65-F5344CB8AC3E}">
        <p14:creationId xmlns:p14="http://schemas.microsoft.com/office/powerpoint/2010/main" val="25807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Proposal submitted</a:t>
            </a:r>
          </a:p>
          <a:p>
            <a:pPr>
              <a:buNone/>
            </a:pPr>
            <a:r>
              <a:rPr lang="en-US" dirty="0" smtClean="0"/>
              <a:t>SRS completed</a:t>
            </a:r>
          </a:p>
          <a:p>
            <a:pPr>
              <a:buNone/>
            </a:pPr>
            <a:r>
              <a:rPr lang="en-US" dirty="0" smtClean="0"/>
              <a:t>Design ready</a:t>
            </a:r>
          </a:p>
          <a:p>
            <a:pPr>
              <a:buNone/>
            </a:pPr>
            <a:r>
              <a:rPr lang="en-US" dirty="0" smtClean="0"/>
              <a:t>Database </a:t>
            </a:r>
            <a:r>
              <a:rPr lang="en-US" dirty="0" smtClean="0"/>
              <a:t>connectivity Continue…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77" y="-175064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Short</a:t>
            </a:r>
            <a:endParaRPr lang="en-US" dirty="0"/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7" y="1375541"/>
            <a:ext cx="3086531" cy="5268061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7" y="1377663"/>
            <a:ext cx="4939960" cy="5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259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Smart Social Event Miner </vt:lpstr>
      <vt:lpstr>Introduction</vt:lpstr>
      <vt:lpstr>Motivation </vt:lpstr>
      <vt:lpstr>Problem Statement</vt:lpstr>
      <vt:lpstr>Development.. </vt:lpstr>
      <vt:lpstr>Ionic Framework </vt:lpstr>
      <vt:lpstr>Current Status</vt:lpstr>
      <vt:lpstr>                       Screen shots</vt:lpstr>
      <vt:lpstr>Screen Shots</vt:lpstr>
      <vt:lpstr>Screen shots</vt:lpstr>
      <vt:lpstr>                        Diagrams</vt:lpstr>
      <vt:lpstr>Use cases</vt:lpstr>
      <vt:lpstr>Continue…</vt:lpstr>
      <vt:lpstr>Continue…</vt:lpstr>
      <vt:lpstr>Data Flow Diagram 0 level</vt:lpstr>
      <vt:lpstr>Continue… 1 level</vt:lpstr>
      <vt:lpstr>Entity Relationship Diagram (ERD)</vt:lpstr>
      <vt:lpstr>Demonstration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Social Event Miner</dc:title>
  <dc:creator>RIZZU JEE</dc:creator>
  <cp:lastModifiedBy>RIZZU JEE</cp:lastModifiedBy>
  <cp:revision>29</cp:revision>
  <dcterms:created xsi:type="dcterms:W3CDTF">2017-04-22T05:44:35Z</dcterms:created>
  <dcterms:modified xsi:type="dcterms:W3CDTF">2017-04-26T09:17:39Z</dcterms:modified>
</cp:coreProperties>
</file>