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"/>
  </p:notesMasterIdLst>
  <p:handoutMasterIdLst>
    <p:handoutMasterId r:id="rId6"/>
  </p:handoutMasterIdLst>
  <p:sldIdLst>
    <p:sldId id="270" r:id="rId2"/>
    <p:sldId id="269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DD9207-136A-4EFD-884E-8296231B6E87}">
          <p14:sldIdLst>
            <p14:sldId id="270"/>
            <p14:sldId id="269"/>
          </p14:sldIdLst>
        </p14:section>
        <p14:section name="Untitled Section" id="{3DB7A4F4-27BF-4009-AA10-EEE1084D0A5A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2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5002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3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2069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ndscape-photography-of-snow-pathway-between-trees-during-winter-688660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500" y="1981200"/>
            <a:ext cx="8432800" cy="13589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PARADISE TRAVELERS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800" y="3517900"/>
            <a:ext cx="8585200" cy="100330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ea typeface="+mj-ea"/>
                <a:cs typeface="+mj-cs"/>
              </a:rPr>
              <a:t>PAKISTAN TOUR</a:t>
            </a:r>
          </a:p>
        </p:txBody>
      </p:sp>
      <p:pic>
        <p:nvPicPr>
          <p:cNvPr id="5" name="Graphic 4" descr="Picnic table">
            <a:extLst>
              <a:ext uri="{FF2B5EF4-FFF2-40B4-BE49-F238E27FC236}">
                <a16:creationId xmlns:a16="http://schemas.microsoft.com/office/drawing/2014/main" id="{DDDB8D89-4123-4D4B-952D-93D8900E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828800"/>
            <a:ext cx="1384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9400"/>
            <a:ext cx="12192000" cy="1625600"/>
          </a:xfrm>
        </p:spPr>
        <p:txBody>
          <a:bodyPr>
            <a:normAutofit/>
          </a:bodyPr>
          <a:lstStyle/>
          <a:p>
            <a:pPr algn="ctr"/>
            <a:r>
              <a:rPr lang="en-US" sz="3600" i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3600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Pakistan's Best Places We Will Visit </a:t>
            </a: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b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6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552700"/>
            <a:ext cx="12192000" cy="4305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MURREE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SKARDU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NARAN KAGHAN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KASHMIR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1E331-27AF-4319-9363-8C7AAE4981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3500" y="1219200"/>
            <a:ext cx="88392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345A-D9AC-427D-A9F5-7DC820F2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4BBD-6170-4A1C-8A43-5B6B7199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19F5F-12C2-4060-999E-4558BEA5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706119"/>
            <a:ext cx="3505199" cy="5154930"/>
          </a:xfrm>
        </p:spPr>
        <p:txBody>
          <a:bodyPr/>
          <a:lstStyle/>
          <a:p>
            <a:r>
              <a:rPr lang="en-US" dirty="0"/>
              <a:t>You Only </a:t>
            </a:r>
          </a:p>
        </p:txBody>
      </p:sp>
    </p:spTree>
    <p:extLst>
      <p:ext uri="{BB962C8B-B14F-4D97-AF65-F5344CB8AC3E}">
        <p14:creationId xmlns:p14="http://schemas.microsoft.com/office/powerpoint/2010/main" val="42366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Bahnschrift</vt:lpstr>
      <vt:lpstr>Bahnschrift SemiBold SemiConden</vt:lpstr>
      <vt:lpstr>Bell MT</vt:lpstr>
      <vt:lpstr>Century Gothic</vt:lpstr>
      <vt:lpstr>Wingdings 3</vt:lpstr>
      <vt:lpstr>Wisp</vt:lpstr>
      <vt:lpstr>PARADISE TRAVELERS</vt:lpstr>
      <vt:lpstr> Pakistan's Best Places We Will Visit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PARADISE TRAVELERS</dc:title>
  <dc:creator>ASUS</dc:creator>
  <cp:lastModifiedBy>ASUS</cp:lastModifiedBy>
  <cp:revision>7</cp:revision>
  <dcterms:created xsi:type="dcterms:W3CDTF">2022-10-21T18:18:07Z</dcterms:created>
  <dcterms:modified xsi:type="dcterms:W3CDTF">2022-10-24T20:12:14Z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