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"/>
  </p:notesMasterIdLst>
  <p:handoutMasterIdLst>
    <p:handoutMasterId r:id="rId6"/>
  </p:handoutMasterIdLst>
  <p:sldIdLst>
    <p:sldId id="270" r:id="rId2"/>
    <p:sldId id="269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1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208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50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71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08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7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0" y="2235200"/>
            <a:ext cx="8432800" cy="1358900"/>
          </a:xfrm>
        </p:spPr>
        <p:txBody>
          <a:bodyPr/>
          <a:lstStyle/>
          <a:p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PARADISE TRAVELERS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708401"/>
            <a:ext cx="9144000" cy="812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b="1" i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Bell MT" panose="02020503060305020303" pitchFamily="18" charset="0"/>
                <a:ea typeface="+mj-ea"/>
                <a:cs typeface="+mj-cs"/>
              </a:rPr>
              <a:t>PAKISTAN TOUR</a:t>
            </a:r>
          </a:p>
        </p:txBody>
      </p:sp>
    </p:spTree>
    <p:extLst>
      <p:ext uri="{BB962C8B-B14F-4D97-AF65-F5344CB8AC3E}">
        <p14:creationId xmlns:p14="http://schemas.microsoft.com/office/powerpoint/2010/main" val="168314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9400"/>
            <a:ext cx="12192000" cy="1625600"/>
          </a:xfrm>
        </p:spPr>
        <p:txBody>
          <a:bodyPr>
            <a:normAutofit/>
          </a:bodyPr>
          <a:lstStyle/>
          <a:p>
            <a:pPr algn="ctr"/>
            <a:r>
              <a:rPr lang="en-US" sz="3600" i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Pakistan's Best Places We Will Visit </a:t>
            </a:r>
            <a:r>
              <a:rPr lang="en-US" sz="36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br>
              <a:rPr lang="en-US" sz="36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US" sz="36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552700"/>
            <a:ext cx="12192000" cy="4305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MURREE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SKARDU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NARAN KAGHAN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KASHMIR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6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Bahnschrift</vt:lpstr>
      <vt:lpstr>Bahnschrift SemiBold SemiConden</vt:lpstr>
      <vt:lpstr>Bell MT</vt:lpstr>
      <vt:lpstr>Century Gothic</vt:lpstr>
      <vt:lpstr>Wingdings 3</vt:lpstr>
      <vt:lpstr>Ion</vt:lpstr>
      <vt:lpstr>PARADISE TRAVELERS</vt:lpstr>
      <vt:lpstr> Pakistan's Best Places We Will Visit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PARADISE TRAVELERS</dc:title>
  <dc:creator>ASUS</dc:creator>
  <cp:lastModifiedBy>ASUS</cp:lastModifiedBy>
  <cp:revision>5</cp:revision>
  <dcterms:created xsi:type="dcterms:W3CDTF">2022-10-21T18:18:07Z</dcterms:created>
  <dcterms:modified xsi:type="dcterms:W3CDTF">2022-10-21T19:36:06Z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