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  <p:sldMasterId id="2147483966" r:id="rId2"/>
  </p:sldMasterIdLst>
  <p:notesMasterIdLst>
    <p:notesMasterId r:id="rId18"/>
  </p:notesMasterIdLst>
  <p:sldIdLst>
    <p:sldId id="256" r:id="rId3"/>
    <p:sldId id="261" r:id="rId4"/>
    <p:sldId id="262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29A56-F114-4F89-96DB-8786BAF13F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3203E4B-B0A5-4A74-92BC-9EB86EDD39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About </a:t>
          </a:r>
          <a:r>
            <a:rPr lang="en-US" b="1" i="0" baseline="0" dirty="0" err="1"/>
            <a:t>Libaaz</a:t>
          </a:r>
          <a:r>
            <a:rPr lang="en-US" b="1" i="0" baseline="0" dirty="0"/>
            <a:t> the Couture</a:t>
          </a:r>
          <a:r>
            <a:rPr lang="en-US" b="0" i="0" baseline="0" dirty="0"/>
            <a:t>: A designer and bespoke apparel studio specializes in creating custom-made dresses exclusively for women and girls.</a:t>
          </a:r>
          <a:endParaRPr lang="en-US" dirty="0"/>
        </a:p>
      </dgm:t>
    </dgm:pt>
    <dgm:pt modelId="{DFACFA12-ED4C-44AF-8AB0-94A418E9DAE5}" type="parTrans" cxnId="{8B025D68-1ECA-4D4D-A37D-0B13FF2EAE37}">
      <dgm:prSet/>
      <dgm:spPr/>
      <dgm:t>
        <a:bodyPr/>
        <a:lstStyle/>
        <a:p>
          <a:endParaRPr lang="en-US"/>
        </a:p>
      </dgm:t>
    </dgm:pt>
    <dgm:pt modelId="{B0A060FD-81CC-4439-B841-B40A81F4885B}" type="sibTrans" cxnId="{8B025D68-1ECA-4D4D-A37D-0B13FF2EAE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E3C96D-77EA-43FB-919B-E85EBEFC11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Objective of the Report</a:t>
          </a:r>
          <a:r>
            <a:rPr lang="en-US" b="0" i="0" baseline="0"/>
            <a:t>: To provide a comprehensive analysis of sales, profit, and revenue trends between 2013 and 2024, with a focus on product performance, sales channels, referral sources, and customer demographics. </a:t>
          </a:r>
          <a:endParaRPr lang="en-US"/>
        </a:p>
      </dgm:t>
    </dgm:pt>
    <dgm:pt modelId="{BFF02F54-41FD-4B02-85CB-44B5565F684B}" type="parTrans" cxnId="{EDCAD81D-AA54-4F22-9C91-FC4EEDB9E905}">
      <dgm:prSet/>
      <dgm:spPr/>
      <dgm:t>
        <a:bodyPr/>
        <a:lstStyle/>
        <a:p>
          <a:endParaRPr lang="en-US"/>
        </a:p>
      </dgm:t>
    </dgm:pt>
    <dgm:pt modelId="{64153D71-73B3-4990-A2ED-DABE226388C3}" type="sibTrans" cxnId="{EDCAD81D-AA54-4F22-9C91-FC4EEDB9E905}">
      <dgm:prSet/>
      <dgm:spPr/>
      <dgm:t>
        <a:bodyPr/>
        <a:lstStyle/>
        <a:p>
          <a:endParaRPr lang="en-US"/>
        </a:p>
      </dgm:t>
    </dgm:pt>
    <dgm:pt modelId="{BD632005-1EC5-48C9-8CF8-43B0FE01081B}" type="pres">
      <dgm:prSet presAssocID="{9CF29A56-F114-4F89-96DB-8786BAF13F63}" presName="root" presStyleCnt="0">
        <dgm:presLayoutVars>
          <dgm:dir/>
          <dgm:resizeHandles val="exact"/>
        </dgm:presLayoutVars>
      </dgm:prSet>
      <dgm:spPr/>
    </dgm:pt>
    <dgm:pt modelId="{837C546D-DF01-42E4-A158-85D296F4453C}" type="pres">
      <dgm:prSet presAssocID="{03203E4B-B0A5-4A74-92BC-9EB86EDD39DE}" presName="compNode" presStyleCnt="0"/>
      <dgm:spPr/>
    </dgm:pt>
    <dgm:pt modelId="{E874C427-220A-43D6-930C-777D01B26FC4}" type="pres">
      <dgm:prSet presAssocID="{03203E4B-B0A5-4A74-92BC-9EB86EDD39DE}" presName="bgRect" presStyleLbl="bgShp" presStyleIdx="0" presStyleCnt="2"/>
      <dgm:spPr/>
    </dgm:pt>
    <dgm:pt modelId="{24B4F2AF-A2C5-4B9B-B14B-3EFFEE0B2BF8}" type="pres">
      <dgm:prSet presAssocID="{03203E4B-B0A5-4A74-92BC-9EB86EDD39DE}" presName="iconRect" presStyleLbl="nod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F13FB0B4-6443-4CFD-BE13-42BEA44991B0}" type="pres">
      <dgm:prSet presAssocID="{03203E4B-B0A5-4A74-92BC-9EB86EDD39DE}" presName="spaceRect" presStyleCnt="0"/>
      <dgm:spPr/>
    </dgm:pt>
    <dgm:pt modelId="{0FC57AB3-0259-47D4-8213-12692E80B930}" type="pres">
      <dgm:prSet presAssocID="{03203E4B-B0A5-4A74-92BC-9EB86EDD39DE}" presName="parTx" presStyleLbl="revTx" presStyleIdx="0" presStyleCnt="2">
        <dgm:presLayoutVars>
          <dgm:chMax val="0"/>
          <dgm:chPref val="0"/>
        </dgm:presLayoutVars>
      </dgm:prSet>
      <dgm:spPr/>
    </dgm:pt>
    <dgm:pt modelId="{3D7F027C-6CFF-4E8C-BCE8-3B08CBA267F1}" type="pres">
      <dgm:prSet presAssocID="{B0A060FD-81CC-4439-B841-B40A81F4885B}" presName="sibTrans" presStyleCnt="0"/>
      <dgm:spPr/>
    </dgm:pt>
    <dgm:pt modelId="{074A594F-195F-4650-8959-E21F8579A151}" type="pres">
      <dgm:prSet presAssocID="{02E3C96D-77EA-43FB-919B-E85EBEFC11F1}" presName="compNode" presStyleCnt="0"/>
      <dgm:spPr/>
    </dgm:pt>
    <dgm:pt modelId="{14CA9F95-7F30-4983-B4F7-B32202E434F7}" type="pres">
      <dgm:prSet presAssocID="{02E3C96D-77EA-43FB-919B-E85EBEFC11F1}" presName="bgRect" presStyleLbl="bgShp" presStyleIdx="1" presStyleCnt="2"/>
      <dgm:spPr/>
    </dgm:pt>
    <dgm:pt modelId="{AE32F070-AE6B-4ECF-B233-D622BEE5457D}" type="pres">
      <dgm:prSet presAssocID="{02E3C96D-77EA-43FB-919B-E85EBEFC11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AB6D504-1B1B-4245-9A04-E8A4201467E4}" type="pres">
      <dgm:prSet presAssocID="{02E3C96D-77EA-43FB-919B-E85EBEFC11F1}" presName="spaceRect" presStyleCnt="0"/>
      <dgm:spPr/>
    </dgm:pt>
    <dgm:pt modelId="{04E0D150-49AD-4BC0-B5BA-DD330925B1A5}" type="pres">
      <dgm:prSet presAssocID="{02E3C96D-77EA-43FB-919B-E85EBEFC11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43D715-59F9-42B9-AB31-C0A10C625EE5}" type="presOf" srcId="{02E3C96D-77EA-43FB-919B-E85EBEFC11F1}" destId="{04E0D150-49AD-4BC0-B5BA-DD330925B1A5}" srcOrd="0" destOrd="0" presId="urn:microsoft.com/office/officeart/2018/2/layout/IconVerticalSolidList"/>
    <dgm:cxn modelId="{EDCAD81D-AA54-4F22-9C91-FC4EEDB9E905}" srcId="{9CF29A56-F114-4F89-96DB-8786BAF13F63}" destId="{02E3C96D-77EA-43FB-919B-E85EBEFC11F1}" srcOrd="1" destOrd="0" parTransId="{BFF02F54-41FD-4B02-85CB-44B5565F684B}" sibTransId="{64153D71-73B3-4990-A2ED-DABE226388C3}"/>
    <dgm:cxn modelId="{0A0F2963-3D47-43B3-A075-3755B430F491}" type="presOf" srcId="{03203E4B-B0A5-4A74-92BC-9EB86EDD39DE}" destId="{0FC57AB3-0259-47D4-8213-12692E80B930}" srcOrd="0" destOrd="0" presId="urn:microsoft.com/office/officeart/2018/2/layout/IconVerticalSolidList"/>
    <dgm:cxn modelId="{8B025D68-1ECA-4D4D-A37D-0B13FF2EAE37}" srcId="{9CF29A56-F114-4F89-96DB-8786BAF13F63}" destId="{03203E4B-B0A5-4A74-92BC-9EB86EDD39DE}" srcOrd="0" destOrd="0" parTransId="{DFACFA12-ED4C-44AF-8AB0-94A418E9DAE5}" sibTransId="{B0A060FD-81CC-4439-B841-B40A81F4885B}"/>
    <dgm:cxn modelId="{3F4230F8-A752-459B-84AB-BF775B638E11}" type="presOf" srcId="{9CF29A56-F114-4F89-96DB-8786BAF13F63}" destId="{BD632005-1EC5-48C9-8CF8-43B0FE01081B}" srcOrd="0" destOrd="0" presId="urn:microsoft.com/office/officeart/2018/2/layout/IconVerticalSolidList"/>
    <dgm:cxn modelId="{B1FC1A93-C410-46E1-94A4-0733C69C8FB1}" type="presParOf" srcId="{BD632005-1EC5-48C9-8CF8-43B0FE01081B}" destId="{837C546D-DF01-42E4-A158-85D296F4453C}" srcOrd="0" destOrd="0" presId="urn:microsoft.com/office/officeart/2018/2/layout/IconVerticalSolidList"/>
    <dgm:cxn modelId="{402CB577-1462-425F-8A20-01BF8C4929A2}" type="presParOf" srcId="{837C546D-DF01-42E4-A158-85D296F4453C}" destId="{E874C427-220A-43D6-930C-777D01B26FC4}" srcOrd="0" destOrd="0" presId="urn:microsoft.com/office/officeart/2018/2/layout/IconVerticalSolidList"/>
    <dgm:cxn modelId="{B04F8C25-BFCD-4874-BBB1-F192CECE872D}" type="presParOf" srcId="{837C546D-DF01-42E4-A158-85D296F4453C}" destId="{24B4F2AF-A2C5-4B9B-B14B-3EFFEE0B2BF8}" srcOrd="1" destOrd="0" presId="urn:microsoft.com/office/officeart/2018/2/layout/IconVerticalSolidList"/>
    <dgm:cxn modelId="{5E714CFE-BF98-4815-9305-A8A2CA444BD0}" type="presParOf" srcId="{837C546D-DF01-42E4-A158-85D296F4453C}" destId="{F13FB0B4-6443-4CFD-BE13-42BEA44991B0}" srcOrd="2" destOrd="0" presId="urn:microsoft.com/office/officeart/2018/2/layout/IconVerticalSolidList"/>
    <dgm:cxn modelId="{E7079598-D69C-42E9-ACD5-CB920511F82C}" type="presParOf" srcId="{837C546D-DF01-42E4-A158-85D296F4453C}" destId="{0FC57AB3-0259-47D4-8213-12692E80B930}" srcOrd="3" destOrd="0" presId="urn:microsoft.com/office/officeart/2018/2/layout/IconVerticalSolidList"/>
    <dgm:cxn modelId="{3828A4A9-82DB-4DA3-8D35-F77F5214959A}" type="presParOf" srcId="{BD632005-1EC5-48C9-8CF8-43B0FE01081B}" destId="{3D7F027C-6CFF-4E8C-BCE8-3B08CBA267F1}" srcOrd="1" destOrd="0" presId="urn:microsoft.com/office/officeart/2018/2/layout/IconVerticalSolidList"/>
    <dgm:cxn modelId="{90C90F12-7010-444F-8886-3E68D498A596}" type="presParOf" srcId="{BD632005-1EC5-48C9-8CF8-43B0FE01081B}" destId="{074A594F-195F-4650-8959-E21F8579A151}" srcOrd="2" destOrd="0" presId="urn:microsoft.com/office/officeart/2018/2/layout/IconVerticalSolidList"/>
    <dgm:cxn modelId="{19DEC0EE-7A0A-4E26-99B6-F2A4101900FA}" type="presParOf" srcId="{074A594F-195F-4650-8959-E21F8579A151}" destId="{14CA9F95-7F30-4983-B4F7-B32202E434F7}" srcOrd="0" destOrd="0" presId="urn:microsoft.com/office/officeart/2018/2/layout/IconVerticalSolidList"/>
    <dgm:cxn modelId="{2FB7235F-AF8F-4CCC-87B7-2D3FE929EB17}" type="presParOf" srcId="{074A594F-195F-4650-8959-E21F8579A151}" destId="{AE32F070-AE6B-4ECF-B233-D622BEE5457D}" srcOrd="1" destOrd="0" presId="urn:microsoft.com/office/officeart/2018/2/layout/IconVerticalSolidList"/>
    <dgm:cxn modelId="{966E351D-52C0-47F9-85BD-29E7B2F41A0C}" type="presParOf" srcId="{074A594F-195F-4650-8959-E21F8579A151}" destId="{7AB6D504-1B1B-4245-9A04-E8A4201467E4}" srcOrd="2" destOrd="0" presId="urn:microsoft.com/office/officeart/2018/2/layout/IconVerticalSolidList"/>
    <dgm:cxn modelId="{299068A6-6610-4B8F-8835-B8624175630F}" type="presParOf" srcId="{074A594F-195F-4650-8959-E21F8579A151}" destId="{04E0D150-49AD-4BC0-B5BA-DD330925B1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280D2-321E-441F-9E83-740D55723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C68B607-4D72-4663-805A-CB0D3D9E2B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Total Sales</a:t>
          </a:r>
          <a:r>
            <a:rPr lang="en-US" b="0" i="0" baseline="0"/>
            <a:t>: 74 sales</a:t>
          </a:r>
          <a:endParaRPr lang="en-US"/>
        </a:p>
      </dgm:t>
    </dgm:pt>
    <dgm:pt modelId="{C574591E-B29A-4FBD-BE5E-35D29C434887}" type="parTrans" cxnId="{807BB064-10DA-4FEF-9954-0F6FF688B169}">
      <dgm:prSet/>
      <dgm:spPr/>
      <dgm:t>
        <a:bodyPr/>
        <a:lstStyle/>
        <a:p>
          <a:endParaRPr lang="en-US"/>
        </a:p>
      </dgm:t>
    </dgm:pt>
    <dgm:pt modelId="{FA28C7DC-DC53-45DD-B6D5-BC8AFA6A0415}" type="sibTrans" cxnId="{807BB064-10DA-4FEF-9954-0F6FF688B1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049202-401A-4DFA-AD58-E8B2CC5195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Top Product</a:t>
          </a:r>
          <a:r>
            <a:rPr lang="en-US" b="0" i="0" baseline="0" dirty="0"/>
            <a:t>: Blouse, Blouse with </a:t>
          </a:r>
          <a:r>
            <a:rPr lang="en-US" b="0" i="0" baseline="0" dirty="0" err="1"/>
            <a:t>aari</a:t>
          </a:r>
          <a:r>
            <a:rPr lang="en-US" b="0" i="0" baseline="0" dirty="0"/>
            <a:t> work</a:t>
          </a:r>
          <a:endParaRPr lang="en-US" dirty="0"/>
        </a:p>
      </dgm:t>
    </dgm:pt>
    <dgm:pt modelId="{4ACB416A-EDA2-4076-A7DF-74D5D3D1C97B}" type="parTrans" cxnId="{E9AF81B4-A947-4FFA-96E5-50A1358E9593}">
      <dgm:prSet/>
      <dgm:spPr/>
      <dgm:t>
        <a:bodyPr/>
        <a:lstStyle/>
        <a:p>
          <a:endParaRPr lang="en-US"/>
        </a:p>
      </dgm:t>
    </dgm:pt>
    <dgm:pt modelId="{4FF7B774-D6B6-43BA-AD2A-309194A21D91}" type="sibTrans" cxnId="{E9AF81B4-A947-4FFA-96E5-50A1358E95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9D771D-573B-4D02-B9E4-7D2343CF0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Sales Channels</a:t>
          </a:r>
          <a:r>
            <a:rPr lang="en-US" b="0" i="0" baseline="0"/>
            <a:t>: Offline sales lead, online sales are increasing</a:t>
          </a:r>
          <a:endParaRPr lang="en-US"/>
        </a:p>
      </dgm:t>
    </dgm:pt>
    <dgm:pt modelId="{71A3E87F-E858-491E-84FD-DBB011B4D18D}" type="parTrans" cxnId="{4BC28866-2C2E-4D1E-AC61-63611E7AA2C7}">
      <dgm:prSet/>
      <dgm:spPr/>
      <dgm:t>
        <a:bodyPr/>
        <a:lstStyle/>
        <a:p>
          <a:endParaRPr lang="en-US"/>
        </a:p>
      </dgm:t>
    </dgm:pt>
    <dgm:pt modelId="{6F1319D2-D4EA-4DE7-AE30-0FCE4FF17BF7}" type="sibTrans" cxnId="{4BC28866-2C2E-4D1E-AC61-63611E7AA2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06139B-4417-4DB1-900A-6A7CD2AE5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Referral Sources</a:t>
          </a:r>
          <a:r>
            <a:rPr lang="en-US" b="0" i="0" baseline="0"/>
            <a:t>: Studio and WhatsApp drive most sales </a:t>
          </a:r>
          <a:endParaRPr lang="en-US"/>
        </a:p>
      </dgm:t>
    </dgm:pt>
    <dgm:pt modelId="{5B01B663-38C0-4471-9D4B-BED49B3964D6}" type="parTrans" cxnId="{03E1D00F-2349-4123-98E6-2F326BD3A6A3}">
      <dgm:prSet/>
      <dgm:spPr/>
      <dgm:t>
        <a:bodyPr/>
        <a:lstStyle/>
        <a:p>
          <a:endParaRPr lang="en-US"/>
        </a:p>
      </dgm:t>
    </dgm:pt>
    <dgm:pt modelId="{A7D8FAAF-9D62-49F8-9B52-6606BE7BAA25}" type="sibTrans" cxnId="{03E1D00F-2349-4123-98E6-2F326BD3A6A3}">
      <dgm:prSet/>
      <dgm:spPr/>
      <dgm:t>
        <a:bodyPr/>
        <a:lstStyle/>
        <a:p>
          <a:endParaRPr lang="en-US"/>
        </a:p>
      </dgm:t>
    </dgm:pt>
    <dgm:pt modelId="{9E541A5A-3946-4237-AE8D-D1164EB636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Total Profit</a:t>
          </a:r>
          <a:r>
            <a:rPr lang="en-US" b="0" i="0" baseline="0"/>
            <a:t>: ₹22,712</a:t>
          </a:r>
          <a:endParaRPr lang="en-US"/>
        </a:p>
      </dgm:t>
    </dgm:pt>
    <dgm:pt modelId="{4B3AB0D7-6E06-4871-ACF1-0A138A0CC7BB}" type="parTrans" cxnId="{5E518E20-8B89-49C2-A31B-B8A766FEA8E7}">
      <dgm:prSet/>
      <dgm:spPr/>
      <dgm:t>
        <a:bodyPr/>
        <a:lstStyle/>
        <a:p>
          <a:endParaRPr lang="en-IN"/>
        </a:p>
      </dgm:t>
    </dgm:pt>
    <dgm:pt modelId="{4046E2E1-DEB2-4BFC-9ED8-75D250FFED15}" type="sibTrans" cxnId="{5E518E20-8B89-49C2-A31B-B8A766FEA8E7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A6DDB265-5E6E-42EB-8EB9-5006F70AFCCB}" type="pres">
      <dgm:prSet presAssocID="{A88280D2-321E-441F-9E83-740D55723F4C}" presName="root" presStyleCnt="0">
        <dgm:presLayoutVars>
          <dgm:dir/>
          <dgm:resizeHandles val="exact"/>
        </dgm:presLayoutVars>
      </dgm:prSet>
      <dgm:spPr/>
    </dgm:pt>
    <dgm:pt modelId="{43696215-064C-4110-84C8-52193711CD69}" type="pres">
      <dgm:prSet presAssocID="{A88280D2-321E-441F-9E83-740D55723F4C}" presName="container" presStyleCnt="0">
        <dgm:presLayoutVars>
          <dgm:dir/>
          <dgm:resizeHandles val="exact"/>
        </dgm:presLayoutVars>
      </dgm:prSet>
      <dgm:spPr/>
    </dgm:pt>
    <dgm:pt modelId="{2DC02167-EC7C-4F57-AC92-02B02E7E5756}" type="pres">
      <dgm:prSet presAssocID="{BC68B607-4D72-4663-805A-CB0D3D9E2B46}" presName="compNode" presStyleCnt="0"/>
      <dgm:spPr/>
    </dgm:pt>
    <dgm:pt modelId="{17D206AC-3C1D-432E-B25C-F4EE2FD981D8}" type="pres">
      <dgm:prSet presAssocID="{BC68B607-4D72-4663-805A-CB0D3D9E2B46}" presName="iconBgRect" presStyleLbl="bgShp" presStyleIdx="0" presStyleCnt="5"/>
      <dgm:spPr/>
    </dgm:pt>
    <dgm:pt modelId="{3F934055-15B0-4984-880A-C8BF4576DD58}" type="pres">
      <dgm:prSet presAssocID="{BC68B607-4D72-4663-805A-CB0D3D9E2B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02A9537C-8BCF-4F93-BD86-0603EE7E74B6}" type="pres">
      <dgm:prSet presAssocID="{BC68B607-4D72-4663-805A-CB0D3D9E2B46}" presName="spaceRect" presStyleCnt="0"/>
      <dgm:spPr/>
    </dgm:pt>
    <dgm:pt modelId="{84DC7049-81E3-4349-A562-FA6B60619E77}" type="pres">
      <dgm:prSet presAssocID="{BC68B607-4D72-4663-805A-CB0D3D9E2B46}" presName="textRect" presStyleLbl="revTx" presStyleIdx="0" presStyleCnt="5">
        <dgm:presLayoutVars>
          <dgm:chMax val="1"/>
          <dgm:chPref val="1"/>
        </dgm:presLayoutVars>
      </dgm:prSet>
      <dgm:spPr/>
    </dgm:pt>
    <dgm:pt modelId="{7C508D83-EAEC-4700-903F-93254DC3A2ED}" type="pres">
      <dgm:prSet presAssocID="{FA28C7DC-DC53-45DD-B6D5-BC8AFA6A0415}" presName="sibTrans" presStyleLbl="sibTrans2D1" presStyleIdx="0" presStyleCnt="0"/>
      <dgm:spPr/>
    </dgm:pt>
    <dgm:pt modelId="{BB51B2BF-8D65-4D44-9CAD-A9E7E6407350}" type="pres">
      <dgm:prSet presAssocID="{9E541A5A-3946-4237-AE8D-D1164EB6368B}" presName="compNode" presStyleCnt="0"/>
      <dgm:spPr/>
    </dgm:pt>
    <dgm:pt modelId="{9A6FF408-E8AF-4949-8B4D-596AC9E3D717}" type="pres">
      <dgm:prSet presAssocID="{9E541A5A-3946-4237-AE8D-D1164EB6368B}" presName="iconBgRect" presStyleLbl="bgShp" presStyleIdx="1" presStyleCnt="5"/>
      <dgm:spPr/>
    </dgm:pt>
    <dgm:pt modelId="{A1ECAE95-FD13-411E-9B1E-B9A18CFDE5B9}" type="pres">
      <dgm:prSet presAssocID="{9E541A5A-3946-4237-AE8D-D1164EB636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irt"/>
        </a:ext>
      </dgm:extLst>
    </dgm:pt>
    <dgm:pt modelId="{87AA8BEF-3F92-49AB-A8A3-25C153BB56E8}" type="pres">
      <dgm:prSet presAssocID="{9E541A5A-3946-4237-AE8D-D1164EB6368B}" presName="spaceRect" presStyleCnt="0"/>
      <dgm:spPr/>
    </dgm:pt>
    <dgm:pt modelId="{BEF6F458-2034-4E8F-9B33-56EFE66CC5A5}" type="pres">
      <dgm:prSet presAssocID="{9E541A5A-3946-4237-AE8D-D1164EB6368B}" presName="textRect" presStyleLbl="revTx" presStyleIdx="1" presStyleCnt="5">
        <dgm:presLayoutVars>
          <dgm:chMax val="1"/>
          <dgm:chPref val="1"/>
        </dgm:presLayoutVars>
      </dgm:prSet>
      <dgm:spPr/>
    </dgm:pt>
    <dgm:pt modelId="{DF49E067-922B-4502-B846-E0C8100896B5}" type="pres">
      <dgm:prSet presAssocID="{4046E2E1-DEB2-4BFC-9ED8-75D250FFED15}" presName="sibTrans" presStyleLbl="sibTrans2D1" presStyleIdx="0" presStyleCnt="0"/>
      <dgm:spPr/>
    </dgm:pt>
    <dgm:pt modelId="{D8533036-38D0-482D-A23B-9A793FB446A0}" type="pres">
      <dgm:prSet presAssocID="{9F049202-401A-4DFA-AD58-E8B2CC519520}" presName="compNode" presStyleCnt="0"/>
      <dgm:spPr/>
    </dgm:pt>
    <dgm:pt modelId="{352F47CA-32DE-47DC-B190-46503DB2C38C}" type="pres">
      <dgm:prSet presAssocID="{9F049202-401A-4DFA-AD58-E8B2CC519520}" presName="iconBgRect" presStyleLbl="bgShp" presStyleIdx="2" presStyleCnt="5"/>
      <dgm:spPr/>
    </dgm:pt>
    <dgm:pt modelId="{6A7425ED-8D6A-49B6-93ED-F67C75444AC1}" type="pres">
      <dgm:prSet presAssocID="{9F049202-401A-4DFA-AD58-E8B2CC5195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CB2432C-E9C9-4C06-9642-44721E2F1D3B}" type="pres">
      <dgm:prSet presAssocID="{9F049202-401A-4DFA-AD58-E8B2CC519520}" presName="spaceRect" presStyleCnt="0"/>
      <dgm:spPr/>
    </dgm:pt>
    <dgm:pt modelId="{78615508-8740-461C-B615-C0026852CBC9}" type="pres">
      <dgm:prSet presAssocID="{9F049202-401A-4DFA-AD58-E8B2CC519520}" presName="textRect" presStyleLbl="revTx" presStyleIdx="2" presStyleCnt="5">
        <dgm:presLayoutVars>
          <dgm:chMax val="1"/>
          <dgm:chPref val="1"/>
        </dgm:presLayoutVars>
      </dgm:prSet>
      <dgm:spPr/>
    </dgm:pt>
    <dgm:pt modelId="{D2743C7E-02AE-4AD6-962E-CC08BC351018}" type="pres">
      <dgm:prSet presAssocID="{4FF7B774-D6B6-43BA-AD2A-309194A21D91}" presName="sibTrans" presStyleLbl="sibTrans2D1" presStyleIdx="0" presStyleCnt="0"/>
      <dgm:spPr/>
    </dgm:pt>
    <dgm:pt modelId="{FF1277AB-60B3-4963-BF2B-CE258B3FDE79}" type="pres">
      <dgm:prSet presAssocID="{509D771D-573B-4D02-B9E4-7D2343CF059B}" presName="compNode" presStyleCnt="0"/>
      <dgm:spPr/>
    </dgm:pt>
    <dgm:pt modelId="{DECBC71E-CDCB-48DE-9249-9FD99658723E}" type="pres">
      <dgm:prSet presAssocID="{509D771D-573B-4D02-B9E4-7D2343CF059B}" presName="iconBgRect" presStyleLbl="bgShp" presStyleIdx="3" presStyleCnt="5"/>
      <dgm:spPr/>
    </dgm:pt>
    <dgm:pt modelId="{155032E4-0F71-4BC0-90E7-15618F6394BA}" type="pres">
      <dgm:prSet presAssocID="{509D771D-573B-4D02-B9E4-7D2343CF05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492FABF-CA58-459D-A920-C205B4987B62}" type="pres">
      <dgm:prSet presAssocID="{509D771D-573B-4D02-B9E4-7D2343CF059B}" presName="spaceRect" presStyleCnt="0"/>
      <dgm:spPr/>
    </dgm:pt>
    <dgm:pt modelId="{31110629-46CB-4C5F-98F8-C7CBEBE368BB}" type="pres">
      <dgm:prSet presAssocID="{509D771D-573B-4D02-B9E4-7D2343CF059B}" presName="textRect" presStyleLbl="revTx" presStyleIdx="3" presStyleCnt="5">
        <dgm:presLayoutVars>
          <dgm:chMax val="1"/>
          <dgm:chPref val="1"/>
        </dgm:presLayoutVars>
      </dgm:prSet>
      <dgm:spPr/>
    </dgm:pt>
    <dgm:pt modelId="{CE9F2572-6CC9-4654-959B-5E1F8F33FD9E}" type="pres">
      <dgm:prSet presAssocID="{6F1319D2-D4EA-4DE7-AE30-0FCE4FF17BF7}" presName="sibTrans" presStyleLbl="sibTrans2D1" presStyleIdx="0" presStyleCnt="0"/>
      <dgm:spPr/>
    </dgm:pt>
    <dgm:pt modelId="{590DB6A3-B982-45C3-8C0A-156A3EBEBF1D}" type="pres">
      <dgm:prSet presAssocID="{0B06139B-4417-4DB1-900A-6A7CD2AE5746}" presName="compNode" presStyleCnt="0"/>
      <dgm:spPr/>
    </dgm:pt>
    <dgm:pt modelId="{27F0439D-A5CE-4A80-BEFC-1D6600EFA487}" type="pres">
      <dgm:prSet presAssocID="{0B06139B-4417-4DB1-900A-6A7CD2AE5746}" presName="iconBgRect" presStyleLbl="bgShp" presStyleIdx="4" presStyleCnt="5"/>
      <dgm:spPr/>
    </dgm:pt>
    <dgm:pt modelId="{302DCEED-5F7E-4CCE-82CF-47C963816DD4}" type="pres">
      <dgm:prSet presAssocID="{0B06139B-4417-4DB1-900A-6A7CD2AE57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BD0F6CF-2EC0-4736-A0AB-6A2DF0EE146E}" type="pres">
      <dgm:prSet presAssocID="{0B06139B-4417-4DB1-900A-6A7CD2AE5746}" presName="spaceRect" presStyleCnt="0"/>
      <dgm:spPr/>
    </dgm:pt>
    <dgm:pt modelId="{FB9C6FC7-FFB5-4E7F-8E65-51772D7DB04E}" type="pres">
      <dgm:prSet presAssocID="{0B06139B-4417-4DB1-900A-6A7CD2AE574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6C0610A-B2FC-4F6A-B286-484CCB44CE74}" type="presOf" srcId="{A88280D2-321E-441F-9E83-740D55723F4C}" destId="{A6DDB265-5E6E-42EB-8EB9-5006F70AFCCB}" srcOrd="0" destOrd="0" presId="urn:microsoft.com/office/officeart/2018/2/layout/IconCircleList"/>
    <dgm:cxn modelId="{03E1D00F-2349-4123-98E6-2F326BD3A6A3}" srcId="{A88280D2-321E-441F-9E83-740D55723F4C}" destId="{0B06139B-4417-4DB1-900A-6A7CD2AE5746}" srcOrd="4" destOrd="0" parTransId="{5B01B663-38C0-4471-9D4B-BED49B3964D6}" sibTransId="{A7D8FAAF-9D62-49F8-9B52-6606BE7BAA25}"/>
    <dgm:cxn modelId="{FCA64818-555D-4318-9B4F-6D9B0E3A5B29}" type="presOf" srcId="{4FF7B774-D6B6-43BA-AD2A-309194A21D91}" destId="{D2743C7E-02AE-4AD6-962E-CC08BC351018}" srcOrd="0" destOrd="0" presId="urn:microsoft.com/office/officeart/2018/2/layout/IconCircleList"/>
    <dgm:cxn modelId="{5E518E20-8B89-49C2-A31B-B8A766FEA8E7}" srcId="{A88280D2-321E-441F-9E83-740D55723F4C}" destId="{9E541A5A-3946-4237-AE8D-D1164EB6368B}" srcOrd="1" destOrd="0" parTransId="{4B3AB0D7-6E06-4871-ACF1-0A138A0CC7BB}" sibTransId="{4046E2E1-DEB2-4BFC-9ED8-75D250FFED15}"/>
    <dgm:cxn modelId="{952B0061-B365-4C25-BCB8-A27157A475DA}" type="presOf" srcId="{FA28C7DC-DC53-45DD-B6D5-BC8AFA6A0415}" destId="{7C508D83-EAEC-4700-903F-93254DC3A2ED}" srcOrd="0" destOrd="0" presId="urn:microsoft.com/office/officeart/2018/2/layout/IconCircleList"/>
    <dgm:cxn modelId="{807BB064-10DA-4FEF-9954-0F6FF688B169}" srcId="{A88280D2-321E-441F-9E83-740D55723F4C}" destId="{BC68B607-4D72-4663-805A-CB0D3D9E2B46}" srcOrd="0" destOrd="0" parTransId="{C574591E-B29A-4FBD-BE5E-35D29C434887}" sibTransId="{FA28C7DC-DC53-45DD-B6D5-BC8AFA6A0415}"/>
    <dgm:cxn modelId="{D47F7965-A3E3-4C7E-9927-D96AAC609790}" type="presOf" srcId="{BC68B607-4D72-4663-805A-CB0D3D9E2B46}" destId="{84DC7049-81E3-4349-A562-FA6B60619E77}" srcOrd="0" destOrd="0" presId="urn:microsoft.com/office/officeart/2018/2/layout/IconCircleList"/>
    <dgm:cxn modelId="{4BC28866-2C2E-4D1E-AC61-63611E7AA2C7}" srcId="{A88280D2-321E-441F-9E83-740D55723F4C}" destId="{509D771D-573B-4D02-B9E4-7D2343CF059B}" srcOrd="3" destOrd="0" parTransId="{71A3E87F-E858-491E-84FD-DBB011B4D18D}" sibTransId="{6F1319D2-D4EA-4DE7-AE30-0FCE4FF17BF7}"/>
    <dgm:cxn modelId="{A13FBD97-BD3E-4E80-A794-172D46AB9D76}" type="presOf" srcId="{0B06139B-4417-4DB1-900A-6A7CD2AE5746}" destId="{FB9C6FC7-FFB5-4E7F-8E65-51772D7DB04E}" srcOrd="0" destOrd="0" presId="urn:microsoft.com/office/officeart/2018/2/layout/IconCircleList"/>
    <dgm:cxn modelId="{FFD8C09C-8864-4FDC-BC8B-ED8BF90477CC}" type="presOf" srcId="{509D771D-573B-4D02-B9E4-7D2343CF059B}" destId="{31110629-46CB-4C5F-98F8-C7CBEBE368BB}" srcOrd="0" destOrd="0" presId="urn:microsoft.com/office/officeart/2018/2/layout/IconCircleList"/>
    <dgm:cxn modelId="{E9AF81B4-A947-4FFA-96E5-50A1358E9593}" srcId="{A88280D2-321E-441F-9E83-740D55723F4C}" destId="{9F049202-401A-4DFA-AD58-E8B2CC519520}" srcOrd="2" destOrd="0" parTransId="{4ACB416A-EDA2-4076-A7DF-74D5D3D1C97B}" sibTransId="{4FF7B774-D6B6-43BA-AD2A-309194A21D91}"/>
    <dgm:cxn modelId="{E1C3F6B5-8802-487F-B8D0-507CEA1A233D}" type="presOf" srcId="{9F049202-401A-4DFA-AD58-E8B2CC519520}" destId="{78615508-8740-461C-B615-C0026852CBC9}" srcOrd="0" destOrd="0" presId="urn:microsoft.com/office/officeart/2018/2/layout/IconCircleList"/>
    <dgm:cxn modelId="{F0A2B0D4-373C-4731-B3DB-76855ED11A13}" type="presOf" srcId="{6F1319D2-D4EA-4DE7-AE30-0FCE4FF17BF7}" destId="{CE9F2572-6CC9-4654-959B-5E1F8F33FD9E}" srcOrd="0" destOrd="0" presId="urn:microsoft.com/office/officeart/2018/2/layout/IconCircleList"/>
    <dgm:cxn modelId="{14C04AE5-9499-4B95-97CA-CCB9EB9FBDDB}" type="presOf" srcId="{9E541A5A-3946-4237-AE8D-D1164EB6368B}" destId="{BEF6F458-2034-4E8F-9B33-56EFE66CC5A5}" srcOrd="0" destOrd="0" presId="urn:microsoft.com/office/officeart/2018/2/layout/IconCircleList"/>
    <dgm:cxn modelId="{B44098F6-6527-4163-8DF1-99BC0C1D3D99}" type="presOf" srcId="{4046E2E1-DEB2-4BFC-9ED8-75D250FFED15}" destId="{DF49E067-922B-4502-B846-E0C8100896B5}" srcOrd="0" destOrd="0" presId="urn:microsoft.com/office/officeart/2018/2/layout/IconCircleList"/>
    <dgm:cxn modelId="{458F5BA2-9AC3-4D53-A498-04214EA15E78}" type="presParOf" srcId="{A6DDB265-5E6E-42EB-8EB9-5006F70AFCCB}" destId="{43696215-064C-4110-84C8-52193711CD69}" srcOrd="0" destOrd="0" presId="urn:microsoft.com/office/officeart/2018/2/layout/IconCircleList"/>
    <dgm:cxn modelId="{677B7C96-EA46-4593-8EED-B8E4A36378A2}" type="presParOf" srcId="{43696215-064C-4110-84C8-52193711CD69}" destId="{2DC02167-EC7C-4F57-AC92-02B02E7E5756}" srcOrd="0" destOrd="0" presId="urn:microsoft.com/office/officeart/2018/2/layout/IconCircleList"/>
    <dgm:cxn modelId="{A3662440-2801-475C-81D5-58EC32246277}" type="presParOf" srcId="{2DC02167-EC7C-4F57-AC92-02B02E7E5756}" destId="{17D206AC-3C1D-432E-B25C-F4EE2FD981D8}" srcOrd="0" destOrd="0" presId="urn:microsoft.com/office/officeart/2018/2/layout/IconCircleList"/>
    <dgm:cxn modelId="{955D6DD0-738B-4770-90CD-C24DA018A38D}" type="presParOf" srcId="{2DC02167-EC7C-4F57-AC92-02B02E7E5756}" destId="{3F934055-15B0-4984-880A-C8BF4576DD58}" srcOrd="1" destOrd="0" presId="urn:microsoft.com/office/officeart/2018/2/layout/IconCircleList"/>
    <dgm:cxn modelId="{20920F60-00E9-4204-B1D1-98F9F39A1318}" type="presParOf" srcId="{2DC02167-EC7C-4F57-AC92-02B02E7E5756}" destId="{02A9537C-8BCF-4F93-BD86-0603EE7E74B6}" srcOrd="2" destOrd="0" presId="urn:microsoft.com/office/officeart/2018/2/layout/IconCircleList"/>
    <dgm:cxn modelId="{F36FF700-140F-4FE5-AD59-23AB3E6DC8CD}" type="presParOf" srcId="{2DC02167-EC7C-4F57-AC92-02B02E7E5756}" destId="{84DC7049-81E3-4349-A562-FA6B60619E77}" srcOrd="3" destOrd="0" presId="urn:microsoft.com/office/officeart/2018/2/layout/IconCircleList"/>
    <dgm:cxn modelId="{9E331786-E941-4521-BDD8-E64E69A0DDB2}" type="presParOf" srcId="{43696215-064C-4110-84C8-52193711CD69}" destId="{7C508D83-EAEC-4700-903F-93254DC3A2ED}" srcOrd="1" destOrd="0" presId="urn:microsoft.com/office/officeart/2018/2/layout/IconCircleList"/>
    <dgm:cxn modelId="{E75F8292-6A58-43F8-9B20-6D588F20CFC5}" type="presParOf" srcId="{43696215-064C-4110-84C8-52193711CD69}" destId="{BB51B2BF-8D65-4D44-9CAD-A9E7E6407350}" srcOrd="2" destOrd="0" presId="urn:microsoft.com/office/officeart/2018/2/layout/IconCircleList"/>
    <dgm:cxn modelId="{19B71F8A-E3F7-442D-843F-1802C68AE8CB}" type="presParOf" srcId="{BB51B2BF-8D65-4D44-9CAD-A9E7E6407350}" destId="{9A6FF408-E8AF-4949-8B4D-596AC9E3D717}" srcOrd="0" destOrd="0" presId="urn:microsoft.com/office/officeart/2018/2/layout/IconCircleList"/>
    <dgm:cxn modelId="{CD4FC960-DF5D-4977-96BC-1D5A0301ABA1}" type="presParOf" srcId="{BB51B2BF-8D65-4D44-9CAD-A9E7E6407350}" destId="{A1ECAE95-FD13-411E-9B1E-B9A18CFDE5B9}" srcOrd="1" destOrd="0" presId="urn:microsoft.com/office/officeart/2018/2/layout/IconCircleList"/>
    <dgm:cxn modelId="{6D08FD0F-644E-4F2E-93B8-FBACF5F287C6}" type="presParOf" srcId="{BB51B2BF-8D65-4D44-9CAD-A9E7E6407350}" destId="{87AA8BEF-3F92-49AB-A8A3-25C153BB56E8}" srcOrd="2" destOrd="0" presId="urn:microsoft.com/office/officeart/2018/2/layout/IconCircleList"/>
    <dgm:cxn modelId="{CE092AB4-3478-48FE-A77E-9ACE346B36DD}" type="presParOf" srcId="{BB51B2BF-8D65-4D44-9CAD-A9E7E6407350}" destId="{BEF6F458-2034-4E8F-9B33-56EFE66CC5A5}" srcOrd="3" destOrd="0" presId="urn:microsoft.com/office/officeart/2018/2/layout/IconCircleList"/>
    <dgm:cxn modelId="{BEC40207-7971-43EB-933B-4675F79ED561}" type="presParOf" srcId="{43696215-064C-4110-84C8-52193711CD69}" destId="{DF49E067-922B-4502-B846-E0C8100896B5}" srcOrd="3" destOrd="0" presId="urn:microsoft.com/office/officeart/2018/2/layout/IconCircleList"/>
    <dgm:cxn modelId="{D9C1D44B-0851-477F-8658-1712824335FC}" type="presParOf" srcId="{43696215-064C-4110-84C8-52193711CD69}" destId="{D8533036-38D0-482D-A23B-9A793FB446A0}" srcOrd="4" destOrd="0" presId="urn:microsoft.com/office/officeart/2018/2/layout/IconCircleList"/>
    <dgm:cxn modelId="{D0FF8AD4-8317-4250-AA62-9600E12B7D7D}" type="presParOf" srcId="{D8533036-38D0-482D-A23B-9A793FB446A0}" destId="{352F47CA-32DE-47DC-B190-46503DB2C38C}" srcOrd="0" destOrd="0" presId="urn:microsoft.com/office/officeart/2018/2/layout/IconCircleList"/>
    <dgm:cxn modelId="{572E4B25-1BD2-40F0-A6C1-16292A05A29F}" type="presParOf" srcId="{D8533036-38D0-482D-A23B-9A793FB446A0}" destId="{6A7425ED-8D6A-49B6-93ED-F67C75444AC1}" srcOrd="1" destOrd="0" presId="urn:microsoft.com/office/officeart/2018/2/layout/IconCircleList"/>
    <dgm:cxn modelId="{81B9CF28-AAEF-47EB-8A7C-8E929C185B91}" type="presParOf" srcId="{D8533036-38D0-482D-A23B-9A793FB446A0}" destId="{7CB2432C-E9C9-4C06-9642-44721E2F1D3B}" srcOrd="2" destOrd="0" presId="urn:microsoft.com/office/officeart/2018/2/layout/IconCircleList"/>
    <dgm:cxn modelId="{986B3C74-40CD-4303-8703-483ACDA8D893}" type="presParOf" srcId="{D8533036-38D0-482D-A23B-9A793FB446A0}" destId="{78615508-8740-461C-B615-C0026852CBC9}" srcOrd="3" destOrd="0" presId="urn:microsoft.com/office/officeart/2018/2/layout/IconCircleList"/>
    <dgm:cxn modelId="{981DF565-DD20-4180-907A-F3F193DBBDA7}" type="presParOf" srcId="{43696215-064C-4110-84C8-52193711CD69}" destId="{D2743C7E-02AE-4AD6-962E-CC08BC351018}" srcOrd="5" destOrd="0" presId="urn:microsoft.com/office/officeart/2018/2/layout/IconCircleList"/>
    <dgm:cxn modelId="{93BD39F6-ED85-4A1C-827F-05398C36D0C1}" type="presParOf" srcId="{43696215-064C-4110-84C8-52193711CD69}" destId="{FF1277AB-60B3-4963-BF2B-CE258B3FDE79}" srcOrd="6" destOrd="0" presId="urn:microsoft.com/office/officeart/2018/2/layout/IconCircleList"/>
    <dgm:cxn modelId="{1FDA4876-6444-4DBB-831B-0BDD8011ACD6}" type="presParOf" srcId="{FF1277AB-60B3-4963-BF2B-CE258B3FDE79}" destId="{DECBC71E-CDCB-48DE-9249-9FD99658723E}" srcOrd="0" destOrd="0" presId="urn:microsoft.com/office/officeart/2018/2/layout/IconCircleList"/>
    <dgm:cxn modelId="{509EF2F7-D2F6-49A7-89FA-8AAAB70915E3}" type="presParOf" srcId="{FF1277AB-60B3-4963-BF2B-CE258B3FDE79}" destId="{155032E4-0F71-4BC0-90E7-15618F6394BA}" srcOrd="1" destOrd="0" presId="urn:microsoft.com/office/officeart/2018/2/layout/IconCircleList"/>
    <dgm:cxn modelId="{2FEF6FAF-26AC-44AB-9ED2-3C75A3CD50BD}" type="presParOf" srcId="{FF1277AB-60B3-4963-BF2B-CE258B3FDE79}" destId="{1492FABF-CA58-459D-A920-C205B4987B62}" srcOrd="2" destOrd="0" presId="urn:microsoft.com/office/officeart/2018/2/layout/IconCircleList"/>
    <dgm:cxn modelId="{8BFD830F-9F12-4124-B8D5-A67BA2CBD07F}" type="presParOf" srcId="{FF1277AB-60B3-4963-BF2B-CE258B3FDE79}" destId="{31110629-46CB-4C5F-98F8-C7CBEBE368BB}" srcOrd="3" destOrd="0" presId="urn:microsoft.com/office/officeart/2018/2/layout/IconCircleList"/>
    <dgm:cxn modelId="{9332ABEA-38F1-47EB-B4DE-2A84D608CAE1}" type="presParOf" srcId="{43696215-064C-4110-84C8-52193711CD69}" destId="{CE9F2572-6CC9-4654-959B-5E1F8F33FD9E}" srcOrd="7" destOrd="0" presId="urn:microsoft.com/office/officeart/2018/2/layout/IconCircleList"/>
    <dgm:cxn modelId="{E681E080-BE93-4361-8A12-34709D4543FD}" type="presParOf" srcId="{43696215-064C-4110-84C8-52193711CD69}" destId="{590DB6A3-B982-45C3-8C0A-156A3EBEBF1D}" srcOrd="8" destOrd="0" presId="urn:microsoft.com/office/officeart/2018/2/layout/IconCircleList"/>
    <dgm:cxn modelId="{C86D617D-1495-4430-81E4-DBCF66D289C6}" type="presParOf" srcId="{590DB6A3-B982-45C3-8C0A-156A3EBEBF1D}" destId="{27F0439D-A5CE-4A80-BEFC-1D6600EFA487}" srcOrd="0" destOrd="0" presId="urn:microsoft.com/office/officeart/2018/2/layout/IconCircleList"/>
    <dgm:cxn modelId="{A46BB32F-232B-4DBB-829E-C1FAC29962EF}" type="presParOf" srcId="{590DB6A3-B982-45C3-8C0A-156A3EBEBF1D}" destId="{302DCEED-5F7E-4CCE-82CF-47C963816DD4}" srcOrd="1" destOrd="0" presId="urn:microsoft.com/office/officeart/2018/2/layout/IconCircleList"/>
    <dgm:cxn modelId="{353F3363-791B-4727-AE03-E90D84327419}" type="presParOf" srcId="{590DB6A3-B982-45C3-8C0A-156A3EBEBF1D}" destId="{0BD0F6CF-2EC0-4736-A0AB-6A2DF0EE146E}" srcOrd="2" destOrd="0" presId="urn:microsoft.com/office/officeart/2018/2/layout/IconCircleList"/>
    <dgm:cxn modelId="{F13D3A72-9C79-49AF-B9F1-01AD9DFB9195}" type="presParOf" srcId="{590DB6A3-B982-45C3-8C0A-156A3EBEBF1D}" destId="{FB9C6FC7-FFB5-4E7F-8E65-51772D7DB0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477144-63D3-48F3-89C0-9D62E283D5FC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51CCBA-A037-4F13-9707-9DF30931F131}">
      <dgm:prSet/>
      <dgm:spPr/>
      <dgm:t>
        <a:bodyPr/>
        <a:lstStyle/>
        <a:p>
          <a:pPr>
            <a:defRPr b="1"/>
          </a:pPr>
          <a:r>
            <a:rPr lang="en-US"/>
            <a:t>2013–2017</a:t>
          </a:r>
        </a:p>
      </dgm:t>
    </dgm:pt>
    <dgm:pt modelId="{6D1ADF7C-0875-4800-BF01-6C802C1D1583}" type="parTrans" cxnId="{67ACF4B6-CDF7-4890-BDD5-CBD297A91285}">
      <dgm:prSet/>
      <dgm:spPr/>
      <dgm:t>
        <a:bodyPr/>
        <a:lstStyle/>
        <a:p>
          <a:endParaRPr lang="en-US"/>
        </a:p>
      </dgm:t>
    </dgm:pt>
    <dgm:pt modelId="{8CE48AF2-A417-4EFC-ADAB-5E544F6A955C}" type="sibTrans" cxnId="{67ACF4B6-CDF7-4890-BDD5-CBD297A91285}">
      <dgm:prSet/>
      <dgm:spPr/>
      <dgm:t>
        <a:bodyPr/>
        <a:lstStyle/>
        <a:p>
          <a:endParaRPr lang="en-US"/>
        </a:p>
      </dgm:t>
    </dgm:pt>
    <dgm:pt modelId="{93051B06-6DB8-42F6-977E-97F908536E73}">
      <dgm:prSet/>
      <dgm:spPr/>
      <dgm:t>
        <a:bodyPr/>
        <a:lstStyle/>
        <a:p>
          <a:r>
            <a:rPr lang="en-US"/>
            <a:t>51 sales</a:t>
          </a:r>
        </a:p>
      </dgm:t>
    </dgm:pt>
    <dgm:pt modelId="{3A7BBDC2-2EB9-44D2-88AA-FCF86062ADB9}" type="parTrans" cxnId="{E11ED0FC-F8A0-454F-91BB-E724A6093486}">
      <dgm:prSet/>
      <dgm:spPr/>
      <dgm:t>
        <a:bodyPr/>
        <a:lstStyle/>
        <a:p>
          <a:endParaRPr lang="en-US"/>
        </a:p>
      </dgm:t>
    </dgm:pt>
    <dgm:pt modelId="{B9AEA7E4-73AB-475E-85DD-099987D8599D}" type="sibTrans" cxnId="{E11ED0FC-F8A0-454F-91BB-E724A6093486}">
      <dgm:prSet/>
      <dgm:spPr/>
      <dgm:t>
        <a:bodyPr/>
        <a:lstStyle/>
        <a:p>
          <a:endParaRPr lang="en-US"/>
        </a:p>
      </dgm:t>
    </dgm:pt>
    <dgm:pt modelId="{EBA00DDF-E9ED-4DE1-92DF-9EDD402940B3}">
      <dgm:prSet/>
      <dgm:spPr/>
      <dgm:t>
        <a:bodyPr/>
        <a:lstStyle/>
        <a:p>
          <a:pPr>
            <a:defRPr b="1"/>
          </a:pPr>
          <a:r>
            <a:rPr lang="en-US"/>
            <a:t>2022–2024</a:t>
          </a:r>
        </a:p>
      </dgm:t>
    </dgm:pt>
    <dgm:pt modelId="{DC248512-9011-4DE1-9B71-C1041459D9E0}" type="parTrans" cxnId="{5AA993DB-E72B-4151-AB4E-E68BE2D1BF74}">
      <dgm:prSet/>
      <dgm:spPr/>
      <dgm:t>
        <a:bodyPr/>
        <a:lstStyle/>
        <a:p>
          <a:endParaRPr lang="en-US"/>
        </a:p>
      </dgm:t>
    </dgm:pt>
    <dgm:pt modelId="{7B44BB43-5A2B-4380-8BB6-4F7FAF00418E}" type="sibTrans" cxnId="{5AA993DB-E72B-4151-AB4E-E68BE2D1BF74}">
      <dgm:prSet/>
      <dgm:spPr/>
      <dgm:t>
        <a:bodyPr/>
        <a:lstStyle/>
        <a:p>
          <a:endParaRPr lang="en-US"/>
        </a:p>
      </dgm:t>
    </dgm:pt>
    <dgm:pt modelId="{8BE05BE3-AD2B-456A-A19C-37FC8CDCF3D4}">
      <dgm:prSet/>
      <dgm:spPr/>
      <dgm:t>
        <a:bodyPr/>
        <a:lstStyle/>
        <a:p>
          <a:r>
            <a:rPr lang="en-US"/>
            <a:t>23 sales</a:t>
          </a:r>
        </a:p>
      </dgm:t>
    </dgm:pt>
    <dgm:pt modelId="{DE13D4D2-A0B3-4D00-8B84-B7E2CD091C48}" type="parTrans" cxnId="{D6802DA4-5017-4DBF-8BD8-954593F47B0D}">
      <dgm:prSet/>
      <dgm:spPr/>
      <dgm:t>
        <a:bodyPr/>
        <a:lstStyle/>
        <a:p>
          <a:endParaRPr lang="en-US"/>
        </a:p>
      </dgm:t>
    </dgm:pt>
    <dgm:pt modelId="{2C0F576E-6B09-4F55-BA2B-6195B6AD06C2}" type="sibTrans" cxnId="{D6802DA4-5017-4DBF-8BD8-954593F47B0D}">
      <dgm:prSet/>
      <dgm:spPr/>
      <dgm:t>
        <a:bodyPr/>
        <a:lstStyle/>
        <a:p>
          <a:endParaRPr lang="en-US"/>
        </a:p>
      </dgm:t>
    </dgm:pt>
    <dgm:pt modelId="{4FB709BB-A7A1-48AF-8362-3C1848FEBE76}" type="pres">
      <dgm:prSet presAssocID="{9F477144-63D3-48F3-89C0-9D62E283D5FC}" presName="root" presStyleCnt="0">
        <dgm:presLayoutVars>
          <dgm:chMax/>
          <dgm:chPref/>
          <dgm:animLvl val="lvl"/>
        </dgm:presLayoutVars>
      </dgm:prSet>
      <dgm:spPr/>
    </dgm:pt>
    <dgm:pt modelId="{7A06CC07-EC53-434C-9E56-7ADB6A5AB9FA}" type="pres">
      <dgm:prSet presAssocID="{9F477144-63D3-48F3-89C0-9D62E283D5FC}" presName="divider" presStyleLbl="fgAcc1" presStyleIdx="0" presStyleCnt="1"/>
      <dgm:spPr/>
    </dgm:pt>
    <dgm:pt modelId="{501FFAF5-394E-420C-B45E-708904C55D15}" type="pres">
      <dgm:prSet presAssocID="{9F477144-63D3-48F3-89C0-9D62E283D5FC}" presName="nodes" presStyleCnt="0">
        <dgm:presLayoutVars>
          <dgm:chMax/>
          <dgm:chPref/>
          <dgm:animLvl val="lvl"/>
        </dgm:presLayoutVars>
      </dgm:prSet>
      <dgm:spPr/>
    </dgm:pt>
    <dgm:pt modelId="{EF905E90-2F7B-4BAA-ABED-8C087F8BAA7E}" type="pres">
      <dgm:prSet presAssocID="{8651CCBA-A037-4F13-9707-9DF30931F131}" presName="composite" presStyleCnt="0"/>
      <dgm:spPr/>
    </dgm:pt>
    <dgm:pt modelId="{5016E76D-17C3-4978-A3DE-1B914E0AD653}" type="pres">
      <dgm:prSet presAssocID="{8651CCBA-A037-4F13-9707-9DF30931F131}" presName="L1TextContainer" presStyleLbl="alignNode1" presStyleIdx="0" presStyleCnt="2">
        <dgm:presLayoutVars>
          <dgm:chMax val="1"/>
          <dgm:chPref val="1"/>
          <dgm:bulletEnabled val="1"/>
        </dgm:presLayoutVars>
      </dgm:prSet>
      <dgm:spPr/>
    </dgm:pt>
    <dgm:pt modelId="{70F3E075-0913-43DC-BD7A-8FB607DB3D62}" type="pres">
      <dgm:prSet presAssocID="{8651CCBA-A037-4F13-9707-9DF30931F131}" presName="L2TextContainerWrapper" presStyleCnt="0">
        <dgm:presLayoutVars>
          <dgm:bulletEnabled val="1"/>
        </dgm:presLayoutVars>
      </dgm:prSet>
      <dgm:spPr/>
    </dgm:pt>
    <dgm:pt modelId="{5CB45870-29E6-44D3-91CF-2432A12ED611}" type="pres">
      <dgm:prSet presAssocID="{8651CCBA-A037-4F13-9707-9DF30931F131}" presName="L2TextContainer" presStyleLbl="bgAccFollowNode1" presStyleIdx="0" presStyleCnt="2"/>
      <dgm:spPr/>
    </dgm:pt>
    <dgm:pt modelId="{E94276D0-6200-409A-BAF2-2FDE15771BBC}" type="pres">
      <dgm:prSet presAssocID="{8651CCBA-A037-4F13-9707-9DF30931F131}" presName="FlexibleEmptyPlaceHolder" presStyleCnt="0"/>
      <dgm:spPr/>
    </dgm:pt>
    <dgm:pt modelId="{13EADB39-BDDF-41BC-9D20-46BAF8B39A22}" type="pres">
      <dgm:prSet presAssocID="{8651CCBA-A037-4F13-9707-9DF30931F131}" presName="ConnectLine" presStyleLbl="sibTrans1D1" presStyleIdx="0" presStyleCnt="2"/>
      <dgm:spPr/>
    </dgm:pt>
    <dgm:pt modelId="{4A4081AD-B160-48B4-8510-1A0B244B9864}" type="pres">
      <dgm:prSet presAssocID="{8651CCBA-A037-4F13-9707-9DF30931F131}" presName="ConnectorPoint" presStyleLbl="node1" presStyleIdx="0" presStyleCnt="2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AA6EF6D-D4CD-4C48-BD7D-FB9643FE3D40}" type="pres">
      <dgm:prSet presAssocID="{8651CCBA-A037-4F13-9707-9DF30931F131}" presName="EmptyPlaceHolder" presStyleCnt="0"/>
      <dgm:spPr/>
    </dgm:pt>
    <dgm:pt modelId="{28BD867B-F30C-414F-8D3E-A1423E385C3B}" type="pres">
      <dgm:prSet presAssocID="{8CE48AF2-A417-4EFC-ADAB-5E544F6A955C}" presName="spaceBetweenRectangles" presStyleCnt="0"/>
      <dgm:spPr/>
    </dgm:pt>
    <dgm:pt modelId="{BA24277C-8DF1-4676-82B9-1BF74037FD12}" type="pres">
      <dgm:prSet presAssocID="{EBA00DDF-E9ED-4DE1-92DF-9EDD402940B3}" presName="composite" presStyleCnt="0"/>
      <dgm:spPr/>
    </dgm:pt>
    <dgm:pt modelId="{A1322E85-EC5E-46AA-A9C3-1B09A38692B2}" type="pres">
      <dgm:prSet presAssocID="{EBA00DDF-E9ED-4DE1-92DF-9EDD402940B3}" presName="L1TextContainer" presStyleLbl="alignNode1" presStyleIdx="1" presStyleCnt="2">
        <dgm:presLayoutVars>
          <dgm:chMax val="1"/>
          <dgm:chPref val="1"/>
          <dgm:bulletEnabled val="1"/>
        </dgm:presLayoutVars>
      </dgm:prSet>
      <dgm:spPr/>
    </dgm:pt>
    <dgm:pt modelId="{CED6F0DF-0F76-4477-8292-515170FBDE38}" type="pres">
      <dgm:prSet presAssocID="{EBA00DDF-E9ED-4DE1-92DF-9EDD402940B3}" presName="L2TextContainerWrapper" presStyleCnt="0">
        <dgm:presLayoutVars>
          <dgm:bulletEnabled val="1"/>
        </dgm:presLayoutVars>
      </dgm:prSet>
      <dgm:spPr/>
    </dgm:pt>
    <dgm:pt modelId="{90ED696A-FA0C-4C4A-AAC0-2CAE80C82480}" type="pres">
      <dgm:prSet presAssocID="{EBA00DDF-E9ED-4DE1-92DF-9EDD402940B3}" presName="L2TextContainer" presStyleLbl="bgAccFollowNode1" presStyleIdx="1" presStyleCnt="2"/>
      <dgm:spPr/>
    </dgm:pt>
    <dgm:pt modelId="{EF287DAF-34E3-4197-892D-48F6307349B5}" type="pres">
      <dgm:prSet presAssocID="{EBA00DDF-E9ED-4DE1-92DF-9EDD402940B3}" presName="FlexibleEmptyPlaceHolder" presStyleCnt="0"/>
      <dgm:spPr/>
    </dgm:pt>
    <dgm:pt modelId="{AB5B6A7F-A112-458A-BF6A-334D6CA6A2B8}" type="pres">
      <dgm:prSet presAssocID="{EBA00DDF-E9ED-4DE1-92DF-9EDD402940B3}" presName="ConnectLine" presStyleLbl="sibTrans1D1" presStyleIdx="1" presStyleCnt="2"/>
      <dgm:spPr/>
    </dgm:pt>
    <dgm:pt modelId="{6749C33E-B203-48A6-9069-A583E03A61CC}" type="pres">
      <dgm:prSet presAssocID="{EBA00DDF-E9ED-4DE1-92DF-9EDD402940B3}" presName="ConnectorPoint" presStyleLbl="node1" presStyleIdx="1" presStyleCnt="2"/>
      <dgm:spPr>
        <a:solidFill>
          <a:schemeClr val="accent2">
            <a:hueOff val="-1331824"/>
            <a:satOff val="-586"/>
            <a:lumOff val="156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9117022-4ACD-4A05-9810-15813E9924D4}" type="pres">
      <dgm:prSet presAssocID="{EBA00DDF-E9ED-4DE1-92DF-9EDD402940B3}" presName="EmptyPlaceHolder" presStyleCnt="0"/>
      <dgm:spPr/>
    </dgm:pt>
  </dgm:ptLst>
  <dgm:cxnLst>
    <dgm:cxn modelId="{D1811936-043D-4204-AA5E-E3D87B0D3BD9}" type="presOf" srcId="{93051B06-6DB8-42F6-977E-97F908536E73}" destId="{5CB45870-29E6-44D3-91CF-2432A12ED611}" srcOrd="0" destOrd="0" presId="urn:microsoft.com/office/officeart/2017/3/layout/HorizontalLabelsTimeline"/>
    <dgm:cxn modelId="{9B32E467-0594-42B5-81EE-6B5ED5EC0097}" type="presOf" srcId="{8651CCBA-A037-4F13-9707-9DF30931F131}" destId="{5016E76D-17C3-4978-A3DE-1B914E0AD653}" srcOrd="0" destOrd="0" presId="urn:microsoft.com/office/officeart/2017/3/layout/HorizontalLabelsTimeline"/>
    <dgm:cxn modelId="{5F3CE19D-BFB1-4D6E-BA52-3B44FBFC1B35}" type="presOf" srcId="{EBA00DDF-E9ED-4DE1-92DF-9EDD402940B3}" destId="{A1322E85-EC5E-46AA-A9C3-1B09A38692B2}" srcOrd="0" destOrd="0" presId="urn:microsoft.com/office/officeart/2017/3/layout/HorizontalLabelsTimeline"/>
    <dgm:cxn modelId="{D6802DA4-5017-4DBF-8BD8-954593F47B0D}" srcId="{EBA00DDF-E9ED-4DE1-92DF-9EDD402940B3}" destId="{8BE05BE3-AD2B-456A-A19C-37FC8CDCF3D4}" srcOrd="0" destOrd="0" parTransId="{DE13D4D2-A0B3-4D00-8B84-B7E2CD091C48}" sibTransId="{2C0F576E-6B09-4F55-BA2B-6195B6AD06C2}"/>
    <dgm:cxn modelId="{67ACF4B6-CDF7-4890-BDD5-CBD297A91285}" srcId="{9F477144-63D3-48F3-89C0-9D62E283D5FC}" destId="{8651CCBA-A037-4F13-9707-9DF30931F131}" srcOrd="0" destOrd="0" parTransId="{6D1ADF7C-0875-4800-BF01-6C802C1D1583}" sibTransId="{8CE48AF2-A417-4EFC-ADAB-5E544F6A955C}"/>
    <dgm:cxn modelId="{36F353CA-E7D9-42E5-B451-917E35EBE3DB}" type="presOf" srcId="{9F477144-63D3-48F3-89C0-9D62E283D5FC}" destId="{4FB709BB-A7A1-48AF-8362-3C1848FEBE76}" srcOrd="0" destOrd="0" presId="urn:microsoft.com/office/officeart/2017/3/layout/HorizontalLabelsTimeline"/>
    <dgm:cxn modelId="{F9ACE8CC-DEFE-4BDA-8CC2-9B5904382B21}" type="presOf" srcId="{8BE05BE3-AD2B-456A-A19C-37FC8CDCF3D4}" destId="{90ED696A-FA0C-4C4A-AAC0-2CAE80C82480}" srcOrd="0" destOrd="0" presId="urn:microsoft.com/office/officeart/2017/3/layout/HorizontalLabelsTimeline"/>
    <dgm:cxn modelId="{5AA993DB-E72B-4151-AB4E-E68BE2D1BF74}" srcId="{9F477144-63D3-48F3-89C0-9D62E283D5FC}" destId="{EBA00DDF-E9ED-4DE1-92DF-9EDD402940B3}" srcOrd="1" destOrd="0" parTransId="{DC248512-9011-4DE1-9B71-C1041459D9E0}" sibTransId="{7B44BB43-5A2B-4380-8BB6-4F7FAF00418E}"/>
    <dgm:cxn modelId="{E11ED0FC-F8A0-454F-91BB-E724A6093486}" srcId="{8651CCBA-A037-4F13-9707-9DF30931F131}" destId="{93051B06-6DB8-42F6-977E-97F908536E73}" srcOrd="0" destOrd="0" parTransId="{3A7BBDC2-2EB9-44D2-88AA-FCF86062ADB9}" sibTransId="{B9AEA7E4-73AB-475E-85DD-099987D8599D}"/>
    <dgm:cxn modelId="{F8436D9D-9D76-4EFA-BD3E-6F937F258BC8}" type="presParOf" srcId="{4FB709BB-A7A1-48AF-8362-3C1848FEBE76}" destId="{7A06CC07-EC53-434C-9E56-7ADB6A5AB9FA}" srcOrd="0" destOrd="0" presId="urn:microsoft.com/office/officeart/2017/3/layout/HorizontalLabelsTimeline"/>
    <dgm:cxn modelId="{2662710A-EE03-4F4D-BB58-FC8E0E257D34}" type="presParOf" srcId="{4FB709BB-A7A1-48AF-8362-3C1848FEBE76}" destId="{501FFAF5-394E-420C-B45E-708904C55D15}" srcOrd="1" destOrd="0" presId="urn:microsoft.com/office/officeart/2017/3/layout/HorizontalLabelsTimeline"/>
    <dgm:cxn modelId="{28D924E7-3B1F-4137-9A5B-15472D2FCCEB}" type="presParOf" srcId="{501FFAF5-394E-420C-B45E-708904C55D15}" destId="{EF905E90-2F7B-4BAA-ABED-8C087F8BAA7E}" srcOrd="0" destOrd="0" presId="urn:microsoft.com/office/officeart/2017/3/layout/HorizontalLabelsTimeline"/>
    <dgm:cxn modelId="{2A1A7A2C-4B2A-4FDF-8803-7B7CC8B33C7C}" type="presParOf" srcId="{EF905E90-2F7B-4BAA-ABED-8C087F8BAA7E}" destId="{5016E76D-17C3-4978-A3DE-1B914E0AD653}" srcOrd="0" destOrd="0" presId="urn:microsoft.com/office/officeart/2017/3/layout/HorizontalLabelsTimeline"/>
    <dgm:cxn modelId="{DA24140B-9D67-4093-A3BB-56492E83914A}" type="presParOf" srcId="{EF905E90-2F7B-4BAA-ABED-8C087F8BAA7E}" destId="{70F3E075-0913-43DC-BD7A-8FB607DB3D62}" srcOrd="1" destOrd="0" presId="urn:microsoft.com/office/officeart/2017/3/layout/HorizontalLabelsTimeline"/>
    <dgm:cxn modelId="{1BB43122-9CC9-4EBD-8D8B-8AA58E8283C5}" type="presParOf" srcId="{70F3E075-0913-43DC-BD7A-8FB607DB3D62}" destId="{5CB45870-29E6-44D3-91CF-2432A12ED611}" srcOrd="0" destOrd="0" presId="urn:microsoft.com/office/officeart/2017/3/layout/HorizontalLabelsTimeline"/>
    <dgm:cxn modelId="{42625979-2C07-4332-BC10-209C839974B1}" type="presParOf" srcId="{70F3E075-0913-43DC-BD7A-8FB607DB3D62}" destId="{E94276D0-6200-409A-BAF2-2FDE15771BBC}" srcOrd="1" destOrd="0" presId="urn:microsoft.com/office/officeart/2017/3/layout/HorizontalLabelsTimeline"/>
    <dgm:cxn modelId="{5E9C6459-220D-4F98-B3AD-2EC88A76ABA3}" type="presParOf" srcId="{EF905E90-2F7B-4BAA-ABED-8C087F8BAA7E}" destId="{13EADB39-BDDF-41BC-9D20-46BAF8B39A22}" srcOrd="2" destOrd="0" presId="urn:microsoft.com/office/officeart/2017/3/layout/HorizontalLabelsTimeline"/>
    <dgm:cxn modelId="{11BC3423-EB9E-426C-B193-E25059B46591}" type="presParOf" srcId="{EF905E90-2F7B-4BAA-ABED-8C087F8BAA7E}" destId="{4A4081AD-B160-48B4-8510-1A0B244B9864}" srcOrd="3" destOrd="0" presId="urn:microsoft.com/office/officeart/2017/3/layout/HorizontalLabelsTimeline"/>
    <dgm:cxn modelId="{334D6271-D491-4CD3-AFD8-DE80A73E9A29}" type="presParOf" srcId="{EF905E90-2F7B-4BAA-ABED-8C087F8BAA7E}" destId="{FAA6EF6D-D4CD-4C48-BD7D-FB9643FE3D40}" srcOrd="4" destOrd="0" presId="urn:microsoft.com/office/officeart/2017/3/layout/HorizontalLabelsTimeline"/>
    <dgm:cxn modelId="{0241E895-C666-48D9-A41D-6C72A2EE0D9C}" type="presParOf" srcId="{501FFAF5-394E-420C-B45E-708904C55D15}" destId="{28BD867B-F30C-414F-8D3E-A1423E385C3B}" srcOrd="1" destOrd="0" presId="urn:microsoft.com/office/officeart/2017/3/layout/HorizontalLabelsTimeline"/>
    <dgm:cxn modelId="{FB2FF487-31CC-4CC9-889D-6827D05018FE}" type="presParOf" srcId="{501FFAF5-394E-420C-B45E-708904C55D15}" destId="{BA24277C-8DF1-4676-82B9-1BF74037FD12}" srcOrd="2" destOrd="0" presId="urn:microsoft.com/office/officeart/2017/3/layout/HorizontalLabelsTimeline"/>
    <dgm:cxn modelId="{3CBB3AEE-1552-4DD7-9598-F7AF14CF551C}" type="presParOf" srcId="{BA24277C-8DF1-4676-82B9-1BF74037FD12}" destId="{A1322E85-EC5E-46AA-A9C3-1B09A38692B2}" srcOrd="0" destOrd="0" presId="urn:microsoft.com/office/officeart/2017/3/layout/HorizontalLabelsTimeline"/>
    <dgm:cxn modelId="{1721CF7D-760B-4BDB-9F33-3456610C4E29}" type="presParOf" srcId="{BA24277C-8DF1-4676-82B9-1BF74037FD12}" destId="{CED6F0DF-0F76-4477-8292-515170FBDE38}" srcOrd="1" destOrd="0" presId="urn:microsoft.com/office/officeart/2017/3/layout/HorizontalLabelsTimeline"/>
    <dgm:cxn modelId="{90867082-F159-4B76-BEC5-B8C5143B6532}" type="presParOf" srcId="{CED6F0DF-0F76-4477-8292-515170FBDE38}" destId="{90ED696A-FA0C-4C4A-AAC0-2CAE80C82480}" srcOrd="0" destOrd="0" presId="urn:microsoft.com/office/officeart/2017/3/layout/HorizontalLabelsTimeline"/>
    <dgm:cxn modelId="{5C4642DF-A9D0-40E5-BF8D-DFF9CEDB568A}" type="presParOf" srcId="{CED6F0DF-0F76-4477-8292-515170FBDE38}" destId="{EF287DAF-34E3-4197-892D-48F6307349B5}" srcOrd="1" destOrd="0" presId="urn:microsoft.com/office/officeart/2017/3/layout/HorizontalLabelsTimeline"/>
    <dgm:cxn modelId="{BC6EB3B2-3BCE-48D2-88BC-35784AC187CE}" type="presParOf" srcId="{BA24277C-8DF1-4676-82B9-1BF74037FD12}" destId="{AB5B6A7F-A112-458A-BF6A-334D6CA6A2B8}" srcOrd="2" destOrd="0" presId="urn:microsoft.com/office/officeart/2017/3/layout/HorizontalLabelsTimeline"/>
    <dgm:cxn modelId="{DF4D4FA4-BE8B-4676-9083-F85686935325}" type="presParOf" srcId="{BA24277C-8DF1-4676-82B9-1BF74037FD12}" destId="{6749C33E-B203-48A6-9069-A583E03A61CC}" srcOrd="3" destOrd="0" presId="urn:microsoft.com/office/officeart/2017/3/layout/HorizontalLabelsTimeline"/>
    <dgm:cxn modelId="{6BD258B6-BE81-4FE1-ACAF-1FB1B4CD6576}" type="presParOf" srcId="{BA24277C-8DF1-4676-82B9-1BF74037FD12}" destId="{E9117022-4ACD-4A05-9810-15813E9924D4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4C427-220A-43D6-930C-777D01B26FC4}">
      <dsp:nvSpPr>
        <dsp:cNvPr id="0" name=""/>
        <dsp:cNvSpPr/>
      </dsp:nvSpPr>
      <dsp:spPr>
        <a:xfrm>
          <a:off x="0" y="549884"/>
          <a:ext cx="5977938" cy="1015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4F2AF-A2C5-4B9B-B14B-3EFFEE0B2BF8}">
      <dsp:nvSpPr>
        <dsp:cNvPr id="0" name=""/>
        <dsp:cNvSpPr/>
      </dsp:nvSpPr>
      <dsp:spPr>
        <a:xfrm>
          <a:off x="307089" y="778297"/>
          <a:ext cx="558343" cy="558343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57AB3-0259-47D4-8213-12692E80B930}">
      <dsp:nvSpPr>
        <dsp:cNvPr id="0" name=""/>
        <dsp:cNvSpPr/>
      </dsp:nvSpPr>
      <dsp:spPr>
        <a:xfrm>
          <a:off x="1172522" y="549884"/>
          <a:ext cx="4805415" cy="101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39" tIns="107439" rIns="107439" bIns="1074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About </a:t>
          </a:r>
          <a:r>
            <a:rPr lang="en-US" sz="1400" b="1" i="0" kern="1200" baseline="0" dirty="0" err="1"/>
            <a:t>Libaaz</a:t>
          </a:r>
          <a:r>
            <a:rPr lang="en-US" sz="1400" b="1" i="0" kern="1200" baseline="0" dirty="0"/>
            <a:t> the Couture</a:t>
          </a:r>
          <a:r>
            <a:rPr lang="en-US" sz="1400" b="0" i="0" kern="1200" baseline="0" dirty="0"/>
            <a:t>: A designer and bespoke apparel studio specializes in creating custom-made dresses exclusively for women and girls.</a:t>
          </a:r>
          <a:endParaRPr lang="en-US" sz="1400" kern="1200" dirty="0"/>
        </a:p>
      </dsp:txBody>
      <dsp:txXfrm>
        <a:off x="1172522" y="549884"/>
        <a:ext cx="4805415" cy="1015170"/>
      </dsp:txXfrm>
    </dsp:sp>
    <dsp:sp modelId="{14CA9F95-7F30-4983-B4F7-B32202E434F7}">
      <dsp:nvSpPr>
        <dsp:cNvPr id="0" name=""/>
        <dsp:cNvSpPr/>
      </dsp:nvSpPr>
      <dsp:spPr>
        <a:xfrm>
          <a:off x="0" y="1818847"/>
          <a:ext cx="5977938" cy="1015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2F070-AE6B-4ECF-B233-D622BEE5457D}">
      <dsp:nvSpPr>
        <dsp:cNvPr id="0" name=""/>
        <dsp:cNvSpPr/>
      </dsp:nvSpPr>
      <dsp:spPr>
        <a:xfrm>
          <a:off x="307089" y="2047260"/>
          <a:ext cx="558343" cy="558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0D150-49AD-4BC0-B5BA-DD330925B1A5}">
      <dsp:nvSpPr>
        <dsp:cNvPr id="0" name=""/>
        <dsp:cNvSpPr/>
      </dsp:nvSpPr>
      <dsp:spPr>
        <a:xfrm>
          <a:off x="1172522" y="1818847"/>
          <a:ext cx="4805415" cy="101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39" tIns="107439" rIns="107439" bIns="1074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Objective of the Report</a:t>
          </a:r>
          <a:r>
            <a:rPr lang="en-US" sz="1400" b="0" i="0" kern="1200" baseline="0"/>
            <a:t>: To provide a comprehensive analysis of sales, profit, and revenue trends between 2013 and 2024, with a focus on product performance, sales channels, referral sources, and customer demographics. </a:t>
          </a:r>
          <a:endParaRPr lang="en-US" sz="1400" kern="1200"/>
        </a:p>
      </dsp:txBody>
      <dsp:txXfrm>
        <a:off x="1172522" y="1818847"/>
        <a:ext cx="4805415" cy="1015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206AC-3C1D-432E-B25C-F4EE2FD981D8}">
      <dsp:nvSpPr>
        <dsp:cNvPr id="0" name=""/>
        <dsp:cNvSpPr/>
      </dsp:nvSpPr>
      <dsp:spPr>
        <a:xfrm>
          <a:off x="126883" y="19494"/>
          <a:ext cx="731462" cy="731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4055-15B0-4984-880A-C8BF4576DD58}">
      <dsp:nvSpPr>
        <dsp:cNvPr id="0" name=""/>
        <dsp:cNvSpPr/>
      </dsp:nvSpPr>
      <dsp:spPr>
        <a:xfrm>
          <a:off x="280490" y="173101"/>
          <a:ext cx="424248" cy="424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C7049-81E3-4349-A562-FA6B60619E77}">
      <dsp:nvSpPr>
        <dsp:cNvPr id="0" name=""/>
        <dsp:cNvSpPr/>
      </dsp:nvSpPr>
      <dsp:spPr>
        <a:xfrm>
          <a:off x="1015087" y="19494"/>
          <a:ext cx="1724160" cy="7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Total Sales</a:t>
          </a:r>
          <a:r>
            <a:rPr lang="en-US" sz="1400" b="0" i="0" kern="1200" baseline="0"/>
            <a:t>: 74 sales</a:t>
          </a:r>
          <a:endParaRPr lang="en-US" sz="1400" kern="1200"/>
        </a:p>
      </dsp:txBody>
      <dsp:txXfrm>
        <a:off x="1015087" y="19494"/>
        <a:ext cx="1724160" cy="731462"/>
      </dsp:txXfrm>
    </dsp:sp>
    <dsp:sp modelId="{9A6FF408-E8AF-4949-8B4D-596AC9E3D717}">
      <dsp:nvSpPr>
        <dsp:cNvPr id="0" name=""/>
        <dsp:cNvSpPr/>
      </dsp:nvSpPr>
      <dsp:spPr>
        <a:xfrm>
          <a:off x="3039670" y="19494"/>
          <a:ext cx="731462" cy="731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CAE95-FD13-411E-9B1E-B9A18CFDE5B9}">
      <dsp:nvSpPr>
        <dsp:cNvPr id="0" name=""/>
        <dsp:cNvSpPr/>
      </dsp:nvSpPr>
      <dsp:spPr>
        <a:xfrm>
          <a:off x="3193277" y="173101"/>
          <a:ext cx="424248" cy="424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6F458-2034-4E8F-9B33-56EFE66CC5A5}">
      <dsp:nvSpPr>
        <dsp:cNvPr id="0" name=""/>
        <dsp:cNvSpPr/>
      </dsp:nvSpPr>
      <dsp:spPr>
        <a:xfrm>
          <a:off x="3927874" y="19494"/>
          <a:ext cx="1724160" cy="7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Total Profit</a:t>
          </a:r>
          <a:r>
            <a:rPr lang="en-US" sz="1400" b="0" i="0" kern="1200" baseline="0"/>
            <a:t>: ₹22,712</a:t>
          </a:r>
          <a:endParaRPr lang="en-US" sz="1400" kern="1200"/>
        </a:p>
      </dsp:txBody>
      <dsp:txXfrm>
        <a:off x="3927874" y="19494"/>
        <a:ext cx="1724160" cy="731462"/>
      </dsp:txXfrm>
    </dsp:sp>
    <dsp:sp modelId="{352F47CA-32DE-47DC-B190-46503DB2C38C}">
      <dsp:nvSpPr>
        <dsp:cNvPr id="0" name=""/>
        <dsp:cNvSpPr/>
      </dsp:nvSpPr>
      <dsp:spPr>
        <a:xfrm>
          <a:off x="126883" y="1326219"/>
          <a:ext cx="731462" cy="731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425ED-8D6A-49B6-93ED-F67C75444AC1}">
      <dsp:nvSpPr>
        <dsp:cNvPr id="0" name=""/>
        <dsp:cNvSpPr/>
      </dsp:nvSpPr>
      <dsp:spPr>
        <a:xfrm>
          <a:off x="280490" y="1479826"/>
          <a:ext cx="424248" cy="424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15508-8740-461C-B615-C0026852CBC9}">
      <dsp:nvSpPr>
        <dsp:cNvPr id="0" name=""/>
        <dsp:cNvSpPr/>
      </dsp:nvSpPr>
      <dsp:spPr>
        <a:xfrm>
          <a:off x="1015087" y="1326219"/>
          <a:ext cx="1724160" cy="7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Top Product</a:t>
          </a:r>
          <a:r>
            <a:rPr lang="en-US" sz="1400" b="0" i="0" kern="1200" baseline="0" dirty="0"/>
            <a:t>: Blouse, Blouse with </a:t>
          </a:r>
          <a:r>
            <a:rPr lang="en-US" sz="1400" b="0" i="0" kern="1200" baseline="0" dirty="0" err="1"/>
            <a:t>aari</a:t>
          </a:r>
          <a:r>
            <a:rPr lang="en-US" sz="1400" b="0" i="0" kern="1200" baseline="0" dirty="0"/>
            <a:t> work</a:t>
          </a:r>
          <a:endParaRPr lang="en-US" sz="1400" kern="1200" dirty="0"/>
        </a:p>
      </dsp:txBody>
      <dsp:txXfrm>
        <a:off x="1015087" y="1326219"/>
        <a:ext cx="1724160" cy="731462"/>
      </dsp:txXfrm>
    </dsp:sp>
    <dsp:sp modelId="{DECBC71E-CDCB-48DE-9249-9FD99658723E}">
      <dsp:nvSpPr>
        <dsp:cNvPr id="0" name=""/>
        <dsp:cNvSpPr/>
      </dsp:nvSpPr>
      <dsp:spPr>
        <a:xfrm>
          <a:off x="3039670" y="1326219"/>
          <a:ext cx="731462" cy="731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032E4-0F71-4BC0-90E7-15618F6394BA}">
      <dsp:nvSpPr>
        <dsp:cNvPr id="0" name=""/>
        <dsp:cNvSpPr/>
      </dsp:nvSpPr>
      <dsp:spPr>
        <a:xfrm>
          <a:off x="3193277" y="1479826"/>
          <a:ext cx="424248" cy="424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10629-46CB-4C5F-98F8-C7CBEBE368BB}">
      <dsp:nvSpPr>
        <dsp:cNvPr id="0" name=""/>
        <dsp:cNvSpPr/>
      </dsp:nvSpPr>
      <dsp:spPr>
        <a:xfrm>
          <a:off x="3927874" y="1326219"/>
          <a:ext cx="1724160" cy="7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Sales Channels</a:t>
          </a:r>
          <a:r>
            <a:rPr lang="en-US" sz="1400" b="0" i="0" kern="1200" baseline="0"/>
            <a:t>: Offline sales lead, online sales are increasing</a:t>
          </a:r>
          <a:endParaRPr lang="en-US" sz="1400" kern="1200"/>
        </a:p>
      </dsp:txBody>
      <dsp:txXfrm>
        <a:off x="3927874" y="1326219"/>
        <a:ext cx="1724160" cy="731462"/>
      </dsp:txXfrm>
    </dsp:sp>
    <dsp:sp modelId="{27F0439D-A5CE-4A80-BEFC-1D6600EFA487}">
      <dsp:nvSpPr>
        <dsp:cNvPr id="0" name=""/>
        <dsp:cNvSpPr/>
      </dsp:nvSpPr>
      <dsp:spPr>
        <a:xfrm>
          <a:off x="126883" y="2632945"/>
          <a:ext cx="731462" cy="731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DCEED-5F7E-4CCE-82CF-47C963816DD4}">
      <dsp:nvSpPr>
        <dsp:cNvPr id="0" name=""/>
        <dsp:cNvSpPr/>
      </dsp:nvSpPr>
      <dsp:spPr>
        <a:xfrm>
          <a:off x="280490" y="2786552"/>
          <a:ext cx="424248" cy="4242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6FC7-FFB5-4E7F-8E65-51772D7DB04E}">
      <dsp:nvSpPr>
        <dsp:cNvPr id="0" name=""/>
        <dsp:cNvSpPr/>
      </dsp:nvSpPr>
      <dsp:spPr>
        <a:xfrm>
          <a:off x="1015087" y="2632945"/>
          <a:ext cx="1724160" cy="7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Referral Sources</a:t>
          </a:r>
          <a:r>
            <a:rPr lang="en-US" sz="1400" b="0" i="0" kern="1200" baseline="0"/>
            <a:t>: Studio and WhatsApp drive most sales </a:t>
          </a:r>
          <a:endParaRPr lang="en-US" sz="1400" kern="1200"/>
        </a:p>
      </dsp:txBody>
      <dsp:txXfrm>
        <a:off x="1015087" y="2632945"/>
        <a:ext cx="1724160" cy="731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6CC07-EC53-434C-9E56-7ADB6A5AB9FA}">
      <dsp:nvSpPr>
        <dsp:cNvPr id="0" name=""/>
        <dsp:cNvSpPr/>
      </dsp:nvSpPr>
      <dsp:spPr>
        <a:xfrm>
          <a:off x="0" y="1691951"/>
          <a:ext cx="597793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E76D-17C3-4978-A3DE-1B914E0AD653}">
      <dsp:nvSpPr>
        <dsp:cNvPr id="0" name=""/>
        <dsp:cNvSpPr/>
      </dsp:nvSpPr>
      <dsp:spPr>
        <a:xfrm>
          <a:off x="179338" y="1049009"/>
          <a:ext cx="2630292" cy="4060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2013–2017</a:t>
          </a:r>
        </a:p>
      </dsp:txBody>
      <dsp:txXfrm>
        <a:off x="179338" y="1049009"/>
        <a:ext cx="2630292" cy="406068"/>
      </dsp:txXfrm>
    </dsp:sp>
    <dsp:sp modelId="{5CB45870-29E6-44D3-91CF-2432A12ED611}">
      <dsp:nvSpPr>
        <dsp:cNvPr id="0" name=""/>
        <dsp:cNvSpPr/>
      </dsp:nvSpPr>
      <dsp:spPr>
        <a:xfrm>
          <a:off x="179338" y="601541"/>
          <a:ext cx="2630292" cy="4474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51 sales</a:t>
          </a:r>
        </a:p>
      </dsp:txBody>
      <dsp:txXfrm>
        <a:off x="179338" y="601541"/>
        <a:ext cx="2630292" cy="447468"/>
      </dsp:txXfrm>
    </dsp:sp>
    <dsp:sp modelId="{13EADB39-BDDF-41BC-9D20-46BAF8B39A22}">
      <dsp:nvSpPr>
        <dsp:cNvPr id="0" name=""/>
        <dsp:cNvSpPr/>
      </dsp:nvSpPr>
      <dsp:spPr>
        <a:xfrm>
          <a:off x="1494484" y="1455077"/>
          <a:ext cx="0" cy="2368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22E85-EC5E-46AA-A9C3-1B09A38692B2}">
      <dsp:nvSpPr>
        <dsp:cNvPr id="0" name=""/>
        <dsp:cNvSpPr/>
      </dsp:nvSpPr>
      <dsp:spPr>
        <a:xfrm>
          <a:off x="3168307" y="1928824"/>
          <a:ext cx="2630292" cy="406068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2022–2024</a:t>
          </a:r>
        </a:p>
      </dsp:txBody>
      <dsp:txXfrm>
        <a:off x="3168307" y="1928824"/>
        <a:ext cx="2630292" cy="406068"/>
      </dsp:txXfrm>
    </dsp:sp>
    <dsp:sp modelId="{90ED696A-FA0C-4C4A-AAC0-2CAE80C82480}">
      <dsp:nvSpPr>
        <dsp:cNvPr id="0" name=""/>
        <dsp:cNvSpPr/>
      </dsp:nvSpPr>
      <dsp:spPr>
        <a:xfrm>
          <a:off x="3168307" y="2334892"/>
          <a:ext cx="2630292" cy="447468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23 sales</a:t>
          </a:r>
        </a:p>
      </dsp:txBody>
      <dsp:txXfrm>
        <a:off x="3168307" y="2334892"/>
        <a:ext cx="2630292" cy="447468"/>
      </dsp:txXfrm>
    </dsp:sp>
    <dsp:sp modelId="{AB5B6A7F-A112-458A-BF6A-334D6CA6A2B8}">
      <dsp:nvSpPr>
        <dsp:cNvPr id="0" name=""/>
        <dsp:cNvSpPr/>
      </dsp:nvSpPr>
      <dsp:spPr>
        <a:xfrm>
          <a:off x="4483453" y="1691950"/>
          <a:ext cx="0" cy="236873"/>
        </a:xfrm>
        <a:prstGeom prst="line">
          <a:avLst/>
        </a:prstGeom>
        <a:noFill/>
        <a:ln w="12700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081AD-B160-48B4-8510-1A0B244B9864}">
      <dsp:nvSpPr>
        <dsp:cNvPr id="0" name=""/>
        <dsp:cNvSpPr/>
      </dsp:nvSpPr>
      <dsp:spPr>
        <a:xfrm rot="2700000">
          <a:off x="1468163" y="1665630"/>
          <a:ext cx="52641" cy="5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9C33E-B203-48A6-9069-A583E03A61CC}">
      <dsp:nvSpPr>
        <dsp:cNvPr id="0" name=""/>
        <dsp:cNvSpPr/>
      </dsp:nvSpPr>
      <dsp:spPr>
        <a:xfrm rot="2700000">
          <a:off x="4457132" y="1665630"/>
          <a:ext cx="52641" cy="52641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12:57:08.3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02.34082"/>
      <inkml:brushProperty name="anchorY" value="-1355.97668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CA5C9-BA2D-48E1-9256-B01B6DB90AE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6A1C9-4007-4EB8-B897-EE97C346E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6A1C9-4007-4EB8-B897-EE97C346E7D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2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2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34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0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6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4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12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34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2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2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2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521D-1F1E-EDE9-2B0D-FC46FE5A0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rade Gothic Next Light" panose="020B0403040303020004" pitchFamily="34" charset="0"/>
              </a:rPr>
              <a:t>LIBAAZ - THE COUTURE </a:t>
            </a:r>
            <a:br>
              <a:rPr lang="en-US" sz="4800" dirty="0">
                <a:solidFill>
                  <a:srgbClr val="FFFFFF"/>
                </a:solidFill>
                <a:latin typeface="Trade Gothic Next Light" panose="020B0403040303020004" pitchFamily="34" charset="0"/>
              </a:rPr>
            </a:br>
            <a:r>
              <a:rPr lang="en-US" sz="4800" dirty="0">
                <a:solidFill>
                  <a:srgbClr val="FFFFFF"/>
                </a:solidFill>
                <a:latin typeface="Trade Gothic Next Light" panose="020B0403040303020004" pitchFamily="34" charset="0"/>
              </a:rPr>
              <a:t>SALES &amp; PERFORMANCE REPORT </a:t>
            </a:r>
            <a:endParaRPr lang="en-IN" sz="4800" dirty="0">
              <a:solidFill>
                <a:srgbClr val="FFFFFF"/>
              </a:solidFill>
              <a:latin typeface="Trade Gothic Next Light" panose="020B0403040303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25C9-BC27-9533-1DBC-37B7CF2A0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PREPARED BY</a:t>
            </a:r>
          </a:p>
          <a:p>
            <a:r>
              <a:rPr lang="en-US" sz="2200" dirty="0">
                <a:solidFill>
                  <a:srgbClr val="FFFFFF"/>
                </a:solidFill>
              </a:rPr>
              <a:t>NABEEL GHALIB</a:t>
            </a:r>
            <a:endParaRPr lang="en-IN" sz="22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13BC64-64B6-4A2C-98EB-4D58B9F43FF9}"/>
                  </a:ext>
                </a:extLst>
              </p14:cNvPr>
              <p14:cNvContentPartPr/>
              <p14:nvPr/>
            </p14:nvContentPartPr>
            <p14:xfrm>
              <a:off x="-3033953" y="-100094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13BC64-64B6-4A2C-98EB-4D58B9F43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42953" y="-1009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17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DA7B-1EDA-3F86-12E6-FCFF3F6B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Location-Based Sales Performance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F4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2C18FC3-E99D-F5EC-E1C0-4A8AC7E5E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4301" y="4905300"/>
            <a:ext cx="5493699" cy="15544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Madurai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69 sales, ₹22,012 profit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Coimbatore</a:t>
            </a: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</a:rPr>
              <a:t>: 2 sales,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</a:rPr>
              <a:t>250 profit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Bangalore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2 sales, ₹200 profit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United States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1 sale, ₹250 profit </a:t>
            </a:r>
          </a:p>
        </p:txBody>
      </p:sp>
      <p:pic>
        <p:nvPicPr>
          <p:cNvPr id="8" name="Picture 7" descr="A black rectangular object with text&#10;&#10;Description automatically generated">
            <a:extLst>
              <a:ext uri="{FF2B5EF4-FFF2-40B4-BE49-F238E27FC236}">
                <a16:creationId xmlns:a16="http://schemas.microsoft.com/office/drawing/2014/main" id="{7C270B41-A881-8B08-87E9-3F063399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96" y="0"/>
            <a:ext cx="7272810" cy="45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7451-56F4-9F8E-E22E-06A42A1F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Yearly Sales Trends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9E68513-C731-289C-90B1-C33074451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752" y="2799654"/>
            <a:ext cx="3005462" cy="3189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500" b="1">
                <a:solidFill>
                  <a:srgbClr val="FFFFFF"/>
                </a:solidFill>
                <a:latin typeface="Arial" panose="020B0604020202020204" pitchFamily="34" charset="0"/>
              </a:rPr>
              <a:t>Between the year 2013-2017: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500">
                <a:solidFill>
                  <a:srgbClr val="FFFFFF"/>
                </a:solidFill>
                <a:latin typeface="Arial" panose="020B0604020202020204" pitchFamily="34" charset="0"/>
              </a:rPr>
              <a:t>The most sales happened in the Year 2014 followed by 2015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500" b="1">
                <a:solidFill>
                  <a:srgbClr val="FFFFFF"/>
                </a:solidFill>
                <a:latin typeface="Arial" panose="020B0604020202020204" pitchFamily="34" charset="0"/>
              </a:rPr>
              <a:t>Between the year 2022-2024:</a:t>
            </a:r>
            <a:r>
              <a:rPr lang="en-US" altLang="en-US" sz="15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500">
                <a:solidFill>
                  <a:srgbClr val="FFFFFF"/>
                </a:solidFill>
                <a:latin typeface="Arial" panose="020B0604020202020204" pitchFamily="34" charset="0"/>
              </a:rPr>
              <a:t>The most sales happened in the Year 2023 followed by 2024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aph of sales by year&#10;&#10;Description automatically generated">
            <a:extLst>
              <a:ext uri="{FF2B5EF4-FFF2-40B4-BE49-F238E27FC236}">
                <a16:creationId xmlns:a16="http://schemas.microsoft.com/office/drawing/2014/main" id="{BD290552-06B4-D1F6-7E0E-03A2778F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08" y="872937"/>
            <a:ext cx="8117407" cy="50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5DDF1-0160-3E93-26D5-87D18322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Sales by Month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36CFA79-0B98-8A5D-C851-D5240F0E4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752" y="2799654"/>
            <a:ext cx="3005462" cy="3189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top month in sales between the year,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2013-2017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April: 9 sales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July: 9 sales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2022-2024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October: 11 sales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86D3F91-DC61-1D0A-1E08-E6D39C61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11" y="877956"/>
            <a:ext cx="8128304" cy="51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0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AAC1B-8296-F8A6-6AF4-F90305CD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 Customers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CE76-3389-37F8-4DCC-47AB355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2" y="2505069"/>
            <a:ext cx="5778919" cy="33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2013-2017: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ust008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ust017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cust015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2022-2024:</a:t>
            </a:r>
            <a:endParaRPr lang="en-US" sz="1800" dirty="0">
              <a:solidFill>
                <a:srgbClr val="FFFFFF"/>
              </a:solidFill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ust008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ust005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cust004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</p:txBody>
      </p:sp>
      <p:pic>
        <p:nvPicPr>
          <p:cNvPr id="6" name="Picture 5" descr="A blue logo with a trophy on top of a podium&#10;&#10;Description automatically generated">
            <a:extLst>
              <a:ext uri="{FF2B5EF4-FFF2-40B4-BE49-F238E27FC236}">
                <a16:creationId xmlns:a16="http://schemas.microsoft.com/office/drawing/2014/main" id="{6B12512E-8B10-2BB5-2F69-B67D942FC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9" y="1875136"/>
            <a:ext cx="3107727" cy="31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0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0B8EF-42FF-11A2-CD2C-375EE660F291}"/>
              </a:ext>
            </a:extLst>
          </p:cNvPr>
          <p:cNvSpPr txBox="1"/>
          <p:nvPr/>
        </p:nvSpPr>
        <p:spPr>
          <a:xfrm>
            <a:off x="1858811" y="-93339"/>
            <a:ext cx="8132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DASHBOARD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701B09D-2678-BE33-55C5-5F111D3F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67689"/>
            <a:ext cx="10194236" cy="57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A logo with a star&#10;&#10;Description automatically generated with medium confidence">
            <a:extLst>
              <a:ext uri="{FF2B5EF4-FFF2-40B4-BE49-F238E27FC236}">
                <a16:creationId xmlns:a16="http://schemas.microsoft.com/office/drawing/2014/main" id="{8F6735E8-21B8-0FCD-B84C-6273038D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4"/>
          <a:stretch/>
        </p:blipFill>
        <p:spPr>
          <a:xfrm rot="10800000">
            <a:off x="5685" y="641098"/>
            <a:ext cx="2921820" cy="55758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81FF1-E0C0-5096-7A12-997A5AF8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C621A8D8-F231-C9A5-D3B5-1558FB519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5803" y="2505068"/>
            <a:ext cx="5778918" cy="4034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Overall Sales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Sales decreased from 51 (2013-2017) to 23 (2022-2024). Profit dropped significantly, indicating a need for improved strategies.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Product Performance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Blouse remains the top-selling product, though sales declined. Introducing new styles could attract more customers.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Sales Channels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A shift from offline to online sales (WhatsApp, Instagram, Facebook) highlights the need for a stronger digital presence.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Regional Insights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Madurai is the top market, but emerging sales in Bangalore, Coimbatore, and the U.S. suggest opportunities for expansion.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Customer Demographics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Sales are shifting from the 20-29 age group to 30-39, indicating a change in target audience.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Seasonality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Peak sales in April, July, and October suggest the need for targeted promotions during these months.</a:t>
            </a:r>
          </a:p>
        </p:txBody>
      </p:sp>
    </p:spTree>
    <p:extLst>
      <p:ext uri="{BB962C8B-B14F-4D97-AF65-F5344CB8AC3E}">
        <p14:creationId xmlns:p14="http://schemas.microsoft.com/office/powerpoint/2010/main" val="271059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F3B50-30C8-8B54-4681-BBD2B89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28">
            <a:extLst>
              <a:ext uri="{FF2B5EF4-FFF2-40B4-BE49-F238E27FC236}">
                <a16:creationId xmlns:a16="http://schemas.microsoft.com/office/drawing/2014/main" id="{C044DCD9-479F-872A-54F9-7492CF728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627566"/>
              </p:ext>
            </p:extLst>
          </p:nvPr>
        </p:nvGraphicFramePr>
        <p:xfrm>
          <a:off x="1097279" y="2505069"/>
          <a:ext cx="5977938" cy="338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logo with a star&#10;&#10;Description automatically generated with medium confidence">
            <a:extLst>
              <a:ext uri="{FF2B5EF4-FFF2-40B4-BE49-F238E27FC236}">
                <a16:creationId xmlns:a16="http://schemas.microsoft.com/office/drawing/2014/main" id="{E69974F6-83D0-BAD9-81B1-2BCA3D21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94" y="2124444"/>
            <a:ext cx="4638421" cy="26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0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3C10-696A-E93C-8E21-3DBFDAC4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Executive Summary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Rectangle 1">
            <a:extLst>
              <a:ext uri="{FF2B5EF4-FFF2-40B4-BE49-F238E27FC236}">
                <a16:creationId xmlns:a16="http://schemas.microsoft.com/office/drawing/2014/main" id="{D9D392E0-29B1-C035-3115-CA99A19FC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546651"/>
              </p:ext>
            </p:extLst>
          </p:nvPr>
        </p:nvGraphicFramePr>
        <p:xfrm>
          <a:off x="5315802" y="2505069"/>
          <a:ext cx="5778919" cy="338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81E49F-9881-695B-14D7-A38D079DB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1" y="2074350"/>
            <a:ext cx="2709300" cy="27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4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6A04C-02BE-C2D8-DE6E-259F6131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Total Sales overview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Rectangle 1">
            <a:extLst>
              <a:ext uri="{FF2B5EF4-FFF2-40B4-BE49-F238E27FC236}">
                <a16:creationId xmlns:a16="http://schemas.microsoft.com/office/drawing/2014/main" id="{EB29BDA9-61EE-920B-65A4-5D09050AF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665050"/>
              </p:ext>
            </p:extLst>
          </p:nvPr>
        </p:nvGraphicFramePr>
        <p:xfrm>
          <a:off x="1097279" y="2505069"/>
          <a:ext cx="5977938" cy="338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 descr="A blue and grey shopping cart&#10;&#10;Description automatically generated">
            <a:extLst>
              <a:ext uri="{FF2B5EF4-FFF2-40B4-BE49-F238E27FC236}">
                <a16:creationId xmlns:a16="http://schemas.microsoft.com/office/drawing/2014/main" id="{131C5225-21C9-E3A1-26AE-03F8530F6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34" y="2104687"/>
            <a:ext cx="2648626" cy="26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AA27A-E17A-AC40-0444-D2F0A2BD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Total Profit, Income and Revenue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D0552828-9926-1A2A-4259-7D8D13C05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6520" y="2505068"/>
            <a:ext cx="6336255" cy="40678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Total Profit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2013-2024: ₹22,712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2013-2017: ₹19,850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2022-2024: ₹2,862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Total Income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2013-2024: ₹82,612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2013-2017: ₹64,900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2022-2024: ₹17,712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Total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2013-2024: ₹1,35,650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2013-2017: ₹1,08,450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2022-2024: ₹27,200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E1569761-360B-96D8-C89C-A9B32F39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800" y="1821280"/>
            <a:ext cx="3215439" cy="32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A8983-3305-D419-A258-E38E0522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Best Selling Products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682EF22-C318-24D8-5006-57EA2196D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369" y="2799655"/>
            <a:ext cx="3084845" cy="3667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Highest Sold Product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2017-2024: Blouse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2013-2017: Blouse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work)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2022-2024: Blouse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Top Product by Profit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2013-2017: Blouse (with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work)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2022-2024: Blouse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graph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E049B2A6-F83F-6C64-6FEF-16BECF3DD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5" y="1003991"/>
            <a:ext cx="8126380" cy="48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8F1C0-8113-594F-401B-39D32C9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Sales &amp; Profit by Channels (Offline vs Online)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B94099A-AE07-881A-E45A-04B1BC378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5802" y="2505068"/>
            <a:ext cx="6354830" cy="3836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Sales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2013-2017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Offline – 49 sales, Online – 2 sales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2022-2024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Offline – 9 sales, Online – 14 sales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Profit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2013-2017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Offline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₹19350, Online - ₹500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2022-2024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Offline – ₹1382, Online - ₹1480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black and yellow pie chart&#10;&#10;Description automatically generated">
            <a:extLst>
              <a:ext uri="{FF2B5EF4-FFF2-40B4-BE49-F238E27FC236}">
                <a16:creationId xmlns:a16="http://schemas.microsoft.com/office/drawing/2014/main" id="{AE71EDA3-810F-24D8-0C98-A60C71A2C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0" y="404709"/>
            <a:ext cx="4632750" cy="2909517"/>
          </a:xfrm>
          <a:prstGeom prst="rect">
            <a:avLst/>
          </a:prstGeom>
        </p:spPr>
      </p:pic>
      <p:pic>
        <p:nvPicPr>
          <p:cNvPr id="8" name="Picture 7" descr="A black circle with a yellow triangle in the middle&#10;&#10;Description automatically generated">
            <a:extLst>
              <a:ext uri="{FF2B5EF4-FFF2-40B4-BE49-F238E27FC236}">
                <a16:creationId xmlns:a16="http://schemas.microsoft.com/office/drawing/2014/main" id="{A39F037A-26EE-D17C-C49B-943A36A7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934"/>
            <a:ext cx="4632751" cy="28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2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65D7F-7D18-3206-870F-EA1937F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Sales &amp; Profit by Referral Source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FB59959-C538-3204-E8C3-3F69FB94B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505069"/>
            <a:ext cx="5977938" cy="33839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Studio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51 sales, ₹19,425 profit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15 sales, ₹1,737 profit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5 sales, ₹650 profit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Instagram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3 sales, ₹900 profit </a:t>
            </a:r>
          </a:p>
        </p:txBody>
      </p:sp>
      <p:pic>
        <p:nvPicPr>
          <p:cNvPr id="5" name="Picture 4" descr="A pie chart with a number of different colored parts&#10;&#10;Description automatically generated">
            <a:extLst>
              <a:ext uri="{FF2B5EF4-FFF2-40B4-BE49-F238E27FC236}">
                <a16:creationId xmlns:a16="http://schemas.microsoft.com/office/drawing/2014/main" id="{916F04F1-CF23-E2C8-B2D2-8E948B71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50" y="401991"/>
            <a:ext cx="4638420" cy="2922531"/>
          </a:xfrm>
          <a:prstGeom prst="rect">
            <a:avLst/>
          </a:prstGeom>
        </p:spPr>
      </p:pic>
      <p:pic>
        <p:nvPicPr>
          <p:cNvPr id="7" name="Picture 6" descr="A blue circle with yellow and black color&#10;&#10;Description automatically generated">
            <a:extLst>
              <a:ext uri="{FF2B5EF4-FFF2-40B4-BE49-F238E27FC236}">
                <a16:creationId xmlns:a16="http://schemas.microsoft.com/office/drawing/2014/main" id="{27388C32-F5E5-59BF-A4C5-9F126690D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94" y="3726513"/>
            <a:ext cx="4638420" cy="29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C9A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5AA03-20C7-DADF-764C-A9250A02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Customer Age Group Distribution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F4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F3B31E26-4936-8348-3689-6949A2069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69124" y="4905301"/>
            <a:ext cx="5101507" cy="14358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Top 3 age groups: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30-39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20-29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12 and below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graph of sales by age group&#10;&#10;Description automatically generated">
            <a:extLst>
              <a:ext uri="{FF2B5EF4-FFF2-40B4-BE49-F238E27FC236}">
                <a16:creationId xmlns:a16="http://schemas.microsoft.com/office/drawing/2014/main" id="{67311D1B-19CA-54DD-FA8B-AA4D5192B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89" y="-1"/>
            <a:ext cx="7253118" cy="45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3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580</Words>
  <Application>Microsoft Office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Trade Gothic Next Light</vt:lpstr>
      <vt:lpstr>Tw Cen MT</vt:lpstr>
      <vt:lpstr>RetrospectVTI</vt:lpstr>
      <vt:lpstr>Office Theme</vt:lpstr>
      <vt:lpstr>LIBAAZ - THE COUTURE  SALES &amp; PERFORMANCE REPORT </vt:lpstr>
      <vt:lpstr>Introduction</vt:lpstr>
      <vt:lpstr>Executive Summary</vt:lpstr>
      <vt:lpstr>Total Sales overview</vt:lpstr>
      <vt:lpstr>Total Profit, Income and Revenue</vt:lpstr>
      <vt:lpstr>Best Selling Products</vt:lpstr>
      <vt:lpstr>Sales &amp; Profit by Channels (Offline vs Online)</vt:lpstr>
      <vt:lpstr>Sales &amp; Profit by Referral Source</vt:lpstr>
      <vt:lpstr>Customer Age Group Distribution</vt:lpstr>
      <vt:lpstr>Location-Based Sales Performance</vt:lpstr>
      <vt:lpstr>Yearly Sales Trends</vt:lpstr>
      <vt:lpstr>Sales by Month</vt:lpstr>
      <vt:lpstr>Top Customers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Nabeel Ghalib</dc:creator>
  <cp:lastModifiedBy>Nabeel Ghalib</cp:lastModifiedBy>
  <cp:revision>13</cp:revision>
  <dcterms:created xsi:type="dcterms:W3CDTF">2024-09-19T08:03:15Z</dcterms:created>
  <dcterms:modified xsi:type="dcterms:W3CDTF">2024-09-25T07:22:23Z</dcterms:modified>
</cp:coreProperties>
</file>