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4E286-0E7B-417F-85BD-DCA6B457B55B}" v="93" dt="2023-12-19T12:41:29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eel Javeed" userId="S::fa20-bse-061@cuiatd.edu.pk::1fa7513a-f0cc-45a2-8b25-9de19fbb388f" providerId="AD" clId="Web-{6164E286-0E7B-417F-85BD-DCA6B457B55B}"/>
    <pc:docChg chg="addSld modSld addMainMaster delMainMaster">
      <pc:chgData name="Nabeel Javeed" userId="S::fa20-bse-061@cuiatd.edu.pk::1fa7513a-f0cc-45a2-8b25-9de19fbb388f" providerId="AD" clId="Web-{6164E286-0E7B-417F-85BD-DCA6B457B55B}" dt="2023-12-19T12:41:29.224" v="93" actId="20577"/>
      <pc:docMkLst>
        <pc:docMk/>
      </pc:docMkLst>
      <pc:sldChg chg="modSp mod modClrScheme chgLayout">
        <pc:chgData name="Nabeel Javeed" userId="S::fa20-bse-061@cuiatd.edu.pk::1fa7513a-f0cc-45a2-8b25-9de19fbb388f" providerId="AD" clId="Web-{6164E286-0E7B-417F-85BD-DCA6B457B55B}" dt="2023-12-19T12:36:08.389" v="21" actId="14100"/>
        <pc:sldMkLst>
          <pc:docMk/>
          <pc:sldMk cId="109857222" sldId="256"/>
        </pc:sldMkLst>
        <pc:spChg chg="mod ord">
          <ac:chgData name="Nabeel Javeed" userId="S::fa20-bse-061@cuiatd.edu.pk::1fa7513a-f0cc-45a2-8b25-9de19fbb388f" providerId="AD" clId="Web-{6164E286-0E7B-417F-85BD-DCA6B457B55B}" dt="2023-12-19T12:36:08.389" v="21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abeel Javeed" userId="S::fa20-bse-061@cuiatd.edu.pk::1fa7513a-f0cc-45a2-8b25-9de19fbb388f" providerId="AD" clId="Web-{6164E286-0E7B-417F-85BD-DCA6B457B55B}" dt="2023-12-19T12:35:38.521" v="20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Nabeel Javeed" userId="S::fa20-bse-061@cuiatd.edu.pk::1fa7513a-f0cc-45a2-8b25-9de19fbb388f" providerId="AD" clId="Web-{6164E286-0E7B-417F-85BD-DCA6B457B55B}" dt="2023-12-19T12:41:29.224" v="93" actId="20577"/>
        <pc:sldMkLst>
          <pc:docMk/>
          <pc:sldMk cId="1368058742" sldId="257"/>
        </pc:sldMkLst>
        <pc:spChg chg="mod">
          <ac:chgData name="Nabeel Javeed" userId="S::fa20-bse-061@cuiatd.edu.pk::1fa7513a-f0cc-45a2-8b25-9de19fbb388f" providerId="AD" clId="Web-{6164E286-0E7B-417F-85BD-DCA6B457B55B}" dt="2023-12-19T12:41:17.880" v="91"/>
          <ac:spMkLst>
            <pc:docMk/>
            <pc:sldMk cId="1368058742" sldId="257"/>
            <ac:spMk id="2" creationId="{E3F900DD-7429-56EE-35DF-EEF2328D6D85}"/>
          </ac:spMkLst>
        </pc:spChg>
        <pc:spChg chg="mod">
          <ac:chgData name="Nabeel Javeed" userId="S::fa20-bse-061@cuiatd.edu.pk::1fa7513a-f0cc-45a2-8b25-9de19fbb388f" providerId="AD" clId="Web-{6164E286-0E7B-417F-85BD-DCA6B457B55B}" dt="2023-12-19T12:41:29.224" v="93" actId="20577"/>
          <ac:spMkLst>
            <pc:docMk/>
            <pc:sldMk cId="1368058742" sldId="257"/>
            <ac:spMk id="3" creationId="{744F5EF1-C1EE-D505-7D4B-E0B2B6A452F3}"/>
          </ac:spMkLst>
        </pc:spChg>
        <pc:spChg chg="add del">
          <ac:chgData name="Nabeel Javeed" userId="S::fa20-bse-061@cuiatd.edu.pk::1fa7513a-f0cc-45a2-8b25-9de19fbb388f" providerId="AD" clId="Web-{6164E286-0E7B-417F-85BD-DCA6B457B55B}" dt="2023-12-19T12:41:17.833" v="90"/>
          <ac:spMkLst>
            <pc:docMk/>
            <pc:sldMk cId="1368058742" sldId="257"/>
            <ac:spMk id="8" creationId="{B7328C2D-38F0-4C80-9EA5-A1AD0D6B2022}"/>
          </ac:spMkLst>
        </pc:spChg>
        <pc:spChg chg="add">
          <ac:chgData name="Nabeel Javeed" userId="S::fa20-bse-061@cuiatd.edu.pk::1fa7513a-f0cc-45a2-8b25-9de19fbb388f" providerId="AD" clId="Web-{6164E286-0E7B-417F-85BD-DCA6B457B55B}" dt="2023-12-19T12:41:17.880" v="91"/>
          <ac:spMkLst>
            <pc:docMk/>
            <pc:sldMk cId="1368058742" sldId="257"/>
            <ac:spMk id="12" creationId="{999F76F5-72D4-4814-9169-8F535AEEB809}"/>
          </ac:spMkLst>
        </pc:spChg>
        <pc:spChg chg="add">
          <ac:chgData name="Nabeel Javeed" userId="S::fa20-bse-061@cuiatd.edu.pk::1fa7513a-f0cc-45a2-8b25-9de19fbb388f" providerId="AD" clId="Web-{6164E286-0E7B-417F-85BD-DCA6B457B55B}" dt="2023-12-19T12:41:17.880" v="91"/>
          <ac:spMkLst>
            <pc:docMk/>
            <pc:sldMk cId="1368058742" sldId="257"/>
            <ac:spMk id="14" creationId="{C6202988-4466-42C5-B33A-AFABF051B4FE}"/>
          </ac:spMkLst>
        </pc:spChg>
        <pc:spChg chg="add">
          <ac:chgData name="Nabeel Javeed" userId="S::fa20-bse-061@cuiatd.edu.pk::1fa7513a-f0cc-45a2-8b25-9de19fbb388f" providerId="AD" clId="Web-{6164E286-0E7B-417F-85BD-DCA6B457B55B}" dt="2023-12-19T12:41:17.880" v="91"/>
          <ac:spMkLst>
            <pc:docMk/>
            <pc:sldMk cId="1368058742" sldId="257"/>
            <ac:spMk id="18" creationId="{52723366-C73B-4ED6-ADEF-29911C6BC55F}"/>
          </ac:spMkLst>
        </pc:spChg>
        <pc:spChg chg="add">
          <ac:chgData name="Nabeel Javeed" userId="S::fa20-bse-061@cuiatd.edu.pk::1fa7513a-f0cc-45a2-8b25-9de19fbb388f" providerId="AD" clId="Web-{6164E286-0E7B-417F-85BD-DCA6B457B55B}" dt="2023-12-19T12:41:17.880" v="91"/>
          <ac:spMkLst>
            <pc:docMk/>
            <pc:sldMk cId="1368058742" sldId="257"/>
            <ac:spMk id="19" creationId="{847A4152-8E41-4D1C-B88C-57C5C430A69E}"/>
          </ac:spMkLst>
        </pc:spChg>
        <pc:grpChg chg="add del">
          <ac:chgData name="Nabeel Javeed" userId="S::fa20-bse-061@cuiatd.edu.pk::1fa7513a-f0cc-45a2-8b25-9de19fbb388f" providerId="AD" clId="Web-{6164E286-0E7B-417F-85BD-DCA6B457B55B}" dt="2023-12-19T12:41:17.833" v="90"/>
          <ac:grpSpMkLst>
            <pc:docMk/>
            <pc:sldMk cId="1368058742" sldId="257"/>
            <ac:grpSpMk id="10" creationId="{BD17E249-48D0-476B-A642-A5D58DD39A22}"/>
          </ac:grpSpMkLst>
        </pc:grpChg>
        <pc:cxnChg chg="add del">
          <ac:chgData name="Nabeel Javeed" userId="S::fa20-bse-061@cuiatd.edu.pk::1fa7513a-f0cc-45a2-8b25-9de19fbb388f" providerId="AD" clId="Web-{6164E286-0E7B-417F-85BD-DCA6B457B55B}" dt="2023-12-19T12:41:17.833" v="90"/>
          <ac:cxnSpMkLst>
            <pc:docMk/>
            <pc:sldMk cId="1368058742" sldId="257"/>
            <ac:cxnSpMk id="16" creationId="{0B65B193-F600-4C1B-9DBF-09D94CDB08D8}"/>
          </ac:cxnSpMkLst>
        </pc:cxnChg>
      </pc:sldChg>
      <pc:sldChg chg="addSp modSp new mod setBg">
        <pc:chgData name="Nabeel Javeed" userId="S::fa20-bse-061@cuiatd.edu.pk::1fa7513a-f0cc-45a2-8b25-9de19fbb388f" providerId="AD" clId="Web-{6164E286-0E7B-417F-85BD-DCA6B457B55B}" dt="2023-12-19T12:38:34.743" v="60"/>
        <pc:sldMkLst>
          <pc:docMk/>
          <pc:sldMk cId="624061308" sldId="258"/>
        </pc:sldMkLst>
        <pc:spChg chg="mod">
          <ac:chgData name="Nabeel Javeed" userId="S::fa20-bse-061@cuiatd.edu.pk::1fa7513a-f0cc-45a2-8b25-9de19fbb388f" providerId="AD" clId="Web-{6164E286-0E7B-417F-85BD-DCA6B457B55B}" dt="2023-12-19T12:38:34.743" v="60"/>
          <ac:spMkLst>
            <pc:docMk/>
            <pc:sldMk cId="624061308" sldId="258"/>
            <ac:spMk id="2" creationId="{F2DBEC3D-2F44-1F7A-B688-B8CD4E96E687}"/>
          </ac:spMkLst>
        </pc:spChg>
        <pc:spChg chg="mod">
          <ac:chgData name="Nabeel Javeed" userId="S::fa20-bse-061@cuiatd.edu.pk::1fa7513a-f0cc-45a2-8b25-9de19fbb388f" providerId="AD" clId="Web-{6164E286-0E7B-417F-85BD-DCA6B457B55B}" dt="2023-12-19T12:38:34.743" v="60"/>
          <ac:spMkLst>
            <pc:docMk/>
            <pc:sldMk cId="624061308" sldId="258"/>
            <ac:spMk id="3" creationId="{A4FDAE20-A624-C0A6-A1F9-6CC0FF836DD5}"/>
          </ac:spMkLst>
        </pc:spChg>
        <pc:spChg chg="add">
          <ac:chgData name="Nabeel Javeed" userId="S::fa20-bse-061@cuiatd.edu.pk::1fa7513a-f0cc-45a2-8b25-9de19fbb388f" providerId="AD" clId="Web-{6164E286-0E7B-417F-85BD-DCA6B457B55B}" dt="2023-12-19T12:38:34.743" v="60"/>
          <ac:spMkLst>
            <pc:docMk/>
            <pc:sldMk cId="624061308" sldId="258"/>
            <ac:spMk id="8" creationId="{B7328C2D-38F0-4C80-9EA5-A1AD0D6B2022}"/>
          </ac:spMkLst>
        </pc:spChg>
        <pc:grpChg chg="add">
          <ac:chgData name="Nabeel Javeed" userId="S::fa20-bse-061@cuiatd.edu.pk::1fa7513a-f0cc-45a2-8b25-9de19fbb388f" providerId="AD" clId="Web-{6164E286-0E7B-417F-85BD-DCA6B457B55B}" dt="2023-12-19T12:38:34.743" v="60"/>
          <ac:grpSpMkLst>
            <pc:docMk/>
            <pc:sldMk cId="624061308" sldId="258"/>
            <ac:grpSpMk id="10" creationId="{BD17E249-48D0-476B-A642-A5D58DD39A22}"/>
          </ac:grpSpMkLst>
        </pc:grpChg>
        <pc:cxnChg chg="add">
          <ac:chgData name="Nabeel Javeed" userId="S::fa20-bse-061@cuiatd.edu.pk::1fa7513a-f0cc-45a2-8b25-9de19fbb388f" providerId="AD" clId="Web-{6164E286-0E7B-417F-85BD-DCA6B457B55B}" dt="2023-12-19T12:38:34.743" v="60"/>
          <ac:cxnSpMkLst>
            <pc:docMk/>
            <pc:sldMk cId="624061308" sldId="258"/>
            <ac:cxnSpMk id="16" creationId="{0B65B193-F600-4C1B-9DBF-09D94CDB08D8}"/>
          </ac:cxnSpMkLst>
        </pc:cxnChg>
      </pc:sldChg>
      <pc:sldChg chg="addSp modSp new mod setBg">
        <pc:chgData name="Nabeel Javeed" userId="S::fa20-bse-061@cuiatd.edu.pk::1fa7513a-f0cc-45a2-8b25-9de19fbb388f" providerId="AD" clId="Web-{6164E286-0E7B-417F-85BD-DCA6B457B55B}" dt="2023-12-19T12:39:25.419" v="72" actId="20577"/>
        <pc:sldMkLst>
          <pc:docMk/>
          <pc:sldMk cId="1316691020" sldId="259"/>
        </pc:sldMkLst>
        <pc:spChg chg="mod">
          <ac:chgData name="Nabeel Javeed" userId="S::fa20-bse-061@cuiatd.edu.pk::1fa7513a-f0cc-45a2-8b25-9de19fbb388f" providerId="AD" clId="Web-{6164E286-0E7B-417F-85BD-DCA6B457B55B}" dt="2023-12-19T12:39:25.419" v="72" actId="20577"/>
          <ac:spMkLst>
            <pc:docMk/>
            <pc:sldMk cId="1316691020" sldId="259"/>
            <ac:spMk id="2" creationId="{459D1EA8-BB24-394E-1D6C-C9CAC4614DD2}"/>
          </ac:spMkLst>
        </pc:spChg>
        <pc:spChg chg="mod">
          <ac:chgData name="Nabeel Javeed" userId="S::fa20-bse-061@cuiatd.edu.pk::1fa7513a-f0cc-45a2-8b25-9de19fbb388f" providerId="AD" clId="Web-{6164E286-0E7B-417F-85BD-DCA6B457B55B}" dt="2023-12-19T12:39:11.746" v="71"/>
          <ac:spMkLst>
            <pc:docMk/>
            <pc:sldMk cId="1316691020" sldId="259"/>
            <ac:spMk id="3" creationId="{E6EE3DDB-B0E7-CFB6-F241-B11B459B7F50}"/>
          </ac:spMkLst>
        </pc:spChg>
        <pc:spChg chg="add">
          <ac:chgData name="Nabeel Javeed" userId="S::fa20-bse-061@cuiatd.edu.pk::1fa7513a-f0cc-45a2-8b25-9de19fbb388f" providerId="AD" clId="Web-{6164E286-0E7B-417F-85BD-DCA6B457B55B}" dt="2023-12-19T12:39:11.746" v="71"/>
          <ac:spMkLst>
            <pc:docMk/>
            <pc:sldMk cId="1316691020" sldId="259"/>
            <ac:spMk id="8" creationId="{B7328C2D-38F0-4C80-9EA5-A1AD0D6B2022}"/>
          </ac:spMkLst>
        </pc:spChg>
        <pc:grpChg chg="add">
          <ac:chgData name="Nabeel Javeed" userId="S::fa20-bse-061@cuiatd.edu.pk::1fa7513a-f0cc-45a2-8b25-9de19fbb388f" providerId="AD" clId="Web-{6164E286-0E7B-417F-85BD-DCA6B457B55B}" dt="2023-12-19T12:39:11.746" v="71"/>
          <ac:grpSpMkLst>
            <pc:docMk/>
            <pc:sldMk cId="1316691020" sldId="259"/>
            <ac:grpSpMk id="10" creationId="{BD17E249-48D0-476B-A642-A5D58DD39A22}"/>
          </ac:grpSpMkLst>
        </pc:grpChg>
        <pc:cxnChg chg="add">
          <ac:chgData name="Nabeel Javeed" userId="S::fa20-bse-061@cuiatd.edu.pk::1fa7513a-f0cc-45a2-8b25-9de19fbb388f" providerId="AD" clId="Web-{6164E286-0E7B-417F-85BD-DCA6B457B55B}" dt="2023-12-19T12:39:11.746" v="71"/>
          <ac:cxnSpMkLst>
            <pc:docMk/>
            <pc:sldMk cId="1316691020" sldId="259"/>
            <ac:cxnSpMk id="16" creationId="{0B65B193-F600-4C1B-9DBF-09D94CDB08D8}"/>
          </ac:cxnSpMkLst>
        </pc:cxnChg>
      </pc:sldChg>
      <pc:sldChg chg="addSp modSp new mod setBg">
        <pc:chgData name="Nabeel Javeed" userId="S::fa20-bse-061@cuiatd.edu.pk::1fa7513a-f0cc-45a2-8b25-9de19fbb388f" providerId="AD" clId="Web-{6164E286-0E7B-417F-85BD-DCA6B457B55B}" dt="2023-12-19T12:40:19.360" v="88"/>
        <pc:sldMkLst>
          <pc:docMk/>
          <pc:sldMk cId="2582177542" sldId="260"/>
        </pc:sldMkLst>
        <pc:spChg chg="mod">
          <ac:chgData name="Nabeel Javeed" userId="S::fa20-bse-061@cuiatd.edu.pk::1fa7513a-f0cc-45a2-8b25-9de19fbb388f" providerId="AD" clId="Web-{6164E286-0E7B-417F-85BD-DCA6B457B55B}" dt="2023-12-19T12:40:19.360" v="88"/>
          <ac:spMkLst>
            <pc:docMk/>
            <pc:sldMk cId="2582177542" sldId="260"/>
            <ac:spMk id="2" creationId="{A2129768-C2E8-27B6-2601-8E138CF2ED0E}"/>
          </ac:spMkLst>
        </pc:spChg>
        <pc:spChg chg="mod">
          <ac:chgData name="Nabeel Javeed" userId="S::fa20-bse-061@cuiatd.edu.pk::1fa7513a-f0cc-45a2-8b25-9de19fbb388f" providerId="AD" clId="Web-{6164E286-0E7B-417F-85BD-DCA6B457B55B}" dt="2023-12-19T12:40:19.360" v="88"/>
          <ac:spMkLst>
            <pc:docMk/>
            <pc:sldMk cId="2582177542" sldId="260"/>
            <ac:spMk id="3" creationId="{9E248009-D60A-68E6-0048-6A74C3075AC6}"/>
          </ac:spMkLst>
        </pc:spChg>
        <pc:spChg chg="add">
          <ac:chgData name="Nabeel Javeed" userId="S::fa20-bse-061@cuiatd.edu.pk::1fa7513a-f0cc-45a2-8b25-9de19fbb388f" providerId="AD" clId="Web-{6164E286-0E7B-417F-85BD-DCA6B457B55B}" dt="2023-12-19T12:40:19.360" v="88"/>
          <ac:spMkLst>
            <pc:docMk/>
            <pc:sldMk cId="2582177542" sldId="260"/>
            <ac:spMk id="8" creationId="{B7328C2D-38F0-4C80-9EA5-A1AD0D6B2022}"/>
          </ac:spMkLst>
        </pc:spChg>
        <pc:grpChg chg="add">
          <ac:chgData name="Nabeel Javeed" userId="S::fa20-bse-061@cuiatd.edu.pk::1fa7513a-f0cc-45a2-8b25-9de19fbb388f" providerId="AD" clId="Web-{6164E286-0E7B-417F-85BD-DCA6B457B55B}" dt="2023-12-19T12:40:19.360" v="88"/>
          <ac:grpSpMkLst>
            <pc:docMk/>
            <pc:sldMk cId="2582177542" sldId="260"/>
            <ac:grpSpMk id="10" creationId="{BD17E249-48D0-476B-A642-A5D58DD39A22}"/>
          </ac:grpSpMkLst>
        </pc:grpChg>
        <pc:cxnChg chg="add">
          <ac:chgData name="Nabeel Javeed" userId="S::fa20-bse-061@cuiatd.edu.pk::1fa7513a-f0cc-45a2-8b25-9de19fbb388f" providerId="AD" clId="Web-{6164E286-0E7B-417F-85BD-DCA6B457B55B}" dt="2023-12-19T12:40:19.360" v="88"/>
          <ac:cxnSpMkLst>
            <pc:docMk/>
            <pc:sldMk cId="2582177542" sldId="260"/>
            <ac:cxnSpMk id="16" creationId="{0B65B193-F600-4C1B-9DBF-09D94CDB08D8}"/>
          </ac:cxnSpMkLst>
        </pc:cxnChg>
      </pc:sldChg>
      <pc:sldMasterChg chg="del delSldLayout">
        <pc:chgData name="Nabeel Javeed" userId="S::fa20-bse-061@cuiatd.edu.pk::1fa7513a-f0cc-45a2-8b25-9de19fbb388f" providerId="AD" clId="Web-{6164E286-0E7B-417F-85BD-DCA6B457B55B}" dt="2023-12-19T12:34:57.817" v="0"/>
        <pc:sldMasterMkLst>
          <pc:docMk/>
          <pc:sldMasterMk cId="2460954070" sldId="2147483660"/>
        </pc:sldMasterMkLst>
        <pc:sldLayoutChg chg="del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Nabeel Javeed" userId="S::fa20-bse-061@cuiatd.edu.pk::1fa7513a-f0cc-45a2-8b25-9de19fbb388f" providerId="AD" clId="Web-{6164E286-0E7B-417F-85BD-DCA6B457B55B}" dt="2023-12-19T12:34:57.817" v="0"/>
        <pc:sldMasterMkLst>
          <pc:docMk/>
          <pc:sldMasterMk cId="2734264900" sldId="2147483672"/>
        </pc:sldMasterMkLst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760087546" sldId="2147483673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811465400" sldId="2147483674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3704530653" sldId="2147483675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631137554" sldId="2147483676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2785105606" sldId="2147483677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681602709" sldId="2147483678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2917661996" sldId="2147483679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585091236" sldId="2147483680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4065908094" sldId="2147483681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2830584858" sldId="2147483682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1512002305" sldId="2147483683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833247010" sldId="2147483684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3390223552" sldId="2147483685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3803597685" sldId="2147483686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2592197102" sldId="2147483687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2701275674" sldId="2147483688"/>
          </pc:sldLayoutMkLst>
        </pc:sldLayoutChg>
        <pc:sldLayoutChg chg="add mod replId">
          <pc:chgData name="Nabeel Javeed" userId="S::fa20-bse-061@cuiatd.edu.pk::1fa7513a-f0cc-45a2-8b25-9de19fbb388f" providerId="AD" clId="Web-{6164E286-0E7B-417F-85BD-DCA6B457B55B}" dt="2023-12-19T12:34:57.817" v="0"/>
          <pc:sldLayoutMkLst>
            <pc:docMk/>
            <pc:sldMasterMk cId="2734264900" sldId="2147483672"/>
            <pc:sldLayoutMk cId="789815732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8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0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47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2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97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9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75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1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6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5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3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0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6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9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0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6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80063" cy="1547730"/>
          </a:xfrm>
        </p:spPr>
        <p:txBody>
          <a:bodyPr/>
          <a:lstStyle/>
          <a:p>
            <a:r>
              <a:rPr lang="en-US" dirty="0" err="1"/>
              <a:t>Samephore</a:t>
            </a:r>
            <a:r>
              <a:rPr lang="en-US" dirty="0"/>
              <a:t>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55602" y="7424667"/>
            <a:ext cx="6815669" cy="13208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900DD-7429-56EE-35DF-EEF2328D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5EF1-C1EE-D505-7D4B-E0B2B6A45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The Semaphore design pattern's primary intent is to control access to a shared resource among multiple threads or processes in a concurrent system. It helps manage the synchronization and coordination of activities to prevent race conditions and ensure orderly access to the shared resource.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6805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DBEC3D-2F44-1F7A-B688-B8CD4E96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AE20-A624-C0A6-A1F9-6CC0FF83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system-ui"/>
              </a:rPr>
              <a:t>Resource Limitation:</a:t>
            </a:r>
            <a:r>
              <a:rPr lang="en-US" sz="2200" dirty="0">
                <a:latin typeface="system-ui"/>
              </a:rPr>
              <a:t> Ensure that a limited number of threads can access a particular resource simultaneously. This is achieved by controlling the semaphore count.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2200" b="1">
                <a:latin typeface="system-ui"/>
              </a:rPr>
              <a:t>Thread Synchronization:</a:t>
            </a:r>
            <a:r>
              <a:rPr lang="en-US" sz="2200">
                <a:latin typeface="system-ui"/>
              </a:rPr>
              <a:t> Facilitate coordination among threads by providing a mechanism for them to wait until a resource becomes available, preventing conflicts and ensuring proper sequencing of operations.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2200" b="1">
                <a:latin typeface="system-ui"/>
              </a:rPr>
              <a:t>Preventing Race Conditions:</a:t>
            </a:r>
            <a:r>
              <a:rPr lang="en-US" sz="2200">
                <a:latin typeface="system-ui"/>
              </a:rPr>
              <a:t> Mitigate the risk of race conditions where multiple threads may attempt to access and modify shared data simultaneously, leading to unpredictable and erroneous behavior.</a:t>
            </a:r>
          </a:p>
          <a:p>
            <a:pPr>
              <a:lnSpc>
                <a:spcPct val="90000"/>
              </a:lnSpc>
              <a:buSzPct val="114999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240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9D1EA8-BB24-394E-1D6C-C9CAC461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3DDB-B0E7-CFB6-F241-B11B459B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latin typeface="system-ui"/>
              </a:rPr>
              <a:t>Resource Management:</a:t>
            </a:r>
            <a:r>
              <a:rPr lang="en-US" sz="1700" dirty="0">
                <a:latin typeface="system-ui"/>
              </a:rPr>
              <a:t> Semaphores are effective in managing and controlling access to shared resources in a multithreaded or </a:t>
            </a:r>
            <a:r>
              <a:rPr lang="en-US" sz="1700" dirty="0" err="1">
                <a:latin typeface="system-ui"/>
              </a:rPr>
              <a:t>multiprocess</a:t>
            </a:r>
            <a:r>
              <a:rPr lang="en-US" sz="1700" dirty="0">
                <a:latin typeface="system-ui"/>
              </a:rPr>
              <a:t> environment, preventing conflicts and ensuring orderly resource utilization.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1700" b="1">
                <a:latin typeface="system-ui"/>
              </a:rPr>
              <a:t>Thread Coordination:</a:t>
            </a:r>
            <a:r>
              <a:rPr lang="en-US" sz="1700">
                <a:latin typeface="system-ui"/>
              </a:rPr>
              <a:t> Semaphores provide a mechanism for threads to wait until a resource becomes available, facilitating synchronization and coordination between concurrent threads.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1700" b="1">
                <a:latin typeface="system-ui"/>
              </a:rPr>
              <a:t>Flexibility:</a:t>
            </a:r>
            <a:r>
              <a:rPr lang="en-US" sz="1700">
                <a:latin typeface="system-ui"/>
              </a:rPr>
              <a:t> Semaphores offer flexibility in specifying the number of threads allowed to access a resource simultaneously. This adaptability makes them suitable for various scenarios with different resource-sharing requirements.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1700" b="1">
                <a:latin typeface="system-ui"/>
              </a:rPr>
              <a:t>Prevention of Race Conditions:</a:t>
            </a:r>
            <a:r>
              <a:rPr lang="en-US" sz="1700">
                <a:latin typeface="system-ui"/>
              </a:rPr>
              <a:t> The Semaphore pattern helps prevent race conditions by allowing only a specified number of threads to enter a critical section at a time, reducing the risk of data corruption and unexpected behavior.</a:t>
            </a:r>
          </a:p>
          <a:p>
            <a:pPr>
              <a:lnSpc>
                <a:spcPct val="90000"/>
              </a:lnSpc>
              <a:buSzPct val="114999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31669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129768-C2E8-27B6-2601-8E138CF2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Disadvantages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8009-D60A-68E6-0048-6A74C307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latin typeface="system-ui"/>
              </a:rPr>
              <a:t>Complexity:</a:t>
            </a:r>
            <a:r>
              <a:rPr lang="en-US" sz="1700">
                <a:latin typeface="system-ui"/>
              </a:rPr>
              <a:t> Implementing semaphores correctly requires careful consideration of thread synchronization and can lead to complex code. Incorrect usage may result in deadlocks or other synchronization issues.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1700" b="1">
                <a:latin typeface="system-ui"/>
              </a:rPr>
              <a:t>Potential for Deadlocks:</a:t>
            </a:r>
            <a:r>
              <a:rPr lang="en-US" sz="1700">
                <a:latin typeface="system-ui"/>
              </a:rPr>
              <a:t> If not used properly, semaphores can contribute to deadlocks—situations where multiple threads are blocked, waiting for each other to release resources. Deadlocks can lead to a system freeze or unexpected behavior.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1700" b="1">
                <a:latin typeface="system-ui"/>
              </a:rPr>
              <a:t>Overhead:</a:t>
            </a:r>
            <a:r>
              <a:rPr lang="en-US" sz="1700">
                <a:latin typeface="system-ui"/>
              </a:rPr>
              <a:t> Introducing semaphores adds some overhead to the system, both in terms of memory usage and processing time. The additional complexity of managing semaphores can also impact performance.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1700" b="1">
                <a:latin typeface="system-ui"/>
              </a:rPr>
              <a:t>Difficulty in Debugging:</a:t>
            </a:r>
            <a:r>
              <a:rPr lang="en-US" sz="1700">
                <a:latin typeface="system-ui"/>
              </a:rPr>
              <a:t> Semaphore-related issues, such as deadlocks or race conditions, can be challenging to identify and debug. This complexity can make it harder to maintain and troubleshoot the code.</a:t>
            </a:r>
          </a:p>
          <a:p>
            <a:pPr>
              <a:lnSpc>
                <a:spcPct val="90000"/>
              </a:lnSpc>
              <a:buSzPct val="114999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8217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Samephore Design Pattern</vt:lpstr>
      <vt:lpstr>Intent</vt:lpstr>
      <vt:lpstr>Objective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</cp:revision>
  <dcterms:created xsi:type="dcterms:W3CDTF">2023-12-19T12:34:15Z</dcterms:created>
  <dcterms:modified xsi:type="dcterms:W3CDTF">2023-12-19T12:41:33Z</dcterms:modified>
</cp:coreProperties>
</file>