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7" r:id="rId5"/>
    <p:sldId id="258" r:id="rId6"/>
    <p:sldId id="259" r:id="rId7"/>
    <p:sldId id="260" r:id="rId8"/>
    <p:sldId id="262" r:id="rId9"/>
    <p:sldId id="263" r:id="rId10"/>
    <p:sldId id="268"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9" d="100"/>
          <a:sy n="89" d="100"/>
        </p:scale>
        <p:origin x="45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06-Oct-17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06-Oct-17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06-Oct-17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06-Oct-17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06-Oct-17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8794" y="2228045"/>
            <a:ext cx="8603088" cy="923330"/>
          </a:xfrm>
          <a:prstGeom prst="rect">
            <a:avLst/>
          </a:prstGeom>
          <a:noFill/>
        </p:spPr>
        <p:txBody>
          <a:bodyPr wrap="square" rtlCol="0">
            <a:spAutoFit/>
          </a:bodyPr>
          <a:lstStyle/>
          <a:p>
            <a:pPr algn="ctr"/>
            <a:r>
              <a:rPr lang="en-US" sz="5400" b="1" dirty="0" smtClean="0"/>
              <a:t>Job Counseling System</a:t>
            </a:r>
          </a:p>
        </p:txBody>
      </p:sp>
    </p:spTree>
    <p:extLst>
      <p:ext uri="{BB962C8B-B14F-4D97-AF65-F5344CB8AC3E}">
        <p14:creationId xmlns:p14="http://schemas.microsoft.com/office/powerpoint/2010/main" val="1548223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Handling of </a:t>
            </a:r>
            <a:r>
              <a:rPr lang="en-US" sz="4000" dirty="0">
                <a:solidFill>
                  <a:schemeClr val="tx1"/>
                </a:solidFill>
              </a:rPr>
              <a:t>F</a:t>
            </a:r>
            <a:r>
              <a:rPr lang="en-US" sz="4000" dirty="0" smtClean="0">
                <a:solidFill>
                  <a:schemeClr val="tx1"/>
                </a:solidFill>
              </a:rPr>
              <a:t>ake Profiles vs Real Profiles</a:t>
            </a:r>
            <a:endParaRPr lang="en-US" sz="4000" dirty="0">
              <a:solidFill>
                <a:schemeClr val="tx1"/>
              </a:solidFill>
            </a:endParaRPr>
          </a:p>
        </p:txBody>
      </p:sp>
      <p:sp>
        <p:nvSpPr>
          <p:cNvPr id="3" name="Content Placeholder 2"/>
          <p:cNvSpPr>
            <a:spLocks noGrp="1"/>
          </p:cNvSpPr>
          <p:nvPr>
            <p:ph idx="1"/>
          </p:nvPr>
        </p:nvSpPr>
        <p:spPr/>
        <p:txBody>
          <a:bodyPr/>
          <a:lstStyle/>
          <a:p>
            <a:r>
              <a:rPr lang="en-US" dirty="0" smtClean="0"/>
              <a:t>Fake profiles often tell you like their so they can get profile on the other hand real profiles don’t ask for these kind of things so add filters that filter out these kind of profiles.</a:t>
            </a:r>
          </a:p>
          <a:p>
            <a:r>
              <a:rPr lang="en-US" dirty="0" smtClean="0"/>
              <a:t>Fake profiles don’t have proper information or any other relevant information just post random information.</a:t>
            </a:r>
            <a:endParaRPr lang="en-US" dirty="0"/>
          </a:p>
        </p:txBody>
      </p:sp>
    </p:spTree>
    <p:extLst>
      <p:ext uri="{BB962C8B-B14F-4D97-AF65-F5344CB8AC3E}">
        <p14:creationId xmlns:p14="http://schemas.microsoft.com/office/powerpoint/2010/main" val="261968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PROJECT DELIVERABLES</a:t>
            </a:r>
            <a:endParaRPr lang="en-US" sz="5400" dirty="0">
              <a:solidFill>
                <a:schemeClr val="tx1"/>
              </a:solidFill>
            </a:endParaRPr>
          </a:p>
        </p:txBody>
      </p:sp>
      <p:sp>
        <p:nvSpPr>
          <p:cNvPr id="3" name="Content Placeholder 2"/>
          <p:cNvSpPr>
            <a:spLocks noGrp="1"/>
          </p:cNvSpPr>
          <p:nvPr>
            <p:ph idx="1"/>
          </p:nvPr>
        </p:nvSpPr>
        <p:spPr>
          <a:xfrm>
            <a:off x="677334" y="1516645"/>
            <a:ext cx="8596668" cy="4678093"/>
          </a:xfrm>
        </p:spPr>
        <p:txBody>
          <a:bodyPr>
            <a:normAutofit fontScale="92500" lnSpcReduction="20000"/>
          </a:bodyPr>
          <a:lstStyle/>
          <a:p>
            <a:r>
              <a:rPr lang="en-US" b="1" dirty="0"/>
              <a:t>	</a:t>
            </a:r>
            <a:r>
              <a:rPr lang="en-US" sz="1700" b="1" dirty="0"/>
              <a:t>Phase I - Alpha </a:t>
            </a:r>
            <a:r>
              <a:rPr lang="en-US" sz="1700" b="1" dirty="0" smtClean="0"/>
              <a:t>Prototype</a:t>
            </a:r>
            <a:r>
              <a:rPr lang="en-US" sz="1700" dirty="0"/>
              <a:t> </a:t>
            </a:r>
            <a:endParaRPr lang="en-US" sz="1700" dirty="0" smtClean="0"/>
          </a:p>
          <a:p>
            <a:pPr marL="0" indent="0">
              <a:buNone/>
            </a:pPr>
            <a:r>
              <a:rPr lang="en-US" sz="1700" dirty="0" smtClean="0"/>
              <a:t>         Developed and Application which extract data from LinkedIn. This work will be submitted in the third hourly of project 1.</a:t>
            </a:r>
          </a:p>
          <a:p>
            <a:pPr marL="0" indent="0">
              <a:buNone/>
            </a:pPr>
            <a:r>
              <a:rPr lang="en-US" sz="1700" dirty="0" smtClean="0"/>
              <a:t> </a:t>
            </a:r>
          </a:p>
          <a:p>
            <a:r>
              <a:rPr lang="en-US" sz="1700" b="1" dirty="0" smtClean="0"/>
              <a:t>Phase </a:t>
            </a:r>
            <a:r>
              <a:rPr lang="en-US" sz="1700" b="1" dirty="0"/>
              <a:t>II - Beta </a:t>
            </a:r>
            <a:r>
              <a:rPr lang="en-US" sz="1700" b="1" dirty="0" smtClean="0"/>
              <a:t>Prototype</a:t>
            </a:r>
            <a:r>
              <a:rPr lang="en-US" sz="1700" dirty="0"/>
              <a:t> </a:t>
            </a:r>
          </a:p>
          <a:p>
            <a:pPr marL="0" indent="0">
              <a:buNone/>
            </a:pPr>
            <a:r>
              <a:rPr lang="en-US" sz="1700" dirty="0" smtClean="0"/>
              <a:t>       The </a:t>
            </a:r>
            <a:r>
              <a:rPr lang="en-US" sz="1700" dirty="0"/>
              <a:t>Data which we extracted from LinkedIn is stored in Database. This is the second phase of our project which will be submitted in final of project 1</a:t>
            </a:r>
            <a:r>
              <a:rPr lang="en-US" sz="1700" dirty="0" smtClean="0"/>
              <a:t>.</a:t>
            </a:r>
          </a:p>
          <a:p>
            <a:pPr marL="0" indent="0">
              <a:buNone/>
            </a:pPr>
            <a:r>
              <a:rPr lang="en-US" sz="1700" dirty="0"/>
              <a:t> </a:t>
            </a:r>
          </a:p>
          <a:p>
            <a:r>
              <a:rPr lang="en-US" sz="1700" b="1" dirty="0" smtClean="0"/>
              <a:t>Phase </a:t>
            </a:r>
            <a:r>
              <a:rPr lang="en-US" sz="1700" b="1" dirty="0"/>
              <a:t>III - Release </a:t>
            </a:r>
            <a:r>
              <a:rPr lang="en-US" sz="1700" b="1" dirty="0" smtClean="0"/>
              <a:t>Candidate</a:t>
            </a:r>
            <a:r>
              <a:rPr lang="en-US" sz="1700" dirty="0"/>
              <a:t> </a:t>
            </a:r>
          </a:p>
          <a:p>
            <a:pPr marL="0" indent="0">
              <a:buNone/>
            </a:pPr>
            <a:r>
              <a:rPr lang="en-US" sz="1700" dirty="0" smtClean="0"/>
              <a:t>       Apply </a:t>
            </a:r>
            <a:r>
              <a:rPr lang="en-US" sz="1700" dirty="0"/>
              <a:t>Machine learning on data which we stored in Database and analyzing the data. This is the second </a:t>
            </a:r>
            <a:r>
              <a:rPr lang="en-US" sz="1700" dirty="0" smtClean="0"/>
              <a:t>last phase </a:t>
            </a:r>
            <a:r>
              <a:rPr lang="en-US" sz="1700" dirty="0"/>
              <a:t>of Project which will be submitted in second hourly of </a:t>
            </a:r>
            <a:r>
              <a:rPr lang="en-US" sz="1700" dirty="0" smtClean="0"/>
              <a:t>project 2</a:t>
            </a:r>
            <a:r>
              <a:rPr lang="en-US" sz="1700" dirty="0"/>
              <a:t>.</a:t>
            </a:r>
          </a:p>
          <a:p>
            <a:pPr marL="0" indent="0">
              <a:buNone/>
            </a:pPr>
            <a:r>
              <a:rPr lang="en-US" sz="1700" dirty="0"/>
              <a:t> </a:t>
            </a:r>
          </a:p>
          <a:p>
            <a:r>
              <a:rPr lang="en-US" sz="1700" b="1" dirty="0" smtClean="0"/>
              <a:t>Phase </a:t>
            </a:r>
            <a:r>
              <a:rPr lang="en-US" sz="1700" b="1" dirty="0"/>
              <a:t>IV - Final </a:t>
            </a:r>
            <a:r>
              <a:rPr lang="en-US" sz="1700" b="1" dirty="0" smtClean="0"/>
              <a:t>Product</a:t>
            </a:r>
            <a:r>
              <a:rPr lang="en-US" sz="1700" dirty="0"/>
              <a:t> </a:t>
            </a:r>
          </a:p>
          <a:p>
            <a:pPr marL="0" indent="0">
              <a:buNone/>
            </a:pPr>
            <a:r>
              <a:rPr lang="en-US" sz="1700" dirty="0" smtClean="0"/>
              <a:t>       Submit </a:t>
            </a:r>
            <a:r>
              <a:rPr lang="en-US" sz="1700" dirty="0"/>
              <a:t>the complete application with correct result (fulfill all requirements).The last phase of Project </a:t>
            </a:r>
            <a:r>
              <a:rPr lang="en-US" sz="1700" dirty="0" smtClean="0"/>
              <a:t>which </a:t>
            </a:r>
            <a:r>
              <a:rPr lang="en-US" sz="1700" dirty="0"/>
              <a:t>will be submitted in last.</a:t>
            </a:r>
          </a:p>
          <a:p>
            <a:pPr marL="0" indent="0">
              <a:buNone/>
            </a:pPr>
            <a:endParaRPr lang="en-US" dirty="0"/>
          </a:p>
        </p:txBody>
      </p:sp>
    </p:spTree>
    <p:extLst>
      <p:ext uri="{BB962C8B-B14F-4D97-AF65-F5344CB8AC3E}">
        <p14:creationId xmlns:p14="http://schemas.microsoft.com/office/powerpoint/2010/main" val="4002095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MILESTONES</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4" y="1558344"/>
            <a:ext cx="8848998" cy="4020009"/>
          </a:xfrm>
        </p:spPr>
      </p:pic>
      <p:cxnSp>
        <p:nvCxnSpPr>
          <p:cNvPr id="13" name="Elbow Connector 12"/>
          <p:cNvCxnSpPr/>
          <p:nvPr/>
        </p:nvCxnSpPr>
        <p:spPr>
          <a:xfrm>
            <a:off x="6599208" y="3076909"/>
            <a:ext cx="336430" cy="319177"/>
          </a:xfrm>
          <a:prstGeom prst="bentConnector3">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5742318" y="2719555"/>
            <a:ext cx="336430" cy="319177"/>
          </a:xfrm>
          <a:prstGeom prst="bentConnector3">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27608" y="2484408"/>
            <a:ext cx="0" cy="28208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39087" y="2879143"/>
            <a:ext cx="836762" cy="21544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339087" y="2879143"/>
            <a:ext cx="836762" cy="215444"/>
          </a:xfrm>
          <a:prstGeom prst="rect">
            <a:avLst/>
          </a:prstGeom>
          <a:noFill/>
        </p:spPr>
        <p:txBody>
          <a:bodyPr wrap="square" rtlCol="0">
            <a:spAutoFit/>
          </a:bodyPr>
          <a:lstStyle/>
          <a:p>
            <a:r>
              <a:rPr lang="en-US" sz="800" dirty="0" smtClean="0"/>
              <a:t>80% Complete</a:t>
            </a:r>
            <a:endParaRPr lang="en-US" sz="800" dirty="0"/>
          </a:p>
        </p:txBody>
      </p:sp>
    </p:spTree>
    <p:extLst>
      <p:ext uri="{BB962C8B-B14F-4D97-AF65-F5344CB8AC3E}">
        <p14:creationId xmlns:p14="http://schemas.microsoft.com/office/powerpoint/2010/main" val="115313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40" y="1117400"/>
            <a:ext cx="8596668" cy="3880773"/>
          </a:xfrm>
        </p:spPr>
        <p:txBody>
          <a:bodyPr>
            <a:normAutofit/>
          </a:bodyPr>
          <a:lstStyle/>
          <a:p>
            <a:pPr marL="0" indent="0" algn="ctr">
              <a:buNone/>
            </a:pPr>
            <a:endParaRPr lang="en-US" sz="5400" dirty="0"/>
          </a:p>
          <a:p>
            <a:pPr marL="0" indent="0" algn="ctr">
              <a:buNone/>
            </a:pPr>
            <a:endParaRPr lang="en-US" sz="5400"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012" y="1117400"/>
            <a:ext cx="7113332" cy="4739425"/>
          </a:xfrm>
          <a:prstGeom prst="rect">
            <a:avLst/>
          </a:prstGeom>
        </p:spPr>
      </p:pic>
    </p:spTree>
    <p:extLst>
      <p:ext uri="{BB962C8B-B14F-4D97-AF65-F5344CB8AC3E}">
        <p14:creationId xmlns:p14="http://schemas.microsoft.com/office/powerpoint/2010/main" val="64424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77334" y="3361386"/>
            <a:ext cx="6354531" cy="4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77334" y="2807594"/>
            <a:ext cx="5221190" cy="399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77334" y="2240924"/>
            <a:ext cx="7603781" cy="425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5400" dirty="0" smtClean="0">
                <a:solidFill>
                  <a:schemeClr val="tx1"/>
                </a:solidFill>
              </a:rPr>
              <a:t>TEAM MEMBERS	</a:t>
            </a:r>
            <a:endParaRPr lang="en-US" sz="5400"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t>Syed </a:t>
            </a:r>
            <a:r>
              <a:rPr lang="en-US" sz="2800" dirty="0" err="1" smtClean="0"/>
              <a:t>Mohsin</a:t>
            </a:r>
            <a:r>
              <a:rPr lang="en-US" sz="2800" dirty="0" smtClean="0"/>
              <a:t> Ali Naqvi (CS-151159) (Team Lead)</a:t>
            </a:r>
          </a:p>
          <a:p>
            <a:pPr marL="0" indent="0">
              <a:buNone/>
            </a:pPr>
            <a:r>
              <a:rPr lang="en-US" sz="2800" dirty="0" smtClean="0"/>
              <a:t>Syed </a:t>
            </a:r>
            <a:r>
              <a:rPr lang="en-US" sz="2800" dirty="0" err="1" smtClean="0"/>
              <a:t>Nabeel</a:t>
            </a:r>
            <a:r>
              <a:rPr lang="en-US" sz="2800" dirty="0" smtClean="0"/>
              <a:t> Danish (CS-142007)</a:t>
            </a:r>
          </a:p>
          <a:p>
            <a:pPr marL="0" indent="0">
              <a:buNone/>
            </a:pPr>
            <a:r>
              <a:rPr lang="en-US" sz="2800" dirty="0" smtClean="0"/>
              <a:t>Muhammad Noman Memon (CS-131030)</a:t>
            </a:r>
          </a:p>
          <a:p>
            <a:pPr marL="0" indent="0">
              <a:buNone/>
            </a:pPr>
            <a:endParaRPr lang="en-US" sz="4000" dirty="0"/>
          </a:p>
        </p:txBody>
      </p:sp>
    </p:spTree>
    <p:extLst>
      <p:ext uri="{BB962C8B-B14F-4D97-AF65-F5344CB8AC3E}">
        <p14:creationId xmlns:p14="http://schemas.microsoft.com/office/powerpoint/2010/main" val="117770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51538" y="3026535"/>
            <a:ext cx="3065172" cy="450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5400" dirty="0" smtClean="0">
                <a:solidFill>
                  <a:schemeClr val="tx1"/>
                </a:solidFill>
              </a:rPr>
              <a:t>SUPRVISOR	</a:t>
            </a:r>
            <a:endParaRPr lang="en-US" sz="5400" dirty="0">
              <a:solidFill>
                <a:schemeClr val="tx1"/>
              </a:solidFill>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sz="2800" dirty="0" smtClean="0"/>
              <a:t>Miss </a:t>
            </a:r>
            <a:r>
              <a:rPr lang="en-US" sz="2800" dirty="0" err="1" smtClean="0"/>
              <a:t>Umema</a:t>
            </a:r>
            <a:r>
              <a:rPr lang="en-US" sz="2800" dirty="0" smtClean="0"/>
              <a:t> Hani</a:t>
            </a:r>
          </a:p>
          <a:p>
            <a:pPr marL="0" indent="0" algn="ctr">
              <a:buNone/>
            </a:pPr>
            <a:endParaRPr lang="en-US" dirty="0"/>
          </a:p>
        </p:txBody>
      </p:sp>
    </p:spTree>
    <p:extLst>
      <p:ext uri="{BB962C8B-B14F-4D97-AF65-F5344CB8AC3E}">
        <p14:creationId xmlns:p14="http://schemas.microsoft.com/office/powerpoint/2010/main" val="233844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INTRODUCTION</a:t>
            </a:r>
            <a:endParaRPr lang="en-US" sz="5400" dirty="0">
              <a:solidFill>
                <a:schemeClr val="tx1"/>
              </a:solidFill>
            </a:endParaRPr>
          </a:p>
        </p:txBody>
      </p:sp>
      <p:sp>
        <p:nvSpPr>
          <p:cNvPr id="3" name="Content Placeholder 2"/>
          <p:cNvSpPr>
            <a:spLocks noGrp="1"/>
          </p:cNvSpPr>
          <p:nvPr>
            <p:ph idx="1"/>
          </p:nvPr>
        </p:nvSpPr>
        <p:spPr/>
        <p:txBody>
          <a:bodyPr/>
          <a:lstStyle/>
          <a:p>
            <a:r>
              <a:rPr lang="en-US" dirty="0"/>
              <a:t>The problem we are addressing with our system has been haunting graduates </a:t>
            </a:r>
            <a:r>
              <a:rPr lang="en-US" dirty="0" smtClean="0"/>
              <a:t>since a </a:t>
            </a:r>
            <a:r>
              <a:rPr lang="en-US" dirty="0"/>
              <a:t>long time. What are the suitable jobs where my required skills suits the best? Well, our system is designed to tackle this very question. </a:t>
            </a:r>
            <a:endParaRPr lang="en-US" dirty="0" smtClean="0"/>
          </a:p>
          <a:p>
            <a:r>
              <a:rPr lang="en-US" dirty="0" smtClean="0"/>
              <a:t>The </a:t>
            </a:r>
            <a:r>
              <a:rPr lang="en-US" dirty="0"/>
              <a:t>system will be integrated with data feeds of Company and User LinkedIn profiles. Each Job Definition from the profile will evaluated and classified by appropriate machine learning algorithm to help students and fresh graduates in their job counseling and by generating generic job areas with possible required skills.</a:t>
            </a:r>
          </a:p>
          <a:p>
            <a:r>
              <a:rPr lang="en-US" dirty="0"/>
              <a:t>Students can use generated counseling results </a:t>
            </a:r>
            <a:r>
              <a:rPr lang="en-US" dirty="0" err="1"/>
              <a:t>inorder</a:t>
            </a:r>
            <a:r>
              <a:rPr lang="en-US" dirty="0"/>
              <a:t> to acquire desired technical skills whereas university management can utilize results </a:t>
            </a:r>
            <a:r>
              <a:rPr lang="en-US" dirty="0" err="1"/>
              <a:t>inorder</a:t>
            </a:r>
            <a:r>
              <a:rPr lang="en-US" dirty="0"/>
              <a:t> to fit students under appropriate subjects.</a:t>
            </a:r>
          </a:p>
        </p:txBody>
      </p:sp>
    </p:spTree>
    <p:extLst>
      <p:ext uri="{BB962C8B-B14F-4D97-AF65-F5344CB8AC3E}">
        <p14:creationId xmlns:p14="http://schemas.microsoft.com/office/powerpoint/2010/main" val="101208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MOTIVATION</a:t>
            </a:r>
            <a:endParaRPr lang="en-US" sz="5400" dirty="0">
              <a:solidFill>
                <a:schemeClr val="tx1"/>
              </a:solidFill>
            </a:endParaRPr>
          </a:p>
        </p:txBody>
      </p:sp>
      <p:sp>
        <p:nvSpPr>
          <p:cNvPr id="3" name="Content Placeholder 2"/>
          <p:cNvSpPr>
            <a:spLocks noGrp="1"/>
          </p:cNvSpPr>
          <p:nvPr>
            <p:ph idx="1"/>
          </p:nvPr>
        </p:nvSpPr>
        <p:spPr/>
        <p:txBody>
          <a:bodyPr>
            <a:normAutofit/>
          </a:bodyPr>
          <a:lstStyle/>
          <a:p>
            <a:pPr>
              <a:buClr>
                <a:schemeClr val="accent2"/>
              </a:buClr>
            </a:pPr>
            <a:r>
              <a:rPr lang="en-US" dirty="0"/>
              <a:t>The motivation behind developing this system is to make an attempt towards doing generic job counseling for students and graduates. </a:t>
            </a:r>
            <a:endParaRPr lang="en-US" dirty="0" smtClean="0"/>
          </a:p>
          <a:p>
            <a:pPr>
              <a:buClr>
                <a:schemeClr val="accent2"/>
              </a:buClr>
            </a:pPr>
            <a:r>
              <a:rPr lang="en-US" dirty="0" smtClean="0"/>
              <a:t>As </a:t>
            </a:r>
            <a:r>
              <a:rPr lang="en-US" dirty="0"/>
              <a:t>this domain requires a proper intelligent counsellor that can be meeting the rapidly changing job trends, hence there are some substitutes which either focusing on giving answers to students queries by the experts themselves or giving direct replies to students queries or just have contact info by career counsellors for conducting seminars </a:t>
            </a:r>
            <a:endParaRPr lang="en-US" dirty="0" smtClean="0"/>
          </a:p>
          <a:p>
            <a:pPr>
              <a:buClr>
                <a:schemeClr val="accent2"/>
              </a:buClr>
            </a:pPr>
            <a:r>
              <a:rPr lang="en-US" dirty="0" smtClean="0"/>
              <a:t>But there </a:t>
            </a:r>
            <a:r>
              <a:rPr lang="en-US" dirty="0"/>
              <a:t>are </a:t>
            </a:r>
            <a:r>
              <a:rPr lang="en-US" dirty="0" smtClean="0"/>
              <a:t>no </a:t>
            </a:r>
            <a:r>
              <a:rPr lang="en-US" smtClean="0"/>
              <a:t>suitable solution </a:t>
            </a:r>
            <a:r>
              <a:rPr lang="en-US" dirty="0"/>
              <a:t>to solve the current problems. Very little work has been done in this area. </a:t>
            </a:r>
          </a:p>
        </p:txBody>
      </p:sp>
    </p:spTree>
    <p:extLst>
      <p:ext uri="{BB962C8B-B14F-4D97-AF65-F5344CB8AC3E}">
        <p14:creationId xmlns:p14="http://schemas.microsoft.com/office/powerpoint/2010/main" val="4133834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ABSTRACT</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4" y="1930401"/>
            <a:ext cx="8603086" cy="3818556"/>
          </a:xfrm>
        </p:spPr>
      </p:pic>
    </p:spTree>
    <p:extLst>
      <p:ext uri="{BB962C8B-B14F-4D97-AF65-F5344CB8AC3E}">
        <p14:creationId xmlns:p14="http://schemas.microsoft.com/office/powerpoint/2010/main" val="253249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OBJECTIVES</a:t>
            </a:r>
            <a:endParaRPr lang="en-US" sz="5400" dirty="0">
              <a:solidFill>
                <a:schemeClr val="tx1"/>
              </a:solidFill>
            </a:endParaRPr>
          </a:p>
        </p:txBody>
      </p:sp>
      <p:sp>
        <p:nvSpPr>
          <p:cNvPr id="3" name="Content Placeholder 2"/>
          <p:cNvSpPr>
            <a:spLocks noGrp="1"/>
          </p:cNvSpPr>
          <p:nvPr>
            <p:ph idx="1"/>
          </p:nvPr>
        </p:nvSpPr>
        <p:spPr/>
        <p:txBody>
          <a:bodyPr/>
          <a:lstStyle/>
          <a:p>
            <a:pPr lvl="0"/>
            <a:r>
              <a:rPr lang="en-US" dirty="0"/>
              <a:t>To counsel students during their studies in order to get early idea of what current Job and skill trends are being followed in the market. </a:t>
            </a:r>
          </a:p>
          <a:p>
            <a:pPr marL="0" indent="0">
              <a:buNone/>
            </a:pPr>
            <a:r>
              <a:rPr lang="en-US" dirty="0"/>
              <a:t> </a:t>
            </a:r>
          </a:p>
          <a:p>
            <a:pPr lvl="0"/>
            <a:r>
              <a:rPr lang="en-US" dirty="0"/>
              <a:t>To find out most relevant job category and required skills in CS. </a:t>
            </a:r>
          </a:p>
          <a:p>
            <a:pPr marL="0" lvl="0" indent="0">
              <a:buNone/>
            </a:pPr>
            <a:r>
              <a:rPr lang="en-US" dirty="0"/>
              <a:t> </a:t>
            </a:r>
          </a:p>
          <a:p>
            <a:pPr lvl="0"/>
            <a:r>
              <a:rPr lang="en-US" dirty="0"/>
              <a:t>To be used by the university in order to adjust the latest trends in different courses. </a:t>
            </a:r>
          </a:p>
          <a:p>
            <a:pPr marL="0" indent="0">
              <a:buNone/>
            </a:pPr>
            <a:endParaRPr lang="en-US" dirty="0"/>
          </a:p>
        </p:txBody>
      </p:sp>
    </p:spTree>
    <p:extLst>
      <p:ext uri="{BB962C8B-B14F-4D97-AF65-F5344CB8AC3E}">
        <p14:creationId xmlns:p14="http://schemas.microsoft.com/office/powerpoint/2010/main" val="3022437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tx1"/>
                </a:solidFill>
              </a:rPr>
              <a:t>BRAINSTROMING</a:t>
            </a:r>
            <a:endParaRPr lang="en-US" sz="54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31" y="1930400"/>
            <a:ext cx="8203842" cy="4111625"/>
          </a:xfrm>
        </p:spPr>
      </p:pic>
      <p:sp>
        <p:nvSpPr>
          <p:cNvPr id="5" name="TextBox 4"/>
          <p:cNvSpPr txBox="1"/>
          <p:nvPr/>
        </p:nvSpPr>
        <p:spPr>
          <a:xfrm>
            <a:off x="4009753" y="2678806"/>
            <a:ext cx="965915" cy="369332"/>
          </a:xfrm>
          <a:prstGeom prst="rect">
            <a:avLst/>
          </a:prstGeom>
          <a:solidFill>
            <a:schemeClr val="bg1"/>
          </a:solidFill>
        </p:spPr>
        <p:txBody>
          <a:bodyPr wrap="square" rtlCol="0">
            <a:spAutoFit/>
          </a:bodyPr>
          <a:lstStyle/>
          <a:p>
            <a:r>
              <a:rPr lang="en-US" dirty="0" smtClean="0"/>
              <a:t>Alumni</a:t>
            </a:r>
            <a:endParaRPr lang="en-US" dirty="0"/>
          </a:p>
        </p:txBody>
      </p:sp>
    </p:spTree>
    <p:extLst>
      <p:ext uri="{BB962C8B-B14F-4D97-AF65-F5344CB8AC3E}">
        <p14:creationId xmlns:p14="http://schemas.microsoft.com/office/powerpoint/2010/main" val="4004435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rPr>
              <a:t>METHODOLOGY OF ANALYTICAL PART</a:t>
            </a:r>
            <a:endParaRPr lang="en-US" sz="40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722" y="1790164"/>
            <a:ext cx="8678883" cy="3876540"/>
          </a:xfrm>
        </p:spPr>
      </p:pic>
    </p:spTree>
    <p:extLst>
      <p:ext uri="{BB962C8B-B14F-4D97-AF65-F5344CB8AC3E}">
        <p14:creationId xmlns:p14="http://schemas.microsoft.com/office/powerpoint/2010/main" val="565080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316</TotalTime>
  <Words>349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TEAM MEMBERS </vt:lpstr>
      <vt:lpstr>SUPRVISOR </vt:lpstr>
      <vt:lpstr>INTRODUCTION</vt:lpstr>
      <vt:lpstr>MOTIVATION</vt:lpstr>
      <vt:lpstr>ABSTRACT</vt:lpstr>
      <vt:lpstr>OBJECTIVES</vt:lpstr>
      <vt:lpstr>BRAINSTROMING</vt:lpstr>
      <vt:lpstr>METHODOLOGY OF ANALYTICAL PART</vt:lpstr>
      <vt:lpstr>Handling of Fake Profiles vs Real Profiles</vt:lpstr>
      <vt:lpstr>PROJECT DELIVERABLES</vt:lpstr>
      <vt:lpstr>MILESTONES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Noman Memon</dc:creator>
  <cp:lastModifiedBy>MUHAMMAD NOMAN MEMON</cp:lastModifiedBy>
  <cp:revision>42</cp:revision>
  <dcterms:created xsi:type="dcterms:W3CDTF">2017-09-25T19:34:20Z</dcterms:created>
  <dcterms:modified xsi:type="dcterms:W3CDTF">2017-10-06T04:05:36Z</dcterms:modified>
</cp:coreProperties>
</file>